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87" r:id="rId2"/>
    <p:sldMasterId id="2147483692" r:id="rId3"/>
    <p:sldMasterId id="2147483695" r:id="rId4"/>
    <p:sldMasterId id="2147483707" r:id="rId5"/>
  </p:sldMasterIdLst>
  <p:notesMasterIdLst>
    <p:notesMasterId r:id="rId28"/>
  </p:notesMasterIdLst>
  <p:sldIdLst>
    <p:sldId id="8567" r:id="rId6"/>
    <p:sldId id="4385" r:id="rId7"/>
    <p:sldId id="4365" r:id="rId8"/>
    <p:sldId id="4370" r:id="rId9"/>
    <p:sldId id="4368" r:id="rId10"/>
    <p:sldId id="4386" r:id="rId11"/>
    <p:sldId id="4369" r:id="rId12"/>
    <p:sldId id="257" r:id="rId13"/>
    <p:sldId id="8562" r:id="rId14"/>
    <p:sldId id="8563" r:id="rId15"/>
    <p:sldId id="8561" r:id="rId16"/>
    <p:sldId id="8571" r:id="rId17"/>
    <p:sldId id="8572" r:id="rId18"/>
    <p:sldId id="8573" r:id="rId19"/>
    <p:sldId id="293" r:id="rId20"/>
    <p:sldId id="292" r:id="rId21"/>
    <p:sldId id="8565" r:id="rId22"/>
    <p:sldId id="284" r:id="rId23"/>
    <p:sldId id="296" r:id="rId24"/>
    <p:sldId id="8574" r:id="rId25"/>
    <p:sldId id="8575" r:id="rId26"/>
    <p:sldId id="286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B39B9-773F-4999-87A3-D7D147D585B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B2300-7BDA-46CF-ABD6-CF059A98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4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0934A-4BFC-45DE-9B3B-B80087D7FF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522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99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416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570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0934A-4BFC-45DE-9B3B-B80087D7FF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96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0934A-4BFC-45DE-9B3B-B80087D7FF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517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0934A-4BFC-45DE-9B3B-B80087D7FF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974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0934A-4BFC-45DE-9B3B-B80087D7FF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467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0934A-4BFC-45DE-9B3B-B80087D7FF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43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D9A6D8-9477-4105-B1F6-052FF92F3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04AC2DB-308D-4753-8C8F-39AEAA2AE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2B26AC-ADEB-4A3D-87D3-6D6E4E58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73BF-D25C-4B19-88F0-CC98E94B8042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81C138-C986-4A82-BE06-808EC1B4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989116-4AD8-4FFF-919E-5A8D17C5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7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8C91BF-0107-49A6-8C10-5411D70E7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B36D46-30FA-4AA6-B8CA-897C1126A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EF4D0E-5577-4330-9C76-B4BF6B6F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73BF-D25C-4B19-88F0-CC98E94B8042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889DB5-0DDA-4867-B668-8F8F9F0D7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6B95C5-A5D8-490C-9253-A8F1BFC7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59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E47942A-90AC-43BD-B821-A50C9361A4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40B4118-D8D6-4343-8813-621AACA84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922A64-8FC0-4869-B80A-DB812ED4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73BF-D25C-4B19-88F0-CC98E94B8042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87A63E-CEBE-40F4-B82F-2F8EB79F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3CBB22-6706-46E8-9C53-B717DDF5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08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905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447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67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498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6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649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918E10-43DF-4D34-9191-B9E03534C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537831" y="5412067"/>
            <a:ext cx="1888566" cy="188856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5142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E7BD-AD53-42B8-AA35-1E09909E8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FA15F-D33E-4E19-B9DE-019EC3D82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EDE65-E2DB-4640-A11C-54917D8B1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4824B-D883-4A2F-82D2-364D08F2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44AC0-7A3C-4F0B-AF8E-D1B379F3D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4763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3899-AD5E-4F91-8FD2-153802355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291D1-0CEE-4570-AD35-BC9BD13DA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E12E0-C495-4909-8E7C-88E369A94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36984-AA3E-4731-A5CF-5C891E3EE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92661-6397-493B-80A5-7B084B1B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710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DD1E9C-B97A-4AEE-9AEB-E0F10E1FB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4675A8-8974-4A41-B4A9-B8F3663D7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07F708-FC78-4685-A229-CD1C9ECB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73BF-D25C-4B19-88F0-CC98E94B8042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CCE027-D605-4E46-8FAE-C7A874044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FC0DDA-7BB1-415D-B399-DEB46054E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445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FBEA-C81C-48C5-85C0-35F42273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CC94F-0068-4330-90D1-441DD1A4C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6AC8A-6FF0-42A9-BB16-50FE3733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79198-2408-486A-A97F-44880E14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01F72-1A95-4E65-A18C-32F72E17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1655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69F61-35B1-497B-A485-CFEA03E57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17EAE-B905-4850-B0BE-E7AA8F150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8FA59-293A-4EF2-9E01-DE276A143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47942-6266-49BF-9145-8E07794A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B6F40-F20E-4D7C-9B1F-2ED8ACA56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F9E60-2C01-4715-A0A5-9DCD96BB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3109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28E9A-F5E8-401B-BF6E-F75379BAC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AD644-166E-4E24-8B5A-94BF8B5D6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702D7-75E8-44C3-B799-EAD7DAD70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BA5A2-8A13-4805-BB9F-FDAED9A849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B8FD6-2944-4226-B2C9-C08C1AD08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FFE652-21B3-4C1F-829C-27AF505B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84763-EF6C-4BF2-8193-09EF458D0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CAF9D-A02C-4227-B610-09A1339E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0099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BBAD0-7973-4E35-85F9-32DC85833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AD389A-7553-436B-904A-993CD5650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D9C29-B49B-416A-9C67-AE9C472D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40161-52FA-438E-909A-50275592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0734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91E2F1-992D-4A0D-9228-7184D886E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738F6D-537D-444F-A1F5-4EC762FB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5F5C7-40A4-4420-9548-13B54D92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7613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BE9AF-C5CC-4B6E-A69F-E5E027FBB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BFA8F-9841-455A-A869-973E02950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5C568-AB84-4DEE-8305-7CEB44820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E72DD-86D2-4B94-ADAA-FC03A7741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F7EE6-4C41-4DAD-9703-42AE7008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8B0B9-D229-487E-91E2-595930DD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6352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4C8A3-0E64-49B6-B392-4266E5A7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76DEA-11D1-4065-95AC-B357AE4C7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7CF6A-AA65-4826-80C1-8878E373C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13F31-409D-4C11-82AE-9707AAF8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A161F-9FA1-4556-ADBB-A2F2515E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F5915-0E58-41BD-903C-F251E2F5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490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A1AA3-DE60-4902-A1F3-630B4114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3B7E4-A654-43AB-BC6E-8ECF98F99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DF7D2-C2FE-4D2E-BFC5-1277AAF5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E6105-C24C-40E8-B71E-058F4B8F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46531-E47E-4FA9-A665-689E3AEF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8644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D53651-8EBF-4A1E-9C21-134DF4EC27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0A837-1DD0-4AC8-BF07-64D2E8D3E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E9474-04EB-488A-96C0-5F239BB25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F4711-6A4D-4492-B608-0F482B13B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26E8E-C500-4C86-9182-403D1037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608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E7BD-AD53-42B8-AA35-1E09909E8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FA15F-D33E-4E19-B9DE-019EC3D82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EDE65-E2DB-4640-A11C-54917D8B1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4824B-D883-4A2F-82D2-364D08F2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44AC0-7A3C-4F0B-AF8E-D1B379F3D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203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C5B5FF-9EA9-4223-B1CC-7DE35BA6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6FE18B-51AA-4004-8A87-CF7117880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E19DB3-624D-4EFA-9B51-E59A2194E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73BF-D25C-4B19-88F0-CC98E94B8042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40ED5D-5528-4CA9-8361-31EE592A8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2CAA95-8972-45A9-A0A3-50C2F540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133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3899-AD5E-4F91-8FD2-153802355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291D1-0CEE-4570-AD35-BC9BD13DA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E12E0-C495-4909-8E7C-88E369A94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36984-AA3E-4731-A5CF-5C891E3EE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92661-6397-493B-80A5-7B084B1B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BD9C292-2317-4EA7-BFC4-FA9C7CBFC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-1647705" y="2476682"/>
            <a:ext cx="1524612" cy="152461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6438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FBEA-C81C-48C5-85C0-35F42273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CC94F-0068-4330-90D1-441DD1A4C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6AC8A-6FF0-42A9-BB16-50FE3733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79198-2408-486A-A97F-44880E14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01F72-1A95-4E65-A18C-32F72E17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4267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69F61-35B1-497B-A485-CFEA03E57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17EAE-B905-4850-B0BE-E7AA8F150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8FA59-293A-4EF2-9E01-DE276A143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47942-6266-49BF-9145-8E07794A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B6F40-F20E-4D7C-9B1F-2ED8ACA56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F9E60-2C01-4715-A0A5-9DCD96BB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3101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28E9A-F5E8-401B-BF6E-F75379BAC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AD644-166E-4E24-8B5A-94BF8B5D6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702D7-75E8-44C3-B799-EAD7DAD70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BA5A2-8A13-4805-BB9F-FDAED9A849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B8FD6-2944-4226-B2C9-C08C1AD08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FFE652-21B3-4C1F-829C-27AF505B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84763-EF6C-4BF2-8193-09EF458D0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CAF9D-A02C-4227-B610-09A1339E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669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BBAD0-7973-4E35-85F9-32DC85833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AD389A-7553-436B-904A-993CD5650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D9C29-B49B-416A-9C67-AE9C472D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40161-52FA-438E-909A-50275592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6476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91E2F1-992D-4A0D-9228-7184D886E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738F6D-537D-444F-A1F5-4EC762FB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5F5C7-40A4-4420-9548-13B54D92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87602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BE9AF-C5CC-4B6E-A69F-E5E027FBB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BFA8F-9841-455A-A869-973E02950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5C568-AB84-4DEE-8305-7CEB44820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E72DD-86D2-4B94-ADAA-FC03A7741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F7EE6-4C41-4DAD-9703-42AE7008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8B0B9-D229-487E-91E2-595930DD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78063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4C8A3-0E64-49B6-B392-4266E5A7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76DEA-11D1-4065-95AC-B357AE4C7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7CF6A-AA65-4826-80C1-8878E373C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13F31-409D-4C11-82AE-9707AAF8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A161F-9FA1-4556-ADBB-A2F2515E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F5915-0E58-41BD-903C-F251E2F5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34928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A1AA3-DE60-4902-A1F3-630B4114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3B7E4-A654-43AB-BC6E-8ECF98F99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DF7D2-C2FE-4D2E-BFC5-1277AAF5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E6105-C24C-40E8-B71E-058F4B8F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46531-E47E-4FA9-A665-689E3AEF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1983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D53651-8EBF-4A1E-9C21-134DF4EC27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0A837-1DD0-4AC8-BF07-64D2E8D3E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E9474-04EB-488A-96C0-5F239BB25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FAAE-A888-445D-8B84-CA7ABB1D50BF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F4711-6A4D-4492-B608-0F482B13B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26E8E-C500-4C86-9182-403D1037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411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C1975D-D494-4CBB-90C7-32B588D81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56ADA4-5C14-417C-A979-69B03E41B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4BE5DB9-54E6-4C2C-AB15-06AD1F823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88EBCCD-87B7-460E-95F0-2A9736B7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73BF-D25C-4B19-88F0-CC98E94B8042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24B074-A3FC-4400-9A67-FC1286E0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3E6125-6A4A-4C15-9204-BA902362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8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2E6277-1E00-4744-9ADA-07364AC2B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83F28B-E295-4948-9383-BE7091A2C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9A194AC-2E03-44C5-B6A8-5B86C7F90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AA704FF-7FFD-460C-94BD-6F971DD0B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519F04E-439C-43D5-AF42-464D5D57A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6EC7CD2-2F6F-4BE5-8B39-1DE04A244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73BF-D25C-4B19-88F0-CC98E94B8042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B29A13F-30A3-4E3B-B854-1DC430BC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5EE3B8-2EAB-4DC1-A312-EF2954EF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68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893681-ABE5-4C01-8747-DA9EC424D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213A20C-E10A-40BB-84E2-3CB13CA0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73BF-D25C-4B19-88F0-CC98E94B8042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EA11A8-5FF7-4C30-AE3D-5A0A3348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23EE09F-C4E0-4690-9E89-12B506D4B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04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EEEA15-9B96-48F9-9C31-E57417F53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73BF-D25C-4B19-88F0-CC98E94B8042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D966BC0-CD13-497A-92A7-0344DFD0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4E6560-363D-4A6D-8806-BC34A2F6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77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246FB-8869-445F-9A0A-F1F758B0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2F995D-578E-4384-8439-37C67DF84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F54308-66BA-4974-AECB-D6708E3CA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3F4F8F-6136-4547-BE2A-E34343CDD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73BF-D25C-4B19-88F0-CC98E94B8042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F26B6E-D08C-46B3-AA13-199031EF1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071426-9C72-43D0-B1CF-96BD4F3A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64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E39FCE-019E-4B4D-A951-134A1958A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DC6433B-295F-4064-9323-0C090A00E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40D615-800A-4A3F-91AC-744F9B29D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DBE59C-9E95-4033-8574-5D8729BF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73BF-D25C-4B19-88F0-CC98E94B8042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B3AB5D-0CD1-415B-AE6F-6757D1554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C19B142-A3FF-49C7-B511-8A0348CB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16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90FBA853-17CE-4559-AF1A-984395AD016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C6F5637-C55D-43D2-AE7A-4134896DF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AE6F62-6529-44B8-BF5A-4578757C2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05C3E5-EEBC-43EB-B52C-EE84D0E8B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873BF-D25C-4B19-88F0-CC98E94B8042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F09B99-43F8-4E55-AA6A-80FBDBF39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A6B576-353B-4F19-AB7F-DE80650C0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9B8C8-18BA-492C-9CDD-66C3DAE0BDE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F90CBC5B-C1D5-48BD-BC72-971913B500D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295275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4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Slide.vn - 2019">
            <a:extLst>
              <a:ext uri="{FF2B5EF4-FFF2-40B4-BE49-F238E27FC236}">
                <a16:creationId xmlns:a16="http://schemas.microsoft.com/office/drawing/2014/main" id="{27D8C2F3-0604-495A-B17D-F6FA57484772}"/>
              </a:ext>
            </a:extLst>
          </p:cNvPr>
          <p:cNvSpPr txBox="1"/>
          <p:nvPr userDrawn="1"/>
        </p:nvSpPr>
        <p:spPr>
          <a:xfrm>
            <a:off x="1" y="-1604537"/>
            <a:ext cx="12192000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38808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:a16="http://schemas.microsoft.com/office/drawing/2014/main" id="{097B2AEB-A3FD-4F4A-93ED-8E4A0EB1D524}"/>
              </a:ext>
            </a:extLst>
          </p:cNvPr>
          <p:cNvSpPr txBox="1"/>
          <p:nvPr userDrawn="1"/>
        </p:nvSpPr>
        <p:spPr>
          <a:xfrm>
            <a:off x="1" y="-1604537"/>
            <a:ext cx="12192000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683" fontAlgn="base">
                <a:spcBef>
                  <a:spcPct val="0"/>
                </a:spcBef>
                <a:spcAft>
                  <a:spcPct val="0"/>
                </a:spcAft>
              </a:pPr>
              <a:t>2025/3/1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6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8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l" defTabSz="866683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71" indent="-216671" algn="l" defTabSz="86668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12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4" kern="1200">
          <a:solidFill>
            <a:schemeClr val="tx1"/>
          </a:solidFill>
          <a:latin typeface="+mn-lt"/>
          <a:ea typeface="+mn-ea"/>
          <a:cs typeface="+mn-cs"/>
        </a:defRPr>
      </a:lvl2pPr>
      <a:lvl3pPr marL="1083353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6695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036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377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719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060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401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4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683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024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365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707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048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389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673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5E4888-36E2-4C69-8C8C-FC1AAA88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49FCE-C867-4C37-9B39-BE96F5461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8AE27-B855-4766-A3E1-EE6DA81B3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DFAAE-A888-445D-8B84-CA7ABB1D50BF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93232-9A6E-46EB-B9A3-2E3EC7233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9DD26-CA84-4C85-A04F-D6877EB98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130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5E4888-36E2-4C69-8C8C-FC1AAA88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49FCE-C867-4C37-9B39-BE96F5461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8AE27-B855-4766-A3E1-EE6DA81B3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DFAAE-A888-445D-8B84-CA7ABB1D50BF}" type="datetimeFigureOut">
              <a:rPr lang="vi-VN" smtClean="0"/>
              <a:t>01/03/2025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93232-9A6E-46EB-B9A3-2E3EC7233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9DD26-CA84-4C85-A04F-D6877EB98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5BFD3-B3CC-4722-945A-FB61587143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45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39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40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41.PN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44.png"/><Relationship Id="rId5" Type="http://schemas.openxmlformats.org/officeDocument/2006/relationships/image" Target="../media/image49.svg"/><Relationship Id="rId4" Type="http://schemas.openxmlformats.org/officeDocument/2006/relationships/image" Target="../media/image43.png"/><Relationship Id="rId9" Type="http://schemas.openxmlformats.org/officeDocument/2006/relationships/image" Target="../media/image5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jpe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48.png"/><Relationship Id="rId5" Type="http://schemas.openxmlformats.org/officeDocument/2006/relationships/image" Target="../media/image55.sv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2.jpe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6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68.sv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7.xml"/><Relationship Id="rId6" Type="http://schemas.openxmlformats.org/officeDocument/2006/relationships/image" Target="../media/image58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2.jpeg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9.xml"/><Relationship Id="rId6" Type="http://schemas.openxmlformats.org/officeDocument/2006/relationships/image" Target="../media/image63.png"/><Relationship Id="rId5" Type="http://schemas.openxmlformats.org/officeDocument/2006/relationships/image" Target="../media/image73.sv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0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2.xml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3.xml"/><Relationship Id="rId6" Type="http://schemas.openxmlformats.org/officeDocument/2006/relationships/image" Target="../media/image44.png"/><Relationship Id="rId5" Type="http://schemas.openxmlformats.org/officeDocument/2006/relationships/image" Target="../media/image49.svg"/><Relationship Id="rId4" Type="http://schemas.openxmlformats.org/officeDocument/2006/relationships/image" Target="../media/image43.png"/><Relationship Id="rId9" Type="http://schemas.openxmlformats.org/officeDocument/2006/relationships/image" Target="../media/image5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4.xml"/><Relationship Id="rId18" Type="http://schemas.openxmlformats.org/officeDocument/2006/relationships/slide" Target="slide9.xml"/><Relationship Id="rId3" Type="http://schemas.openxmlformats.org/officeDocument/2006/relationships/audio" Target="../media/media1.MP3"/><Relationship Id="rId21" Type="http://schemas.openxmlformats.org/officeDocument/2006/relationships/image" Target="../media/image27.png"/><Relationship Id="rId7" Type="http://schemas.openxmlformats.org/officeDocument/2006/relationships/image" Target="../media/image23.svg"/><Relationship Id="rId12" Type="http://schemas.openxmlformats.org/officeDocument/2006/relationships/image" Target="../media/image22.gif"/><Relationship Id="rId17" Type="http://schemas.openxmlformats.org/officeDocument/2006/relationships/slide" Target="slide8.xml"/><Relationship Id="rId25" Type="http://schemas.openxmlformats.org/officeDocument/2006/relationships/image" Target="../media/image30.png"/><Relationship Id="rId2" Type="http://schemas.microsoft.com/office/2007/relationships/media" Target="../media/media1.MP3"/><Relationship Id="rId16" Type="http://schemas.openxmlformats.org/officeDocument/2006/relationships/image" Target="../media/image25.png"/><Relationship Id="rId20" Type="http://schemas.openxmlformats.org/officeDocument/2006/relationships/slide" Target="slide10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24" Type="http://schemas.openxmlformats.org/officeDocument/2006/relationships/image" Target="../media/image29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24.png"/><Relationship Id="rId23" Type="http://schemas.openxmlformats.org/officeDocument/2006/relationships/slide" Target="slide2.xml"/><Relationship Id="rId10" Type="http://schemas.microsoft.com/office/2007/relationships/hdphoto" Target="../media/hdphoto1.wdp"/><Relationship Id="rId19" Type="http://schemas.openxmlformats.org/officeDocument/2006/relationships/image" Target="../media/image26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0.png"/><Relationship Id="rId14" Type="http://schemas.openxmlformats.org/officeDocument/2006/relationships/image" Target="../media/image23.png"/><Relationship Id="rId22" Type="http://schemas.openxmlformats.org/officeDocument/2006/relationships/image" Target="../media/image2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8.gif"/><Relationship Id="rId3" Type="http://schemas.openxmlformats.org/officeDocument/2006/relationships/audio" Target="../media/media1.MP3"/><Relationship Id="rId21" Type="http://schemas.openxmlformats.org/officeDocument/2006/relationships/slide" Target="slide8.xml"/><Relationship Id="rId7" Type="http://schemas.openxmlformats.org/officeDocument/2006/relationships/image" Target="../media/image23.svg"/><Relationship Id="rId12" Type="http://schemas.openxmlformats.org/officeDocument/2006/relationships/image" Target="../media/image22.gif"/><Relationship Id="rId17" Type="http://schemas.openxmlformats.org/officeDocument/2006/relationships/image" Target="../media/image27.png"/><Relationship Id="rId2" Type="http://schemas.microsoft.com/office/2007/relationships/media" Target="../media/media1.MP3"/><Relationship Id="rId16" Type="http://schemas.openxmlformats.org/officeDocument/2006/relationships/slide" Target="slide7.xml"/><Relationship Id="rId20" Type="http://schemas.openxmlformats.org/officeDocument/2006/relationships/image" Target="../media/image25.png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26.png"/><Relationship Id="rId10" Type="http://schemas.microsoft.com/office/2007/relationships/hdphoto" Target="../media/hdphoto1.wdp"/><Relationship Id="rId19" Type="http://schemas.openxmlformats.org/officeDocument/2006/relationships/slide" Target="slide5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0.png"/><Relationship Id="rId1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1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Relationship Id="rId6" Type="http://schemas.openxmlformats.org/officeDocument/2006/relationships/image" Target="../media/image33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F8F099B-D473-4046-9628-BF88B0F2E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09B5823-CC37-4E6E-B7BC-65BF89631BE1}"/>
              </a:ext>
            </a:extLst>
          </p:cNvPr>
          <p:cNvSpPr/>
          <p:nvPr/>
        </p:nvSpPr>
        <p:spPr>
          <a:xfrm>
            <a:off x="522514" y="449942"/>
            <a:ext cx="11146972" cy="5958114"/>
          </a:xfrm>
          <a:prstGeom prst="roundRect">
            <a:avLst>
              <a:gd name="adj" fmla="val 7897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F3F3C51-D035-4092-B1BD-9E2A37BAF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829" y="3127829"/>
            <a:ext cx="3730171" cy="3730171"/>
          </a:xfrm>
          <a:prstGeom prst="rect">
            <a:avLst/>
          </a:prstGeom>
        </p:spPr>
      </p:pic>
      <p:pic>
        <p:nvPicPr>
          <p:cNvPr id="29" name="图片 3">
            <a:extLst>
              <a:ext uri="{FF2B5EF4-FFF2-40B4-BE49-F238E27FC236}">
                <a16:creationId xmlns:a16="http://schemas.microsoft.com/office/drawing/2014/main" id="{E4BBC8C3-E88C-461E-B9E5-4F68BBFF7B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3127829"/>
            <a:ext cx="3730171" cy="37301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5E760CD-B704-40B8-A9A5-095BC03323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424" y="-2"/>
            <a:ext cx="2116319" cy="2404908"/>
          </a:xfrm>
          <a:prstGeom prst="rect">
            <a:avLst/>
          </a:prstGeom>
        </p:spPr>
      </p:pic>
      <p:pic>
        <p:nvPicPr>
          <p:cNvPr id="13" name="Picture 12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42486833-AF5F-4CE6-B522-C7C4AD105BF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75" y="-200031"/>
            <a:ext cx="2762256" cy="27622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B76E50-3FFD-4567-B2DD-51E3DFC9B4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1910" y="2581576"/>
            <a:ext cx="7498730" cy="18472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9EAC38-A6BA-45D0-807F-8ABEB4C556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5011" y="1632924"/>
            <a:ext cx="5834378" cy="963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812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3E3161A-EEBC-4A05-A695-5DCC5FE3A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4B525346-2A46-4A4E-B9B0-0999CCC61BF0}"/>
              </a:ext>
            </a:extLst>
          </p:cNvPr>
          <p:cNvSpPr/>
          <p:nvPr/>
        </p:nvSpPr>
        <p:spPr>
          <a:xfrm>
            <a:off x="522514" y="449942"/>
            <a:ext cx="11146972" cy="5958114"/>
          </a:xfrm>
          <a:prstGeom prst="roundRect">
            <a:avLst>
              <a:gd name="adj" fmla="val 7897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6D138BE-C543-45F0-8329-855A3E919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093" y="2656400"/>
            <a:ext cx="2354580" cy="3618865"/>
          </a:xfrm>
          <a:prstGeom prst="rect">
            <a:avLst/>
          </a:prstGeom>
        </p:spPr>
      </p:pic>
      <p:sp>
        <p:nvSpPr>
          <p:cNvPr id="37" name="Rounded Rectangular Callout 16">
            <a:extLst>
              <a:ext uri="{FF2B5EF4-FFF2-40B4-BE49-F238E27FC236}">
                <a16:creationId xmlns:a16="http://schemas.microsoft.com/office/drawing/2014/main" id="{415727F0-A401-4FCC-A370-4B2364741CCB}"/>
              </a:ext>
            </a:extLst>
          </p:cNvPr>
          <p:cNvSpPr/>
          <p:nvPr/>
        </p:nvSpPr>
        <p:spPr>
          <a:xfrm flipH="1">
            <a:off x="1629202" y="1011666"/>
            <a:ext cx="6952175" cy="3747575"/>
          </a:xfrm>
          <a:prstGeom prst="wedgeRoundRectCallout">
            <a:avLst>
              <a:gd name="adj1" fmla="val -63427"/>
              <a:gd name="adj2" fmla="val 38441"/>
              <a:gd name="adj3" fmla="val 16667"/>
            </a:avLst>
          </a:prstGeom>
          <a:solidFill>
            <a:srgbClr val="F8E5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Khi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gặp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một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kích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thích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bất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ngờ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cơ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thể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động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phản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ứng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rất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nhanh</a:t>
            </a:r>
            <a:r>
              <a:rPr lang="en-US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. </a:t>
            </a:r>
            <a:r>
              <a:rPr lang="en-US" sz="36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Những</a:t>
            </a:r>
            <a:r>
              <a:rPr lang="en-US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phản</a:t>
            </a:r>
            <a:r>
              <a:rPr lang="en-US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ứng</a:t>
            </a:r>
            <a:r>
              <a:rPr lang="en-US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như</a:t>
            </a:r>
            <a:r>
              <a:rPr lang="en-US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vậy</a:t>
            </a:r>
            <a:r>
              <a:rPr lang="en-US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gọi</a:t>
            </a:r>
            <a:r>
              <a:rPr lang="en-US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là</a:t>
            </a:r>
            <a:r>
              <a:rPr lang="en-US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phản</a:t>
            </a:r>
            <a:r>
              <a:rPr lang="en-US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xạ</a:t>
            </a:r>
            <a:r>
              <a:rPr lang="en-US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. </a:t>
            </a:r>
            <a:r>
              <a:rPr lang="en-US" sz="36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Tủy</a:t>
            </a:r>
            <a:r>
              <a:rPr lang="en-US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sống</a:t>
            </a:r>
            <a:r>
              <a:rPr lang="en-US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điều</a:t>
            </a:r>
            <a:r>
              <a:rPr lang="en-US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khiển</a:t>
            </a:r>
            <a:r>
              <a:rPr lang="en-US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phản</a:t>
            </a:r>
            <a:r>
              <a:rPr lang="en-US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xạ</a:t>
            </a:r>
            <a:r>
              <a:rPr lang="en-US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này</a:t>
            </a:r>
            <a:r>
              <a:rPr lang="en-US" sz="3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38" name="图片 3">
            <a:extLst>
              <a:ext uri="{FF2B5EF4-FFF2-40B4-BE49-F238E27FC236}">
                <a16:creationId xmlns:a16="http://schemas.microsoft.com/office/drawing/2014/main" id="{AF55C889-96EE-4CE6-B975-E17D7960A8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3127829"/>
            <a:ext cx="3730171" cy="37301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635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F8F099B-D473-4046-9628-BF88B0F2E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09B5823-CC37-4E6E-B7BC-65BF89631BE1}"/>
              </a:ext>
            </a:extLst>
          </p:cNvPr>
          <p:cNvSpPr/>
          <p:nvPr/>
        </p:nvSpPr>
        <p:spPr>
          <a:xfrm>
            <a:off x="180975" y="449942"/>
            <a:ext cx="11488511" cy="5958114"/>
          </a:xfrm>
          <a:prstGeom prst="roundRect">
            <a:avLst>
              <a:gd name="adj" fmla="val 7897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dirty="0">
                <a:solidFill>
                  <a:prstClr val="white"/>
                </a:solidFill>
                <a:latin typeface="等线" panose="020F0502020204030204"/>
              </a:rPr>
              <a:t>Bạn gái chạm tay vào cốc nước nóng, bạn ấy sẽ rụt tay lại. Do tủy sống điều khiển rụt tay lại.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55371F-70D9-47DC-859E-AA2FA0A96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99" y="938212"/>
            <a:ext cx="3571875" cy="3995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ounded Rectangular Callout 16">
            <a:extLst>
              <a:ext uri="{FF2B5EF4-FFF2-40B4-BE49-F238E27FC236}">
                <a16:creationId xmlns:a16="http://schemas.microsoft.com/office/drawing/2014/main" id="{C13B1F55-A578-4A6B-A309-FB66D0358EBA}"/>
              </a:ext>
            </a:extLst>
          </p:cNvPr>
          <p:cNvSpPr/>
          <p:nvPr/>
        </p:nvSpPr>
        <p:spPr>
          <a:xfrm flipH="1">
            <a:off x="5067297" y="561975"/>
            <a:ext cx="6457952" cy="2305050"/>
          </a:xfrm>
          <a:prstGeom prst="wedgeRoundRectCallout">
            <a:avLst>
              <a:gd name="adj1" fmla="val 62262"/>
              <a:gd name="adj2" fmla="val 1691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3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Hình 4 vẽ gì? Khi chạm tay vào cốc nước nóng, bạn gái phản ứng như nào? Cơ quan nào giúp bạn ấy phản ứng như vậy?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0" name="Rounded Rectangle 26">
            <a:extLst>
              <a:ext uri="{FF2B5EF4-FFF2-40B4-BE49-F238E27FC236}">
                <a16:creationId xmlns:a16="http://schemas.microsoft.com/office/drawing/2014/main" id="{69E4FBE7-791A-435F-ADD3-B83803ABC6BB}"/>
              </a:ext>
            </a:extLst>
          </p:cNvPr>
          <p:cNvSpPr/>
          <p:nvPr/>
        </p:nvSpPr>
        <p:spPr>
          <a:xfrm>
            <a:off x="4817579" y="3218603"/>
            <a:ext cx="6383821" cy="2339028"/>
          </a:xfrm>
          <a:prstGeom prst="roundRect">
            <a:avLst/>
          </a:prstGeom>
          <a:noFill/>
          <a:ln w="38100" cmpd="sng">
            <a:solidFill>
              <a:schemeClr val="accent6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gái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phản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ứng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nhắm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mắt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che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mắt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65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F8F099B-D473-4046-9628-BF88B0F2E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09B5823-CC37-4E6E-B7BC-65BF89631BE1}"/>
              </a:ext>
            </a:extLst>
          </p:cNvPr>
          <p:cNvSpPr/>
          <p:nvPr/>
        </p:nvSpPr>
        <p:spPr>
          <a:xfrm>
            <a:off x="522514" y="449942"/>
            <a:ext cx="11146972" cy="5958114"/>
          </a:xfrm>
          <a:prstGeom prst="roundRect">
            <a:avLst>
              <a:gd name="adj" fmla="val 7897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>
                <a:solidFill>
                  <a:prstClr val="white"/>
                </a:solidFill>
              </a:rPr>
              <a:t>Bạn nam ngã, bạn cạm thấy bị đau. Do tủy sống điều khiển. Bạn sẽ khóc nếu đau, là do não điều khiển.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55371F-70D9-47DC-859E-AA2FA0A96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" r="2671"/>
          <a:stretch/>
        </p:blipFill>
        <p:spPr>
          <a:xfrm>
            <a:off x="923924" y="1509712"/>
            <a:ext cx="3571875" cy="3995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ounded Rectangular Callout 16">
            <a:extLst>
              <a:ext uri="{FF2B5EF4-FFF2-40B4-BE49-F238E27FC236}">
                <a16:creationId xmlns:a16="http://schemas.microsoft.com/office/drawing/2014/main" id="{C13B1F55-A578-4A6B-A309-FB66D0358EBA}"/>
              </a:ext>
            </a:extLst>
          </p:cNvPr>
          <p:cNvSpPr/>
          <p:nvPr/>
        </p:nvSpPr>
        <p:spPr>
          <a:xfrm flipH="1">
            <a:off x="5199820" y="724314"/>
            <a:ext cx="6190601" cy="2920916"/>
          </a:xfrm>
          <a:prstGeom prst="wedgeRoundRectCallout">
            <a:avLst>
              <a:gd name="adj1" fmla="val 66109"/>
              <a:gd name="adj2" fmla="val 2115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Hình 5 vẽ gì? Khi bị ngã bạn nam phản ứng như nào? Cơ quan nào giúp bạn ấy phản ứng?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7" name="Rounded Rectangle 26">
            <a:extLst>
              <a:ext uri="{FF2B5EF4-FFF2-40B4-BE49-F238E27FC236}">
                <a16:creationId xmlns:a16="http://schemas.microsoft.com/office/drawing/2014/main" id="{708A1123-40B1-4ECC-9A6A-68843827F539}"/>
              </a:ext>
            </a:extLst>
          </p:cNvPr>
          <p:cNvSpPr/>
          <p:nvPr/>
        </p:nvSpPr>
        <p:spPr>
          <a:xfrm>
            <a:off x="5026301" y="3854708"/>
            <a:ext cx="6383821" cy="2339028"/>
          </a:xfrm>
          <a:prstGeom prst="roundRect">
            <a:avLst/>
          </a:prstGeom>
          <a:noFill/>
          <a:ln w="38100" cmpd="sng">
            <a:solidFill>
              <a:schemeClr val="accent6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nam ngã, bạn cạm thấy bị đau. Do tủy sống điều khiển. Bạn sẽ khóc nếu đau, là do não điều khiển.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01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BE859BFF-A963-4876-A528-775DC2884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815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DF01293-6319-4683-89AD-51BA1C729999}"/>
              </a:ext>
            </a:extLst>
          </p:cNvPr>
          <p:cNvGrpSpPr/>
          <p:nvPr/>
        </p:nvGrpSpPr>
        <p:grpSpPr>
          <a:xfrm>
            <a:off x="1477350" y="893312"/>
            <a:ext cx="9129114" cy="5689659"/>
            <a:chOff x="1531443" y="152400"/>
            <a:chExt cx="9129114" cy="6773572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660D2D9-13CC-4315-BB12-C7850C33C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531443" y="152400"/>
              <a:ext cx="9129114" cy="677357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FE3297-535F-463D-A561-C8B09B9FB2DA}"/>
                </a:ext>
              </a:extLst>
            </p:cNvPr>
            <p:cNvSpPr txBox="1"/>
            <p:nvPr/>
          </p:nvSpPr>
          <p:spPr>
            <a:xfrm>
              <a:off x="3212971" y="1853689"/>
              <a:ext cx="6045693" cy="3774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</a:t>
              </a:r>
              <a:r>
                <a:rPr lang="vi-VN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ần có ý thức: không vứt đồ ăn, làm đổ nước ra sàn, để các vật nhọn, nguy hiểm vào đúng nơi quy định ...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3F64EA9-6378-4326-9BD5-BC4AEDC906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1031" y="3910523"/>
            <a:ext cx="2960577" cy="2947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ABA996-2EBA-43D0-A1D2-95AE575179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9458" y="31999"/>
            <a:ext cx="1797006" cy="172262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4AD6B47-A734-4E39-9A72-DB9443B27639}"/>
              </a:ext>
            </a:extLst>
          </p:cNvPr>
          <p:cNvGrpSpPr/>
          <p:nvPr/>
        </p:nvGrpSpPr>
        <p:grpSpPr>
          <a:xfrm>
            <a:off x="-25643" y="363710"/>
            <a:ext cx="3098796" cy="929640"/>
            <a:chOff x="-25643" y="363710"/>
            <a:chExt cx="3098796" cy="929640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11173089-8A6B-4CBE-A556-B4395F5085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 l="23077"/>
            <a:stretch/>
          </p:blipFill>
          <p:spPr>
            <a:xfrm>
              <a:off x="-25643" y="36371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62672B-504F-4227-87DC-27655FC7F4D7}"/>
                </a:ext>
              </a:extLst>
            </p:cNvPr>
            <p:cNvSpPr txBox="1"/>
            <p:nvPr/>
          </p:nvSpPr>
          <p:spPr>
            <a:xfrm>
              <a:off x="201519" y="474587"/>
              <a:ext cx="23259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1008B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lang="en-US" sz="4000" dirty="0">
                  <a:solidFill>
                    <a:srgbClr val="F1008B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1008B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nhớ</a:t>
              </a:r>
              <a:endParaRPr lang="vi-VN" sz="4000" dirty="0">
                <a:solidFill>
                  <a:srgbClr val="F1008B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0980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DBBF881C-8DC1-4DDE-9CE0-B546B685C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86FAD28-5646-42B7-BEAB-26886F246AA9}"/>
              </a:ext>
            </a:extLst>
          </p:cNvPr>
          <p:cNvGrpSpPr/>
          <p:nvPr/>
        </p:nvGrpSpPr>
        <p:grpSpPr>
          <a:xfrm>
            <a:off x="2931548" y="-6032"/>
            <a:ext cx="7305040" cy="3393440"/>
            <a:chOff x="4886960" y="-6032"/>
            <a:chExt cx="7305040" cy="3393440"/>
          </a:xfrm>
        </p:grpSpPr>
        <p:sp>
          <p:nvSpPr>
            <p:cNvPr id="4" name="Flowchart: Document 3">
              <a:extLst>
                <a:ext uri="{FF2B5EF4-FFF2-40B4-BE49-F238E27FC236}">
                  <a16:creationId xmlns:a16="http://schemas.microsoft.com/office/drawing/2014/main" id="{C7817235-4A7B-41C5-9C72-C8775BE0E8E0}"/>
                </a:ext>
              </a:extLst>
            </p:cNvPr>
            <p:cNvSpPr/>
            <p:nvPr/>
          </p:nvSpPr>
          <p:spPr>
            <a:xfrm>
              <a:off x="4886960" y="-6032"/>
              <a:ext cx="730504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4C9B4D-A9B2-40B2-8C08-6DDBB01E5740}"/>
                </a:ext>
              </a:extLst>
            </p:cNvPr>
            <p:cNvSpPr/>
            <p:nvPr/>
          </p:nvSpPr>
          <p:spPr>
            <a:xfrm>
              <a:off x="4963795" y="309930"/>
              <a:ext cx="697992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vi-VN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 viết bài, em thường thực hiện những hành động nào?</a:t>
              </a:r>
              <a:endPara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vi-VN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 hoạt động đó do cơ quan nào điều khiển?</a:t>
              </a:r>
              <a:endParaRPr lang="vi-V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4CF5E10-ED15-4163-B7D9-83EA2BDBBA0C}"/>
              </a:ext>
            </a:extLst>
          </p:cNvPr>
          <p:cNvGrpSpPr/>
          <p:nvPr/>
        </p:nvGrpSpPr>
        <p:grpSpPr>
          <a:xfrm>
            <a:off x="648549" y="3470593"/>
            <a:ext cx="10470785" cy="3038568"/>
            <a:chOff x="648549" y="3470593"/>
            <a:chExt cx="10470785" cy="303856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7C52AA-6DAD-4B7D-8FE5-5BD0780F7740}"/>
                </a:ext>
              </a:extLst>
            </p:cNvPr>
            <p:cNvGrpSpPr/>
            <p:nvPr/>
          </p:nvGrpSpPr>
          <p:grpSpPr>
            <a:xfrm>
              <a:off x="648549" y="4738791"/>
              <a:ext cx="4131498" cy="1120669"/>
              <a:chOff x="986602" y="657156"/>
              <a:chExt cx="4131498" cy="1120669"/>
            </a:xfrm>
            <a:solidFill>
              <a:schemeClr val="accent1">
                <a:lumMod val="60000"/>
                <a:lumOff val="40000"/>
              </a:schemeClr>
            </a:solidFill>
          </p:grpSpPr>
          <p:pic>
            <p:nvPicPr>
              <p:cNvPr id="13" name="Picture 2">
                <a:extLst>
                  <a:ext uri="{FF2B5EF4-FFF2-40B4-BE49-F238E27FC236}">
                    <a16:creationId xmlns:a16="http://schemas.microsoft.com/office/drawing/2014/main" id="{AF5968A5-F0A9-428A-9A8A-D6B811E70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86602" y="657156"/>
                <a:ext cx="4131498" cy="112066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38D78F-A13B-44A5-9C6A-FDE50F2C644D}"/>
                  </a:ext>
                </a:extLst>
              </p:cNvPr>
              <p:cNvSpPr txBox="1"/>
              <p:nvPr/>
            </p:nvSpPr>
            <p:spPr>
              <a:xfrm>
                <a:off x="1176253" y="858098"/>
                <a:ext cx="3791987" cy="60016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 err="1">
                    <a:solidFill>
                      <a:schemeClr val="bg2">
                        <a:lumMod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Thảo</a:t>
                </a:r>
                <a:r>
                  <a:rPr lang="en-US" sz="3300" b="1" dirty="0">
                    <a:solidFill>
                      <a:schemeClr val="bg2">
                        <a:lumMod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300" b="1" dirty="0" err="1">
                    <a:solidFill>
                      <a:schemeClr val="bg2">
                        <a:lumMod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luận</a:t>
                </a:r>
                <a:r>
                  <a:rPr lang="en-US" sz="3300" b="1" dirty="0">
                    <a:solidFill>
                      <a:schemeClr val="bg2">
                        <a:lumMod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300" b="1" dirty="0" err="1">
                    <a:solidFill>
                      <a:schemeClr val="bg2">
                        <a:lumMod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nhóm</a:t>
                </a:r>
                <a:r>
                  <a:rPr lang="en-US" sz="3300" b="1" dirty="0">
                    <a:solidFill>
                      <a:schemeClr val="bg2">
                        <a:lumMod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</a:t>
                </a:r>
                <a:endParaRPr lang="vi-VN" sz="3300" b="1" dirty="0">
                  <a:solidFill>
                    <a:schemeClr val="bg2">
                      <a:lumMod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0F934FF-E0CE-470B-9959-EDA9F5329FCE}"/>
                </a:ext>
              </a:extLst>
            </p:cNvPr>
            <p:cNvGrpSpPr/>
            <p:nvPr/>
          </p:nvGrpSpPr>
          <p:grpSpPr>
            <a:xfrm>
              <a:off x="5049520" y="3470593"/>
              <a:ext cx="6069814" cy="3038568"/>
              <a:chOff x="435126" y="3007428"/>
              <a:chExt cx="6069814" cy="303856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1747834-9B5B-4CEF-AA39-8F1F56239E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69674" y="3034701"/>
                <a:ext cx="1317442" cy="301129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B2E213B-AFB4-4E42-874C-93820190D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5126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8BF0176-AB5F-480D-B984-37AE1753E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00045" y="3040975"/>
                <a:ext cx="1304895" cy="300502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A5B344D-B5BF-4E07-A2A3-E9CDAE325B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19027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pic>
        <p:nvPicPr>
          <p:cNvPr id="15" name="Picture 4">
            <a:extLst>
              <a:ext uri="{FF2B5EF4-FFF2-40B4-BE49-F238E27FC236}">
                <a16:creationId xmlns:a16="http://schemas.microsoft.com/office/drawing/2014/main" id="{A4A6B2CC-FA01-452E-9E9D-503DADF6F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13526"/>
            <a:ext cx="1078104" cy="107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843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4">
            <a:extLst>
              <a:ext uri="{FF2B5EF4-FFF2-40B4-BE49-F238E27FC236}">
                <a16:creationId xmlns:a16="http://schemas.microsoft.com/office/drawing/2014/main" id="{5BA3CC00-C390-48FF-94C8-55DF1712A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9920"/>
          </a:xfr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2C385AD8-B56F-4E00-B189-8316AADA51A7}"/>
              </a:ext>
            </a:extLst>
          </p:cNvPr>
          <p:cNvGrpSpPr/>
          <p:nvPr/>
        </p:nvGrpSpPr>
        <p:grpSpPr>
          <a:xfrm>
            <a:off x="5146494" y="1006821"/>
            <a:ext cx="6238240" cy="1325563"/>
            <a:chOff x="4191454" y="1049107"/>
            <a:chExt cx="6238240" cy="132556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4F69153-00CB-4575-8CEB-884B9D60C26D}"/>
                </a:ext>
              </a:extLst>
            </p:cNvPr>
            <p:cNvSpPr/>
            <p:nvPr/>
          </p:nvSpPr>
          <p:spPr>
            <a:xfrm>
              <a:off x="4191454" y="1049107"/>
              <a:ext cx="6238240" cy="1325563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100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56F307-3A5D-4BD4-9DD5-989327CEA690}"/>
                </a:ext>
              </a:extLst>
            </p:cNvPr>
            <p:cNvSpPr txBox="1"/>
            <p:nvPr/>
          </p:nvSpPr>
          <p:spPr>
            <a:xfrm>
              <a:off x="4368189" y="1049107"/>
              <a:ext cx="56895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nghe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-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góp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ý -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bổ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sung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1C6DACA-87F8-4106-A923-88091226E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842" y="3005370"/>
            <a:ext cx="1661685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F86D612-27D8-4EFF-B4BA-4BA4CD620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0014" y="2930518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BAEB06-CB6F-43AD-9509-252AB6E271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1360" y="3005370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B300DB3-44A0-441E-9EFD-B85F9098C5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2706" y="2940239"/>
            <a:ext cx="2035939" cy="3712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8DE3A9F-80C3-4261-94A3-DC6CBF78AC34}"/>
              </a:ext>
            </a:extLst>
          </p:cNvPr>
          <p:cNvGrpSpPr/>
          <p:nvPr/>
        </p:nvGrpSpPr>
        <p:grpSpPr>
          <a:xfrm>
            <a:off x="1344632" y="588414"/>
            <a:ext cx="2928308" cy="1743970"/>
            <a:chOff x="38415" y="44877"/>
            <a:chExt cx="2928308" cy="1743970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2ABA1F29-9704-4F9E-9E3E-E6CB783D7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8415" y="44877"/>
              <a:ext cx="2928308" cy="174397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DCBCA8-76F5-4CB0-A4CD-CB75E986E27A}"/>
                </a:ext>
              </a:extLst>
            </p:cNvPr>
            <p:cNvSpPr txBox="1"/>
            <p:nvPr/>
          </p:nvSpPr>
          <p:spPr>
            <a:xfrm>
              <a:off x="225789" y="987982"/>
              <a:ext cx="263356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endPara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6495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9120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EA226A5-214B-4ED4-B86E-B41227F062CE}"/>
              </a:ext>
            </a:extLst>
          </p:cNvPr>
          <p:cNvGrpSpPr/>
          <p:nvPr/>
        </p:nvGrpSpPr>
        <p:grpSpPr>
          <a:xfrm>
            <a:off x="1390650" y="1118397"/>
            <a:ext cx="9572625" cy="4301327"/>
            <a:chOff x="2278140" y="1118398"/>
            <a:chExt cx="7635719" cy="3085452"/>
          </a:xfrm>
        </p:grpSpPr>
        <p:sp>
          <p:nvSpPr>
            <p:cNvPr id="6" name="Google Shape;174;p4">
              <a:extLst>
                <a:ext uri="{FF2B5EF4-FFF2-40B4-BE49-F238E27FC236}">
                  <a16:creationId xmlns:a16="http://schemas.microsoft.com/office/drawing/2014/main" id="{725B5BCA-3327-4F40-8C95-A3875CEF8CDF}"/>
                </a:ext>
              </a:extLst>
            </p:cNvPr>
            <p:cNvSpPr/>
            <p:nvPr/>
          </p:nvSpPr>
          <p:spPr>
            <a:xfrm>
              <a:off x="2278140" y="1118398"/>
              <a:ext cx="7635719" cy="3085452"/>
            </a:xfrm>
            <a:custGeom>
              <a:avLst/>
              <a:gdLst/>
              <a:ahLst/>
              <a:cxnLst/>
              <a:rect l="l" t="t" r="r" b="b"/>
              <a:pathLst>
                <a:path w="7395474" h="3414868" extrusionOk="0">
                  <a:moveTo>
                    <a:pt x="5479750" y="81"/>
                  </a:moveTo>
                  <a:cubicBezTo>
                    <a:pt x="5816202" y="-1205"/>
                    <a:pt x="6114668" y="12511"/>
                    <a:pt x="6315836" y="60517"/>
                  </a:cubicBezTo>
                  <a:cubicBezTo>
                    <a:pt x="6852284" y="188533"/>
                    <a:pt x="7147940" y="651829"/>
                    <a:pt x="6974204" y="810325"/>
                  </a:cubicBezTo>
                  <a:cubicBezTo>
                    <a:pt x="6909053" y="869761"/>
                    <a:pt x="6780466" y="905194"/>
                    <a:pt x="6597603" y="929161"/>
                  </a:cubicBezTo>
                  <a:lnTo>
                    <a:pt x="6479571" y="941287"/>
                  </a:lnTo>
                  <a:lnTo>
                    <a:pt x="6606696" y="957783"/>
                  </a:lnTo>
                  <a:cubicBezTo>
                    <a:pt x="7049251" y="1033084"/>
                    <a:pt x="7257277" y="1199105"/>
                    <a:pt x="7353289" y="1388462"/>
                  </a:cubicBezTo>
                  <a:cubicBezTo>
                    <a:pt x="7449301" y="1577819"/>
                    <a:pt x="7379626" y="1953866"/>
                    <a:pt x="7162640" y="2155183"/>
                  </a:cubicBezTo>
                  <a:lnTo>
                    <a:pt x="7134455" y="2175785"/>
                  </a:lnTo>
                  <a:lnTo>
                    <a:pt x="7161581" y="2207616"/>
                  </a:lnTo>
                  <a:cubicBezTo>
                    <a:pt x="7254669" y="2344776"/>
                    <a:pt x="7390525" y="2719680"/>
                    <a:pt x="7297438" y="2884272"/>
                  </a:cubicBezTo>
                  <a:cubicBezTo>
                    <a:pt x="7204351" y="3048864"/>
                    <a:pt x="7020693" y="3131160"/>
                    <a:pt x="6603059" y="3195168"/>
                  </a:cubicBezTo>
                  <a:cubicBezTo>
                    <a:pt x="6185425" y="3259176"/>
                    <a:pt x="5332547" y="3231744"/>
                    <a:pt x="4791636" y="3268320"/>
                  </a:cubicBezTo>
                  <a:cubicBezTo>
                    <a:pt x="4250725" y="3304896"/>
                    <a:pt x="3850702" y="3408528"/>
                    <a:pt x="3357593" y="3414624"/>
                  </a:cubicBezTo>
                  <a:cubicBezTo>
                    <a:pt x="2864483" y="3420720"/>
                    <a:pt x="2316024" y="3310992"/>
                    <a:pt x="1832978" y="3304896"/>
                  </a:cubicBezTo>
                  <a:cubicBezTo>
                    <a:pt x="1349932" y="3298800"/>
                    <a:pt x="753672" y="3435960"/>
                    <a:pt x="459315" y="3378048"/>
                  </a:cubicBezTo>
                  <a:cubicBezTo>
                    <a:pt x="164959" y="3320136"/>
                    <a:pt x="69356" y="3125064"/>
                    <a:pt x="66840" y="2957424"/>
                  </a:cubicBezTo>
                  <a:cubicBezTo>
                    <a:pt x="64639" y="2810739"/>
                    <a:pt x="193420" y="2575376"/>
                    <a:pt x="367226" y="2428983"/>
                  </a:cubicBezTo>
                  <a:lnTo>
                    <a:pt x="410797" y="2396854"/>
                  </a:lnTo>
                  <a:lnTo>
                    <a:pt x="388133" y="2388730"/>
                  </a:lnTo>
                  <a:cubicBezTo>
                    <a:pt x="151246" y="2286289"/>
                    <a:pt x="19801" y="2119982"/>
                    <a:pt x="1513" y="1955390"/>
                  </a:cubicBezTo>
                  <a:cubicBezTo>
                    <a:pt x="-22871" y="1735934"/>
                    <a:pt x="251449" y="1293974"/>
                    <a:pt x="531865" y="1132430"/>
                  </a:cubicBezTo>
                  <a:lnTo>
                    <a:pt x="615420" y="1091841"/>
                  </a:lnTo>
                  <a:lnTo>
                    <a:pt x="593121" y="1085502"/>
                  </a:lnTo>
                  <a:cubicBezTo>
                    <a:pt x="545020" y="1067500"/>
                    <a:pt x="505586" y="1043497"/>
                    <a:pt x="463676" y="1011493"/>
                  </a:cubicBezTo>
                  <a:cubicBezTo>
                    <a:pt x="296036" y="883477"/>
                    <a:pt x="375284" y="536005"/>
                    <a:pt x="555116" y="371413"/>
                  </a:cubicBezTo>
                  <a:cubicBezTo>
                    <a:pt x="734948" y="206821"/>
                    <a:pt x="1009268" y="78805"/>
                    <a:pt x="1542668" y="23941"/>
                  </a:cubicBezTo>
                  <a:cubicBezTo>
                    <a:pt x="2076068" y="-30923"/>
                    <a:pt x="3755516" y="42229"/>
                    <a:pt x="3755516" y="42229"/>
                  </a:cubicBezTo>
                  <a:cubicBezTo>
                    <a:pt x="4252721" y="46039"/>
                    <a:pt x="4918995" y="2224"/>
                    <a:pt x="5479750" y="81"/>
                  </a:cubicBez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ffectLst>
              <a:outerShdw dist="111621" dir="2700000" algn="tl" rotWithShape="0">
                <a:srgbClr val="C4E0B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B22856-F8DC-4EE1-BE98-71E047115686}"/>
                </a:ext>
              </a:extLst>
            </p:cNvPr>
            <p:cNvSpPr txBox="1"/>
            <p:nvPr/>
          </p:nvSpPr>
          <p:spPr>
            <a:xfrm>
              <a:off x="2673221" y="1513982"/>
              <a:ext cx="6951924" cy="2538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lang="nl-NL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 ta học bài và làm bài thì tai phải nghe, mắt phải nhìn, tay phải viết, ... 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lang="nl-NL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Não tiếp nhận các thông tin từ mắt, tai, tay... và chỉ dẫn cho mắt nhìn, tai nghe, tay viết,... 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lang="nl-NL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Như vậy cơ quan thần kinh không chỉ điều khiển mà còn phối hợp mọi hoạt động của cơ thể, giúp chúng ta học và ghi nhớ.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86E98D6-1495-458F-B4E4-218480B3D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41321"/>
            <a:ext cx="1751507" cy="3764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7B23C3-22F2-440E-8A36-6D799872D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4753" y="3167861"/>
            <a:ext cx="1744021" cy="3690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1074A1B-F2BC-48F7-A875-AA7408D550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393" y="868768"/>
            <a:ext cx="251801" cy="24963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8B17838-7268-48D5-85CB-B888633A89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000" y="690750"/>
            <a:ext cx="381887" cy="37859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CBA0E1C-3087-48CF-9364-BEFF740DEF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56386" y="2023023"/>
            <a:ext cx="251801" cy="24963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BA63824-BAC3-4E51-9FBD-669C710218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12184" y="1782871"/>
            <a:ext cx="381887" cy="37859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F75B92-54E8-5B88-D098-EECA07EDBE44}"/>
              </a:ext>
            </a:extLst>
          </p:cNvPr>
          <p:cNvSpPr/>
          <p:nvPr/>
        </p:nvSpPr>
        <p:spPr>
          <a:xfrm>
            <a:off x="4126168" y="498255"/>
            <a:ext cx="3939664" cy="10287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KẾT LUẬN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651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0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0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D7447ABA-BD20-4187-B5B9-3FC417AF6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44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D196E0E-6B52-4BAA-8503-AB4B7CA61130}"/>
              </a:ext>
            </a:extLst>
          </p:cNvPr>
          <p:cNvSpPr/>
          <p:nvPr/>
        </p:nvSpPr>
        <p:spPr>
          <a:xfrm>
            <a:off x="2521258" y="1606858"/>
            <a:ext cx="7031115" cy="3554240"/>
          </a:xfrm>
          <a:prstGeom prst="roundRect">
            <a:avLst/>
          </a:prstGeom>
          <a:solidFill>
            <a:srgbClr val="CCFFCC"/>
          </a:solidFill>
          <a:ln w="130175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2ACDA33-F2E6-468F-B896-2A84E037A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07" y="823003"/>
            <a:ext cx="2057400" cy="53034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4DD15D-3868-4237-BCE9-077121B53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16" y="2429344"/>
            <a:ext cx="4069644" cy="3554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AE0CC1C-7388-4BD1-95F1-87C11BB8D4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678" y="2468436"/>
            <a:ext cx="5980694" cy="14448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585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5534"/>
          </a:xfr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D0E344E-5EE2-4E8E-B7C5-1867A7A85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335" y="1690686"/>
            <a:ext cx="6234343" cy="43867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6AE39D-BA0E-4694-B3FF-F88755E1E08F}"/>
              </a:ext>
            </a:extLst>
          </p:cNvPr>
          <p:cNvSpPr txBox="1"/>
          <p:nvPr/>
        </p:nvSpPr>
        <p:spPr>
          <a:xfrm>
            <a:off x="327896" y="2362251"/>
            <a:ext cx="57681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6600">
                  <a:solidFill>
                    <a:srgbClr val="F1008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3399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Tôi</a:t>
            </a:r>
            <a:r>
              <a:rPr kumimoji="0" lang="en-US" sz="8000" b="1" i="0" u="none" strike="noStrike" kern="1200" cap="none" spc="0" normalizeH="0" baseline="0" noProof="0" dirty="0">
                <a:ln w="6600">
                  <a:solidFill>
                    <a:srgbClr val="F1008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3399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6600">
                  <a:solidFill>
                    <a:srgbClr val="F1008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3399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là</a:t>
            </a:r>
            <a:r>
              <a:rPr kumimoji="0" lang="en-US" sz="8000" b="1" i="0" u="none" strike="noStrike" kern="1200" cap="none" spc="0" normalizeH="0" baseline="0" noProof="0" dirty="0">
                <a:ln w="6600">
                  <a:solidFill>
                    <a:srgbClr val="F1008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3399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6600">
                  <a:solidFill>
                    <a:srgbClr val="F1008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3399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bộ</a:t>
            </a:r>
            <a:r>
              <a:rPr kumimoji="0" lang="en-US" sz="8000" b="1" i="0" u="none" strike="noStrike" kern="1200" cap="none" spc="0" normalizeH="0" baseline="0" noProof="0" dirty="0">
                <a:ln w="6600">
                  <a:solidFill>
                    <a:srgbClr val="F1008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3399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6600">
                  <a:solidFill>
                    <a:srgbClr val="F1008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3399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phận</a:t>
            </a:r>
            <a:r>
              <a:rPr kumimoji="0" lang="en-US" sz="8000" b="1" i="0" u="none" strike="noStrike" kern="1200" cap="none" spc="0" normalizeH="0" baseline="0" noProof="0" dirty="0">
                <a:ln w="6600">
                  <a:solidFill>
                    <a:srgbClr val="F1008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3399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6600">
                  <a:solidFill>
                    <a:srgbClr val="F1008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3399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nào</a:t>
            </a:r>
            <a:endParaRPr kumimoji="0" lang="vi-VN" sz="8000" b="1" i="0" u="none" strike="noStrike" kern="1200" cap="none" spc="0" normalizeH="0" baseline="0" noProof="0" dirty="0">
              <a:ln w="6600">
                <a:solidFill>
                  <a:srgbClr val="F1008B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3399"/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71B2B1-15A0-4B40-A911-8C06A15E4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7566" y="1233771"/>
            <a:ext cx="5410997" cy="515006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D0A0784-0C65-47B8-B640-1CF6DE2071B6}"/>
              </a:ext>
            </a:extLst>
          </p:cNvPr>
          <p:cNvGrpSpPr/>
          <p:nvPr/>
        </p:nvGrpSpPr>
        <p:grpSpPr>
          <a:xfrm>
            <a:off x="1695450" y="1093255"/>
            <a:ext cx="3933824" cy="1088507"/>
            <a:chOff x="1907037" y="483652"/>
            <a:chExt cx="3347334" cy="108850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1AA8B68-881C-4C62-89C5-7B1476CB0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07037" y="483652"/>
              <a:ext cx="2913538" cy="108850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0F772E-1F3C-4923-A074-56B7AC405399}"/>
                </a:ext>
              </a:extLst>
            </p:cNvPr>
            <p:cNvSpPr txBox="1"/>
            <p:nvPr/>
          </p:nvSpPr>
          <p:spPr>
            <a:xfrm>
              <a:off x="1965842" y="486421"/>
              <a:ext cx="32885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solidFill>
                      <a:srgbClr val="FFC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Trò</a:t>
              </a:r>
              <a:r>
                <a:rPr kumimoji="0" lang="en-US" sz="6000" b="1" i="0" u="none" strike="noStrike" kern="1200" cap="none" spc="0" normalizeH="0" baseline="0" noProof="0" dirty="0">
                  <a:ln>
                    <a:solidFill>
                      <a:srgbClr val="FFC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solidFill>
                      <a:srgbClr val="FFC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ch</a:t>
              </a:r>
              <a:r>
                <a:rPr kumimoji="0" lang="vi-VN" sz="6000" b="1" i="0" u="none" strike="noStrike" kern="1200" cap="none" spc="0" normalizeH="0" baseline="0" noProof="0" dirty="0">
                  <a:ln>
                    <a:solidFill>
                      <a:srgbClr val="FFC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ơ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solidFill>
                      <a:srgbClr val="FFC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i</a:t>
              </a:r>
              <a:endParaRPr kumimoji="0" lang="vi-VN" sz="60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1691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553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B22856-F8DC-4EE1-BE98-71E047115686}"/>
              </a:ext>
            </a:extLst>
          </p:cNvPr>
          <p:cNvSpPr txBox="1"/>
          <p:nvPr/>
        </p:nvSpPr>
        <p:spPr>
          <a:xfrm>
            <a:off x="4158438" y="712033"/>
            <a:ext cx="53690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</a:t>
            </a:r>
            <a:r>
              <a:rPr kumimoji="0" lang="vi-VN" sz="6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ơ</a:t>
            </a: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kumimoji="0" lang="vi-VN" sz="6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8E88C6A-0C81-45DB-9D49-DD3F8046243E}"/>
              </a:ext>
            </a:extLst>
          </p:cNvPr>
          <p:cNvGrpSpPr/>
          <p:nvPr/>
        </p:nvGrpSpPr>
        <p:grpSpPr>
          <a:xfrm>
            <a:off x="1967883" y="1873188"/>
            <a:ext cx="8256233" cy="4619687"/>
            <a:chOff x="838202" y="737756"/>
            <a:chExt cx="7619998" cy="528204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FA47F17-CA87-4120-89DA-29ABC27646C2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05FF4A1-AD12-47BE-8BC1-59BEEAFB3A78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BF1CE4-A6BB-4C44-B2D0-2C1DE55CC900}"/>
              </a:ext>
            </a:extLst>
          </p:cNvPr>
          <p:cNvGrpSpPr/>
          <p:nvPr/>
        </p:nvGrpSpPr>
        <p:grpSpPr>
          <a:xfrm>
            <a:off x="2552248" y="2397884"/>
            <a:ext cx="7271985" cy="3355149"/>
            <a:chOff x="2738679" y="2345425"/>
            <a:chExt cx="7271985" cy="335514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EEFABA-7249-46D3-99CE-FEEB245FB852}"/>
                </a:ext>
              </a:extLst>
            </p:cNvPr>
            <p:cNvSpPr txBox="1"/>
            <p:nvPr/>
          </p:nvSpPr>
          <p:spPr>
            <a:xfrm>
              <a:off x="3324215" y="2345425"/>
              <a:ext cx="6686449" cy="3355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 bạn đóng 1 vai nói về chức năng của từng bộ phận của cơ quan thần kinh, bạn khác trả lời bộ phận đó là gì ở trong nhóm.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DA025BF5-4F18-492F-86AE-B35BEC63A1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679" y="2500009"/>
              <a:ext cx="398718" cy="398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917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895"/>
            <a:ext cx="12179302" cy="579540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" y="3247439"/>
            <a:ext cx="12179302" cy="3663631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1397" y="1173527"/>
            <a:ext cx="271700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255" y="1173527"/>
            <a:ext cx="2717001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551" y="205133"/>
            <a:ext cx="1371549" cy="1371549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 dirty="0">
              <a:solidFill>
                <a:srgbClr val="000000"/>
              </a:solidFill>
              <a:latin typeface="字魂105号-简雅黑" panose="00000500000000000000" charset="-122"/>
              <a:ea typeface="字魂105号-简雅黑" panose="00000500000000000000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90213" y="3690230"/>
            <a:ext cx="3407203" cy="3309392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1642" y="3445573"/>
            <a:ext cx="4186971" cy="34753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2492" y="3596399"/>
            <a:ext cx="2016883" cy="33968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093" y="4114507"/>
            <a:ext cx="2016883" cy="28615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4D3C31-C35B-C8E9-0AD3-2F821F6C1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6023" y="328676"/>
            <a:ext cx="1353077" cy="13226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389A76-2A53-AC56-2D95-9B31A81BF0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432" r="7434" b="24976"/>
          <a:stretch/>
        </p:blipFill>
        <p:spPr>
          <a:xfrm>
            <a:off x="1756358" y="1061703"/>
            <a:ext cx="8773854" cy="25103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ED06C4-D5F8-40A6-9157-556BF90D6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825" y="133350"/>
            <a:ext cx="8705850" cy="65220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439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553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E2D234-2D39-4147-A607-7B9B4618A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5" y="547687"/>
            <a:ext cx="11420400" cy="5548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995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81520"/>
          </a:xfr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F6056FB-7E77-4B56-8049-B067060C2F58}"/>
              </a:ext>
            </a:extLst>
          </p:cNvPr>
          <p:cNvGrpSpPr/>
          <p:nvPr/>
        </p:nvGrpSpPr>
        <p:grpSpPr>
          <a:xfrm>
            <a:off x="1477350" y="893312"/>
            <a:ext cx="9129114" cy="5689659"/>
            <a:chOff x="1531443" y="152400"/>
            <a:chExt cx="9129114" cy="67735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EBCDFF1-9CE5-4271-BF09-BF1C0E7DF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531443" y="152400"/>
              <a:ext cx="9129114" cy="677357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36ECDB2-5812-428A-AA3D-49B9B97CB1BE}"/>
                </a:ext>
              </a:extLst>
            </p:cNvPr>
            <p:cNvSpPr txBox="1"/>
            <p:nvPr/>
          </p:nvSpPr>
          <p:spPr>
            <a:xfrm>
              <a:off x="3127246" y="2261913"/>
              <a:ext cx="6045693" cy="2308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nghĩ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hiểu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việc</a:t>
              </a:r>
              <a:r>
                <a:rPr lang="en-US" sz="4000" dirty="0">
                  <a:solidFill>
                    <a:prstClr val="black"/>
                  </a:solidFill>
                  <a:latin typeface="Calibri" panose="020F0502020204030204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Cần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làm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gì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để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chăm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sóc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bảo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vệ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cơ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quan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thần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kinh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19979CB-1DE8-4827-A11A-83AFEA1BA7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1031" y="3910523"/>
            <a:ext cx="2960577" cy="2947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95CDEA-70B6-447C-A226-88EAFA99A6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9458" y="31999"/>
            <a:ext cx="1797006" cy="172262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205BF7B-6216-4F63-97DB-CA7D9C6FBEE0}"/>
              </a:ext>
            </a:extLst>
          </p:cNvPr>
          <p:cNvGrpSpPr/>
          <p:nvPr/>
        </p:nvGrpSpPr>
        <p:grpSpPr>
          <a:xfrm>
            <a:off x="-25643" y="363710"/>
            <a:ext cx="3098796" cy="929640"/>
            <a:chOff x="-25643" y="363710"/>
            <a:chExt cx="3098796" cy="929640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CD51C80-82CD-4C8E-93D7-D2ABE94E7C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 l="23077"/>
            <a:stretch/>
          </p:blipFill>
          <p:spPr>
            <a:xfrm>
              <a:off x="-25643" y="36371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C50895-AF4B-4F98-ABF6-45D2C05888AF}"/>
                </a:ext>
              </a:extLst>
            </p:cNvPr>
            <p:cNvSpPr txBox="1"/>
            <p:nvPr/>
          </p:nvSpPr>
          <p:spPr>
            <a:xfrm>
              <a:off x="201519" y="474587"/>
              <a:ext cx="23259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008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Về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1008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1008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nhà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100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1042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1091" t="29953" r="18371" b="4322"/>
          <a:stretch/>
        </p:blipFill>
        <p:spPr>
          <a:xfrm>
            <a:off x="-130458" y="893"/>
            <a:ext cx="12320871" cy="68562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5CD68E-648B-4724-80E9-88674E4C06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5114" y="840004"/>
            <a:ext cx="7903424" cy="432895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909875C-67B4-4133-BDCD-80CAD350D736}"/>
              </a:ext>
            </a:extLst>
          </p:cNvPr>
          <p:cNvGrpSpPr/>
          <p:nvPr/>
        </p:nvGrpSpPr>
        <p:grpSpPr>
          <a:xfrm>
            <a:off x="-130457" y="-135477"/>
            <a:ext cx="2563251" cy="1625730"/>
            <a:chOff x="-213452" y="-612324"/>
            <a:chExt cx="3561591" cy="235990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DAD02D-3BD2-435C-AEE8-560E51C95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C43E5B-A4F1-4F3C-A5F5-9EA95F2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22F4C51-7D60-4CF9-939E-2D58CEE7B6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45" y="4114621"/>
            <a:ext cx="2742486" cy="2742486"/>
          </a:xfrm>
          <a:prstGeom prst="rect">
            <a:avLst/>
          </a:prstGeom>
        </p:spPr>
      </p:pic>
      <p:pic>
        <p:nvPicPr>
          <p:cNvPr id="12" name="Picture 11">
            <a:hlinkClick r:id="rId13" action="ppaction://hlinksldjump"/>
            <a:extLst>
              <a:ext uri="{FF2B5EF4-FFF2-40B4-BE49-F238E27FC236}">
                <a16:creationId xmlns:a16="http://schemas.microsoft.com/office/drawing/2014/main" id="{B3224159-34E8-4529-B537-07C9B6A1268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90" y="1246778"/>
            <a:ext cx="2037820" cy="6206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96856D-3299-492C-9E6D-7987ED54A02E}"/>
              </a:ext>
            </a:extLst>
          </p:cNvPr>
          <p:cNvSpPr txBox="1"/>
          <p:nvPr/>
        </p:nvSpPr>
        <p:spPr>
          <a:xfrm>
            <a:off x="2646843" y="268963"/>
            <a:ext cx="6500707" cy="6666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804">
              <a:defRPr/>
            </a:pPr>
            <a:r>
              <a:rPr lang="en-US" sz="3732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ffany" pitchFamily="18" charset="0"/>
              </a:rPr>
              <a:t>GIẢI CỨU TRƯỜNG HỌC</a:t>
            </a:r>
          </a:p>
        </p:txBody>
      </p:sp>
      <p:pic>
        <p:nvPicPr>
          <p:cNvPr id="21" name="Zen Gardent">
            <a:hlinkClick r:id="" action="ppaction://media"/>
            <a:extLst>
              <a:ext uri="{FF2B5EF4-FFF2-40B4-BE49-F238E27FC236}">
                <a16:creationId xmlns:a16="http://schemas.microsoft.com/office/drawing/2014/main" id="{6DB145BF-B266-418F-8C13-8FFC4933C49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513684" y="3733721"/>
            <a:ext cx="812588" cy="8125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5A5AD5-8E82-46EA-BB2A-8EB55DFF34C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5" y="5221019"/>
            <a:ext cx="1422030" cy="1291492"/>
          </a:xfrm>
          <a:prstGeom prst="rect">
            <a:avLst/>
          </a:prstGeom>
        </p:spPr>
      </p:pic>
      <p:pic>
        <p:nvPicPr>
          <p:cNvPr id="23" name="Picture 22">
            <a:hlinkClick r:id="rId17" action="ppaction://hlinksldjump"/>
            <a:extLst>
              <a:ext uri="{FF2B5EF4-FFF2-40B4-BE49-F238E27FC236}">
                <a16:creationId xmlns:a16="http://schemas.microsoft.com/office/drawing/2014/main" id="{95F7CCEB-70E0-474B-872A-DA35DEC167C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7931">
            <a:off x="1017323" y="5394607"/>
            <a:ext cx="1422030" cy="1291492"/>
          </a:xfrm>
          <a:prstGeom prst="rect">
            <a:avLst/>
          </a:prstGeom>
        </p:spPr>
      </p:pic>
      <p:pic>
        <p:nvPicPr>
          <p:cNvPr id="24" name="Picture 2" descr="200+ Free Plastic Recycling &amp; Plastic Images - Pixabay">
            <a:hlinkClick r:id="rId18" action="ppaction://hlinksldjump"/>
            <a:extLst>
              <a:ext uri="{FF2B5EF4-FFF2-40B4-BE49-F238E27FC236}">
                <a16:creationId xmlns:a16="http://schemas.microsoft.com/office/drawing/2014/main" id="{B88FDFB1-FC41-43B0-8605-1EDF85727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907" y="5568195"/>
            <a:ext cx="1422030" cy="9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hlinkClick r:id="rId20" action="ppaction://hlinksldjump"/>
            <a:extLst>
              <a:ext uri="{FF2B5EF4-FFF2-40B4-BE49-F238E27FC236}">
                <a16:creationId xmlns:a16="http://schemas.microsoft.com/office/drawing/2014/main" id="{858EC762-3DF8-4017-932E-40D8A15B05B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866">
            <a:off x="9639753" y="5086055"/>
            <a:ext cx="1145291" cy="11452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3AFD93-011E-474C-833A-DE37A69D95A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39" y="4404860"/>
            <a:ext cx="2107651" cy="2107651"/>
          </a:xfrm>
          <a:prstGeom prst="rect">
            <a:avLst/>
          </a:prstGeom>
        </p:spPr>
      </p:pic>
      <p:pic>
        <p:nvPicPr>
          <p:cNvPr id="27" name="Picture 26">
            <a:hlinkClick r:id="rId23" action="ppaction://hlinksldjump"/>
            <a:extLst>
              <a:ext uri="{FF2B5EF4-FFF2-40B4-BE49-F238E27FC236}">
                <a16:creationId xmlns:a16="http://schemas.microsoft.com/office/drawing/2014/main" id="{3E774B5D-4506-4B57-90D4-E7F2BD8AA9A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41" flipH="1">
            <a:off x="3771903" y="5110565"/>
            <a:ext cx="915259" cy="9152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9EF152-816C-4086-96E6-C75EF006E434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4"/>
          <a:stretch/>
        </p:blipFill>
        <p:spPr>
          <a:xfrm>
            <a:off x="1381812" y="91370"/>
            <a:ext cx="7516447" cy="703361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407C785-964E-40E1-BD32-77F611D0FF87}"/>
              </a:ext>
            </a:extLst>
          </p:cNvPr>
          <p:cNvSpPr/>
          <p:nvPr/>
        </p:nvSpPr>
        <p:spPr>
          <a:xfrm>
            <a:off x="1775952" y="1719818"/>
            <a:ext cx="6602277" cy="1569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Trường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học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đang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bị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ô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nhiễm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bởi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rác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thải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ctr" defTabSz="1218804">
              <a:defRPr/>
            </a:pP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Em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giúp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bạn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nhỏ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dọn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dẹp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vệ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sinh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sạch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mái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trường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thân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yêu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trả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lời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đúng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câu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hỏi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399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nhé</a:t>
            </a:r>
            <a:r>
              <a:rPr lang="en-US" sz="2399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75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16927 0.00023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37879">
                <p:cTn id="6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9" grpId="0"/>
      <p:bldP spid="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1091" t="29953" r="18371" b="4322"/>
          <a:stretch/>
        </p:blipFill>
        <p:spPr>
          <a:xfrm>
            <a:off x="-130458" y="893"/>
            <a:ext cx="12320871" cy="68562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5CD68E-648B-4724-80E9-88674E4C06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5114" y="840004"/>
            <a:ext cx="7903424" cy="432895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909875C-67B4-4133-BDCD-80CAD350D736}"/>
              </a:ext>
            </a:extLst>
          </p:cNvPr>
          <p:cNvGrpSpPr/>
          <p:nvPr/>
        </p:nvGrpSpPr>
        <p:grpSpPr>
          <a:xfrm>
            <a:off x="-130457" y="-135477"/>
            <a:ext cx="2563251" cy="1625730"/>
            <a:chOff x="-213452" y="-612324"/>
            <a:chExt cx="3561591" cy="235990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DAD02D-3BD2-435C-AEE8-560E51C95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C43E5B-A4F1-4F3C-A5F5-9EA95F2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22F4C51-7D60-4CF9-939E-2D58CEE7B6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45" y="4114621"/>
            <a:ext cx="2742486" cy="27424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96856D-3299-492C-9E6D-7987ED54A02E}"/>
              </a:ext>
            </a:extLst>
          </p:cNvPr>
          <p:cNvSpPr txBox="1"/>
          <p:nvPr/>
        </p:nvSpPr>
        <p:spPr>
          <a:xfrm>
            <a:off x="2660474" y="162101"/>
            <a:ext cx="6500707" cy="6666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8804">
              <a:defRPr/>
            </a:pPr>
            <a:r>
              <a:rPr lang="en-US" sz="3732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ffany" pitchFamily="18" charset="0"/>
              </a:rPr>
              <a:t>GIẢI CỨU TRƯỜNG HỌC</a:t>
            </a:r>
          </a:p>
        </p:txBody>
      </p:sp>
      <p:pic>
        <p:nvPicPr>
          <p:cNvPr id="21" name="Zen Gardent">
            <a:hlinkClick r:id="" action="ppaction://media"/>
            <a:extLst>
              <a:ext uri="{FF2B5EF4-FFF2-40B4-BE49-F238E27FC236}">
                <a16:creationId xmlns:a16="http://schemas.microsoft.com/office/drawing/2014/main" id="{6DB145BF-B266-418F-8C13-8FFC4933C49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3684" y="3733721"/>
            <a:ext cx="812588" cy="812588"/>
          </a:xfrm>
          <a:prstGeom prst="rect">
            <a:avLst/>
          </a:prstGeom>
        </p:spPr>
      </p:pic>
      <p:pic>
        <p:nvPicPr>
          <p:cNvPr id="24" name="Picture 2" descr="200+ Free Plastic Recycling &amp; Plastic Images - Pixabay">
            <a:hlinkClick r:id="rId14" action="ppaction://hlinksldjump"/>
            <a:extLst>
              <a:ext uri="{FF2B5EF4-FFF2-40B4-BE49-F238E27FC236}">
                <a16:creationId xmlns:a16="http://schemas.microsoft.com/office/drawing/2014/main" id="{B88FDFB1-FC41-43B0-8605-1EDF85727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19" y="5458911"/>
            <a:ext cx="1422030" cy="9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hlinkClick r:id="rId16" action="ppaction://hlinksldjump"/>
            <a:extLst>
              <a:ext uri="{FF2B5EF4-FFF2-40B4-BE49-F238E27FC236}">
                <a16:creationId xmlns:a16="http://schemas.microsoft.com/office/drawing/2014/main" id="{858EC762-3DF8-4017-932E-40D8A15B05B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866">
            <a:off x="8417799" y="5073699"/>
            <a:ext cx="1145291" cy="11452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3AFD93-011E-474C-833A-DE37A69D95A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55" y="4153687"/>
            <a:ext cx="2107651" cy="2107651"/>
          </a:xfrm>
          <a:prstGeom prst="rect">
            <a:avLst/>
          </a:prstGeom>
        </p:spPr>
      </p:pic>
      <p:pic>
        <p:nvPicPr>
          <p:cNvPr id="23" name="Picture 22">
            <a:hlinkClick r:id="rId19" action="ppaction://hlinksldjump"/>
            <a:extLst>
              <a:ext uri="{FF2B5EF4-FFF2-40B4-BE49-F238E27FC236}">
                <a16:creationId xmlns:a16="http://schemas.microsoft.com/office/drawing/2014/main" id="{95F7CCEB-70E0-474B-872A-DA35DEC167C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7931">
            <a:off x="1835925" y="4750154"/>
            <a:ext cx="1422030" cy="1291492"/>
          </a:xfrm>
          <a:prstGeom prst="rect">
            <a:avLst/>
          </a:prstGeom>
        </p:spPr>
      </p:pic>
      <p:sp>
        <p:nvSpPr>
          <p:cNvPr id="2" name="Arrow: Right 1">
            <a:hlinkClick r:id="rId21" action="ppaction://hlinksldjump"/>
            <a:extLst>
              <a:ext uri="{FF2B5EF4-FFF2-40B4-BE49-F238E27FC236}">
                <a16:creationId xmlns:a16="http://schemas.microsoft.com/office/drawing/2014/main" id="{BA67C7A7-5CDC-4329-986A-70812738C7FF}"/>
              </a:ext>
            </a:extLst>
          </p:cNvPr>
          <p:cNvSpPr/>
          <p:nvPr/>
        </p:nvSpPr>
        <p:spPr>
          <a:xfrm>
            <a:off x="11134045" y="6019876"/>
            <a:ext cx="887882" cy="652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11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16927 0.00023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936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37879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" y="3189728"/>
            <a:ext cx="12179303" cy="36636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1820" y="590079"/>
            <a:ext cx="11013746" cy="564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 b="1">
              <a:solidFill>
                <a:srgbClr val="FFFFFF"/>
              </a:solidFill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3" name="图片 2" descr="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8" y="-56817"/>
            <a:ext cx="12179303" cy="579540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E85990F-CF93-47BE-A072-3F44C3D09166}"/>
              </a:ext>
            </a:extLst>
          </p:cNvPr>
          <p:cNvGrpSpPr/>
          <p:nvPr/>
        </p:nvGrpSpPr>
        <p:grpSpPr>
          <a:xfrm>
            <a:off x="1812497" y="3714813"/>
            <a:ext cx="8735325" cy="1015735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DC812D-BD31-43EB-8838-342F2D50E541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3199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E8005E-1CBF-4A9D-B130-ACA49CE6A803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770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804">
                <a:defRPr/>
              </a:pPr>
              <a:r>
                <a:rPr lang="en-US" sz="4399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</a:t>
              </a:r>
              <a:r>
                <a:rPr lang="en-US" sz="4399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Xương</a:t>
              </a:r>
              <a:r>
                <a:rPr lang="en-US" sz="4399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399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sống</a:t>
              </a:r>
              <a:endParaRPr lang="vi-VN" sz="43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C881C8-316C-44FE-9DCF-74C3941E9F13}"/>
              </a:ext>
            </a:extLst>
          </p:cNvPr>
          <p:cNvGrpSpPr/>
          <p:nvPr/>
        </p:nvGrpSpPr>
        <p:grpSpPr>
          <a:xfrm>
            <a:off x="1761031" y="2259699"/>
            <a:ext cx="8735325" cy="1015735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058467-DA79-4057-8633-D2DDD7AA0539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3199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1CDB6C-9318-4F7E-8498-25E0C882777A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770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804">
                <a:defRPr/>
              </a:pPr>
              <a:r>
                <a:rPr lang="en-US" sz="4399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</a:t>
              </a:r>
              <a:r>
                <a:rPr lang="en-US" sz="4399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Tủy</a:t>
              </a:r>
              <a:r>
                <a:rPr lang="en-US" sz="4399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399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sống</a:t>
              </a:r>
              <a:endParaRPr lang="vi-VN" sz="43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32525-5403-4788-A47C-EFCA9285A537}"/>
              </a:ext>
            </a:extLst>
          </p:cNvPr>
          <p:cNvGrpSpPr/>
          <p:nvPr/>
        </p:nvGrpSpPr>
        <p:grpSpPr>
          <a:xfrm>
            <a:off x="1829913" y="5054179"/>
            <a:ext cx="8735325" cy="1015735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87C026-24E7-4609-A0FA-35A9E780514A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3199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47AF57-716B-4E2B-9960-0CA140F31192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7708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804">
                <a:defRPr/>
              </a:pPr>
              <a:r>
                <a:rPr lang="en-US" sz="4399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</a:t>
              </a:r>
              <a:r>
                <a:rPr lang="en-US" sz="4399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Mạch</a:t>
              </a:r>
              <a:r>
                <a:rPr lang="en-US" sz="4399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399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máu</a:t>
              </a:r>
              <a:endParaRPr lang="vi-VN" sz="4399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C72EE55-5089-45B3-9CC9-32C4D6B8E0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628" y="2121480"/>
            <a:ext cx="1088288" cy="10647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EE0265-EED6-45CF-9D5E-9A4504A85F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448" y="5053071"/>
            <a:ext cx="1001223" cy="9626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482A25-BD46-4580-B17C-442247CAB1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82" y="3608249"/>
            <a:ext cx="1001223" cy="962629"/>
          </a:xfrm>
          <a:prstGeom prst="rect">
            <a:avLst/>
          </a:prstGeom>
        </p:spPr>
      </p:pic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D9EBC2F1-1253-4E50-80AB-5AF0C813EB1F}"/>
              </a:ext>
            </a:extLst>
          </p:cNvPr>
          <p:cNvSpPr/>
          <p:nvPr/>
        </p:nvSpPr>
        <p:spPr>
          <a:xfrm>
            <a:off x="737250" y="474363"/>
            <a:ext cx="10885818" cy="1508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vi-VN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não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….?</a:t>
            </a:r>
            <a:endParaRPr lang="vi-VN" sz="4266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ight Arrow 16">
            <a:hlinkClick r:id="rId10" action="ppaction://hlinksldjump"/>
            <a:extLst>
              <a:ext uri="{FF2B5EF4-FFF2-40B4-BE49-F238E27FC236}">
                <a16:creationId xmlns:a16="http://schemas.microsoft.com/office/drawing/2014/main" id="{5C75408D-7F42-4530-AC8F-35811F14B94A}"/>
              </a:ext>
            </a:extLst>
          </p:cNvPr>
          <p:cNvSpPr/>
          <p:nvPr/>
        </p:nvSpPr>
        <p:spPr>
          <a:xfrm>
            <a:off x="10768384" y="5968340"/>
            <a:ext cx="1117309" cy="60944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endParaRPr lang="en-US" sz="2399" b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07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" y="3189728"/>
            <a:ext cx="12179303" cy="36636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1820" y="590079"/>
            <a:ext cx="11013746" cy="564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 b="1">
              <a:solidFill>
                <a:srgbClr val="FFFFFF"/>
              </a:solidFill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3" name="图片 2" descr="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8" y="-56817"/>
            <a:ext cx="12179303" cy="579540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E85990F-CF93-47BE-A072-3F44C3D09166}"/>
              </a:ext>
            </a:extLst>
          </p:cNvPr>
          <p:cNvGrpSpPr/>
          <p:nvPr/>
        </p:nvGrpSpPr>
        <p:grpSpPr>
          <a:xfrm>
            <a:off x="1829912" y="2601904"/>
            <a:ext cx="8735325" cy="1015735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DC812D-BD31-43EB-8838-342F2D50E541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E8005E-1CBF-4A9D-B130-ACA49CE6A803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3105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804"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Cột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sống</a:t>
              </a:r>
              <a:endPara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C881C8-316C-44FE-9DCF-74C3941E9F13}"/>
              </a:ext>
            </a:extLst>
          </p:cNvPr>
          <p:cNvGrpSpPr/>
          <p:nvPr/>
        </p:nvGrpSpPr>
        <p:grpSpPr>
          <a:xfrm>
            <a:off x="1829913" y="3820786"/>
            <a:ext cx="8735325" cy="1015735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058467-DA79-4057-8633-D2DDD7AA0539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1CDB6C-9318-4F7E-8498-25E0C882777A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3105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804"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Hộp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sọ</a:t>
              </a:r>
              <a:endPara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32525-5403-4788-A47C-EFCA9285A537}"/>
              </a:ext>
            </a:extLst>
          </p:cNvPr>
          <p:cNvGrpSpPr/>
          <p:nvPr/>
        </p:nvGrpSpPr>
        <p:grpSpPr>
          <a:xfrm>
            <a:off x="1829913" y="5054179"/>
            <a:ext cx="8735325" cy="1015735"/>
            <a:chOff x="1524000" y="1809750"/>
            <a:chExt cx="6553200" cy="76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87C026-24E7-4609-A0FA-35A9E780514A}"/>
                </a:ext>
              </a:extLst>
            </p:cNvPr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en-US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47AF57-716B-4E2B-9960-0CA140F31192}"/>
                </a:ext>
              </a:extLst>
            </p:cNvPr>
            <p:cNvSpPr txBox="1"/>
            <p:nvPr/>
          </p:nvSpPr>
          <p:spPr>
            <a:xfrm>
              <a:off x="1578427" y="1907722"/>
              <a:ext cx="6418218" cy="53105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1218804"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Xương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sống</a:t>
              </a:r>
              <a:endPara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C72EE55-5089-45B3-9CC9-32C4D6B8E0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089" y="3767704"/>
            <a:ext cx="1088288" cy="10647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EE0265-EED6-45CF-9D5E-9A4504A85F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381" y="5063751"/>
            <a:ext cx="1001223" cy="9626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482A25-BD46-4580-B17C-442247CAB1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315" y="2526832"/>
            <a:ext cx="1001223" cy="962629"/>
          </a:xfrm>
          <a:prstGeom prst="rect">
            <a:avLst/>
          </a:prstGeom>
        </p:spPr>
      </p:pic>
      <p:sp>
        <p:nvSpPr>
          <p:cNvPr id="26" name="Right Arrow 16">
            <a:hlinkClick r:id="rId10" action="ppaction://hlinksldjump"/>
            <a:extLst>
              <a:ext uri="{FF2B5EF4-FFF2-40B4-BE49-F238E27FC236}">
                <a16:creationId xmlns:a16="http://schemas.microsoft.com/office/drawing/2014/main" id="{54217E0F-A223-40A5-A531-759776E50464}"/>
              </a:ext>
            </a:extLst>
          </p:cNvPr>
          <p:cNvSpPr/>
          <p:nvPr/>
        </p:nvSpPr>
        <p:spPr>
          <a:xfrm>
            <a:off x="10768384" y="5968340"/>
            <a:ext cx="1117309" cy="60944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endParaRPr lang="en-US" sz="2399" b="1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D9EBC2F1-1253-4E50-80AB-5AF0C813EB1F}"/>
              </a:ext>
            </a:extLst>
          </p:cNvPr>
          <p:cNvSpPr/>
          <p:nvPr/>
        </p:nvSpPr>
        <p:spPr>
          <a:xfrm>
            <a:off x="737250" y="474363"/>
            <a:ext cx="10885818" cy="1508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Não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266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7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3189728"/>
            <a:ext cx="12179303" cy="36636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1820" y="590079"/>
            <a:ext cx="11013746" cy="5640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 sz="1799">
              <a:solidFill>
                <a:srgbClr val="FFFFFF"/>
              </a:solidFill>
              <a:latin typeface="等线"/>
              <a:ea typeface="等线" panose="02010600030101010101" pitchFamily="2" charset="-122"/>
            </a:endParaRPr>
          </a:p>
        </p:txBody>
      </p:sp>
      <p:pic>
        <p:nvPicPr>
          <p:cNvPr id="3" name="图片 2" descr="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" y="-56817"/>
            <a:ext cx="12179303" cy="5795405"/>
          </a:xfrm>
          <a:prstGeom prst="rect">
            <a:avLst/>
          </a:prstGeom>
        </p:spPr>
      </p:pic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D9EBC2F1-1253-4E50-80AB-5AF0C813EB1F}"/>
              </a:ext>
            </a:extLst>
          </p:cNvPr>
          <p:cNvSpPr/>
          <p:nvPr/>
        </p:nvSpPr>
        <p:spPr>
          <a:xfrm>
            <a:off x="1404042" y="1642252"/>
            <a:ext cx="9380578" cy="986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266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6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não</a:t>
            </a:r>
            <a:endParaRPr lang="vi-VN" sz="4266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8FBFB89-76C2-4D51-8442-C3C6130DC4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546" y="4041141"/>
            <a:ext cx="5590013" cy="274264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D8E1A8B-9003-402D-89B0-453B407A99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821" y="4404147"/>
            <a:ext cx="4716003" cy="2379634"/>
          </a:xfrm>
          <a:prstGeom prst="rect">
            <a:avLst/>
          </a:prstGeom>
        </p:spPr>
      </p:pic>
      <p:sp>
        <p:nvSpPr>
          <p:cNvPr id="30" name="Right Arrow 16">
            <a:hlinkClick r:id="rId8" action="ppaction://hlinksldjump"/>
            <a:extLst>
              <a:ext uri="{FF2B5EF4-FFF2-40B4-BE49-F238E27FC236}">
                <a16:creationId xmlns:a16="http://schemas.microsoft.com/office/drawing/2014/main" id="{6987ECE0-1261-48A8-8CD1-5824607CAB99}"/>
              </a:ext>
            </a:extLst>
          </p:cNvPr>
          <p:cNvSpPr/>
          <p:nvPr/>
        </p:nvSpPr>
        <p:spPr>
          <a:xfrm>
            <a:off x="10790920" y="143156"/>
            <a:ext cx="1117309" cy="60944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endParaRPr lang="en-US" sz="2399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89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F8F099B-D473-4046-9628-BF88B0F2E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09B5823-CC37-4E6E-B7BC-65BF89631BE1}"/>
              </a:ext>
            </a:extLst>
          </p:cNvPr>
          <p:cNvSpPr/>
          <p:nvPr/>
        </p:nvSpPr>
        <p:spPr>
          <a:xfrm>
            <a:off x="522514" y="449942"/>
            <a:ext cx="11146972" cy="5958114"/>
          </a:xfrm>
          <a:prstGeom prst="roundRect">
            <a:avLst>
              <a:gd name="adj" fmla="val 7897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F3F3C51-D035-4092-B1BD-9E2A37BAF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829" y="3127829"/>
            <a:ext cx="3730171" cy="3730171"/>
          </a:xfrm>
          <a:prstGeom prst="rect">
            <a:avLst/>
          </a:prstGeom>
        </p:spPr>
      </p:pic>
      <p:pic>
        <p:nvPicPr>
          <p:cNvPr id="29" name="图片 3">
            <a:extLst>
              <a:ext uri="{FF2B5EF4-FFF2-40B4-BE49-F238E27FC236}">
                <a16:creationId xmlns:a16="http://schemas.microsoft.com/office/drawing/2014/main" id="{E4BBC8C3-E88C-461E-B9E5-4F68BBFF7B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3127829"/>
            <a:ext cx="3730171" cy="37301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5E760CD-B704-40B8-A9A5-095BC03323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424" y="-2"/>
            <a:ext cx="2116319" cy="2404908"/>
          </a:xfrm>
          <a:prstGeom prst="rect">
            <a:avLst/>
          </a:prstGeom>
        </p:spPr>
      </p:pic>
      <p:pic>
        <p:nvPicPr>
          <p:cNvPr id="31" name="Picture 6" descr="View full size Sun Clip Art - Transparent Background Sun Clipart - Png  Download and download transparent clipart for free!… | Sun clip art, Apple clip  art, Cute sun">
            <a:extLst>
              <a:ext uri="{FF2B5EF4-FFF2-40B4-BE49-F238E27FC236}">
                <a16:creationId xmlns:a16="http://schemas.microsoft.com/office/drawing/2014/main" id="{7AC0501B-0E90-4EC9-A171-1347D275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4" y="152150"/>
            <a:ext cx="1409374" cy="128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26">
            <a:extLst>
              <a:ext uri="{FF2B5EF4-FFF2-40B4-BE49-F238E27FC236}">
                <a16:creationId xmlns:a16="http://schemas.microsoft.com/office/drawing/2014/main" id="{25633909-1819-4013-8CCD-27AB98FAFD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138" y="1355769"/>
            <a:ext cx="1911086" cy="1452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ED5B36-1A1E-4AE2-B6F3-63C6DE2EE6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3145" y="2640954"/>
            <a:ext cx="7535309" cy="31762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278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F8F099B-D473-4046-9628-BF88B0F2E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09B5823-CC37-4E6E-B7BC-65BF89631BE1}"/>
              </a:ext>
            </a:extLst>
          </p:cNvPr>
          <p:cNvSpPr/>
          <p:nvPr/>
        </p:nvSpPr>
        <p:spPr>
          <a:xfrm>
            <a:off x="522514" y="449942"/>
            <a:ext cx="11146972" cy="5958114"/>
          </a:xfrm>
          <a:prstGeom prst="roundRect">
            <a:avLst>
              <a:gd name="adj" fmla="val 7897"/>
            </a:avLst>
          </a:prstGeom>
          <a:solidFill>
            <a:schemeClr val="bg1"/>
          </a:solidFill>
          <a:ln>
            <a:noFill/>
          </a:ln>
          <a:effectLst>
            <a:outerShdw blurRad="203200" sx="101000" sy="101000" algn="ctr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F3F3C51-D035-4092-B1BD-9E2A37BAF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829" y="3127829"/>
            <a:ext cx="3730171" cy="3730171"/>
          </a:xfrm>
          <a:prstGeom prst="rect">
            <a:avLst/>
          </a:prstGeom>
        </p:spPr>
      </p:pic>
      <p:pic>
        <p:nvPicPr>
          <p:cNvPr id="29" name="图片 3">
            <a:extLst>
              <a:ext uri="{FF2B5EF4-FFF2-40B4-BE49-F238E27FC236}">
                <a16:creationId xmlns:a16="http://schemas.microsoft.com/office/drawing/2014/main" id="{E4BBC8C3-E88C-461E-B9E5-4F68BBFF7B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3127829"/>
            <a:ext cx="3730171" cy="3730171"/>
          </a:xfrm>
          <a:prstGeom prst="rect">
            <a:avLst/>
          </a:prstGeom>
        </p:spPr>
      </p:pic>
      <p:grpSp>
        <p:nvGrpSpPr>
          <p:cNvPr id="16" name="组合 5">
            <a:extLst>
              <a:ext uri="{FF2B5EF4-FFF2-40B4-BE49-F238E27FC236}">
                <a16:creationId xmlns:a16="http://schemas.microsoft.com/office/drawing/2014/main" id="{D57074A7-EB77-4C08-A78D-369DBEBD328E}"/>
              </a:ext>
            </a:extLst>
          </p:cNvPr>
          <p:cNvGrpSpPr/>
          <p:nvPr/>
        </p:nvGrpSpPr>
        <p:grpSpPr>
          <a:xfrm>
            <a:off x="3495675" y="95251"/>
            <a:ext cx="4876800" cy="1390650"/>
            <a:chOff x="1457541" y="1771650"/>
            <a:chExt cx="3783061" cy="2563700"/>
          </a:xfrm>
        </p:grpSpPr>
        <p:sp>
          <p:nvSpPr>
            <p:cNvPr id="17" name="矩形: 圆角 6">
              <a:extLst>
                <a:ext uri="{FF2B5EF4-FFF2-40B4-BE49-F238E27FC236}">
                  <a16:creationId xmlns:a16="http://schemas.microsoft.com/office/drawing/2014/main" id="{46D50987-5063-4CEA-8496-0FAE624943D8}"/>
                </a:ext>
              </a:extLst>
            </p:cNvPr>
            <p:cNvSpPr/>
            <p:nvPr/>
          </p:nvSpPr>
          <p:spPr>
            <a:xfrm>
              <a:off x="1513948" y="1862926"/>
              <a:ext cx="3658518" cy="2381148"/>
            </a:xfrm>
            <a:prstGeom prst="roundRect">
              <a:avLst>
                <a:gd name="adj" fmla="val 37500"/>
              </a:avLst>
            </a:prstGeom>
            <a:solidFill>
              <a:srgbClr val="80AD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8" name="矩形: 圆角 7">
              <a:extLst>
                <a:ext uri="{FF2B5EF4-FFF2-40B4-BE49-F238E27FC236}">
                  <a16:creationId xmlns:a16="http://schemas.microsoft.com/office/drawing/2014/main" id="{9AF170F5-0FEB-437F-B26B-8476C7E3CCD0}"/>
                </a:ext>
              </a:extLst>
            </p:cNvPr>
            <p:cNvSpPr/>
            <p:nvPr/>
          </p:nvSpPr>
          <p:spPr>
            <a:xfrm>
              <a:off x="1592135" y="1991408"/>
              <a:ext cx="3523487" cy="2124185"/>
            </a:xfrm>
            <a:prstGeom prst="roundRect">
              <a:avLst>
                <a:gd name="adj" fmla="val 375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" name="矩形: 圆角 8">
              <a:extLst>
                <a:ext uri="{FF2B5EF4-FFF2-40B4-BE49-F238E27FC236}">
                  <a16:creationId xmlns:a16="http://schemas.microsoft.com/office/drawing/2014/main" id="{53FBF7EA-B5C4-4DA3-BEF5-18C6507C2687}"/>
                </a:ext>
              </a:extLst>
            </p:cNvPr>
            <p:cNvSpPr/>
            <p:nvPr/>
          </p:nvSpPr>
          <p:spPr>
            <a:xfrm>
              <a:off x="1457541" y="1771650"/>
              <a:ext cx="3783061" cy="2563700"/>
            </a:xfrm>
            <a:prstGeom prst="roundRect">
              <a:avLst>
                <a:gd name="adj" fmla="val 37500"/>
              </a:avLst>
            </a:prstGeom>
            <a:noFill/>
            <a:ln>
              <a:solidFill>
                <a:srgbClr val="4386B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4" name="Rounded Rectangle 26">
            <a:extLst>
              <a:ext uri="{FF2B5EF4-FFF2-40B4-BE49-F238E27FC236}">
                <a16:creationId xmlns:a16="http://schemas.microsoft.com/office/drawing/2014/main" id="{A1FCFB1F-760A-46A4-B244-247272A0DDDF}"/>
              </a:ext>
            </a:extLst>
          </p:cNvPr>
          <p:cNvSpPr/>
          <p:nvPr/>
        </p:nvSpPr>
        <p:spPr>
          <a:xfrm>
            <a:off x="981075" y="1966272"/>
            <a:ext cx="5029199" cy="2339028"/>
          </a:xfrm>
          <a:prstGeom prst="roundRect">
            <a:avLst/>
          </a:prstGeom>
          <a:noFill/>
          <a:ln w="38100" cmpd="sng">
            <a:solidFill>
              <a:schemeClr val="accent6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gái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phản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ứng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nhanh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nhắm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mắt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đưa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lên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che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mắt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D86A5F-6F09-43FA-B2FD-0F54D06F4F23}"/>
              </a:ext>
            </a:extLst>
          </p:cNvPr>
          <p:cNvSpPr txBox="1"/>
          <p:nvPr/>
        </p:nvSpPr>
        <p:spPr>
          <a:xfrm>
            <a:off x="1826986" y="250612"/>
            <a:ext cx="8392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Quan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D29D7F-CB53-483E-B065-05DF428BC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287" y="1728787"/>
            <a:ext cx="3767138" cy="3810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09E774E-85F0-4B1C-9ACA-A61AAF5D414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s\uFFFD\u001Bj{5EFFD1BA-C689-4D47-B5E4-1ADE8129419F}&quot;,&quot;C:\\Users\\LIEN THANH\\Desktop\\WEB CHUYÊN\\A TRU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NXH 3 Bai 22 Co quan than kin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65D08D-F6BD-485E-BF69-2A2226E0EDEB}:85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9DBC80-4CCE-4FC0-A712-D15E50D740E2}:856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0DD3D2-A1D6-4019-B764-CB0204F97076}:85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5506FD-4538-4265-BF35-A82433E5CD61}:857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C91E44-170B-4CD1-8FE3-7F9070621B24}:857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096A91-AAA4-4038-BE92-726A3741B665}:857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56089D-CA42-4EC2-AC57-B5531115EA8E}:29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819F09-57DA-4345-B981-44D748DC5737}:29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C5A440-5030-43B1-B6B5-0096DB436016}:856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05D16A-017F-4CCF-87E5-C75CDFBC0C72}:2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41ECCC-5085-499F-831F-BDF75C8BCBDD}:856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17851B-946F-4D67-8C6E-DEE76D6FE108}:29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A1F07A-B5E2-48D6-9EF3-BC5C1EC82A08}:857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B90E5A-FCEB-4FDF-BF95-EF6797FCF564}:85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55CC36-6B4B-4770-9DD0-0ABDCD38EBBA}:2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B3CF2F-6908-4E25-852C-F4D879EC2CE1}:43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F8EFD9-1CDE-4240-9747-26B461AD47C5}:43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11C0C8-E39C-4A8E-ACE5-52A23CB7DF0A}:43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89BDAF-9D16-4A87-8F17-DD7E418F09B1}:43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496860-FF2C-4161-9F9B-6D9CEDAD5382}:43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8F3BBF-7654-4F86-A432-2810BC7E8857}:43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C0101C-27A8-431A-A470-8FED472C8677}:25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547</Words>
  <Application>Microsoft Office PowerPoint</Application>
  <PresentationFormat>Widescreen</PresentationFormat>
  <Paragraphs>50</Paragraphs>
  <Slides>22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等线</vt:lpstr>
      <vt:lpstr>等线 Light</vt:lpstr>
      <vt:lpstr>LNTH-LuoLuoNotangYuanTi 1</vt:lpstr>
      <vt:lpstr>宋体</vt:lpstr>
      <vt:lpstr>Tiffany</vt:lpstr>
      <vt:lpstr>UTM Avo</vt:lpstr>
      <vt:lpstr>字魂105号-简雅黑</vt:lpstr>
      <vt:lpstr>Arial</vt:lpstr>
      <vt:lpstr>Calibri</vt:lpstr>
      <vt:lpstr>Calibri Light</vt:lpstr>
      <vt:lpstr>Cambria</vt:lpstr>
      <vt:lpstr>Times New Roman</vt:lpstr>
      <vt:lpstr>Wingdings</vt:lpstr>
      <vt:lpstr>Office 主题​​</vt:lpstr>
      <vt:lpstr>4_Office 主题​​</vt:lpstr>
      <vt:lpstr>1_www.33ppt.com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TNXH 3 Bai 22 Co quan than kinh</dc:title>
  <dc:creator>Thao Tran</dc:creator>
  <cp:lastModifiedBy>LIEN THANH</cp:lastModifiedBy>
  <cp:revision>28</cp:revision>
  <dcterms:created xsi:type="dcterms:W3CDTF">2022-11-24T12:05:23Z</dcterms:created>
  <dcterms:modified xsi:type="dcterms:W3CDTF">2025-03-01T14:41:02Z</dcterms:modified>
</cp:coreProperties>
</file>