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327" r:id="rId2"/>
    <p:sldId id="348" r:id="rId3"/>
    <p:sldId id="349" r:id="rId4"/>
    <p:sldId id="277" r:id="rId5"/>
    <p:sldId id="350" r:id="rId6"/>
    <p:sldId id="272" r:id="rId7"/>
    <p:sldId id="290" r:id="rId8"/>
    <p:sldId id="291" r:id="rId9"/>
    <p:sldId id="273" r:id="rId10"/>
    <p:sldId id="274" r:id="rId11"/>
    <p:sldId id="293" r:id="rId12"/>
    <p:sldId id="292" r:id="rId13"/>
    <p:sldId id="275" r:id="rId14"/>
    <p:sldId id="283" r:id="rId15"/>
    <p:sldId id="294" r:id="rId16"/>
    <p:sldId id="363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84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007E-E0CE-7C40-84EC-F31B93089A38}" type="datetimeFigureOut">
              <a:rPr lang="en-VN" smtClean="0"/>
              <a:t>03/16/2025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AF61-0772-9246-9C58-D5095373428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66057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91221-25AA-4493-BC2C-4472B9B90E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34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49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1E83AD2-0E4A-D72B-6269-C9D218D56C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680CFC1-49B8-33D1-A4AA-CBF179D33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827095F-9E4B-05E8-4D42-A4EF258B0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C40006-E729-F649-AFE9-4325BDE25B5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849D3E0-124D-4DFF-AE99-4EA4CC201DB4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94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9BC8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E2DAD78-633D-4D2E-931D-C98849FD02E7}"/>
              </a:ext>
            </a:extLst>
          </p:cNvPr>
          <p:cNvSpPr/>
          <p:nvPr userDrawn="1"/>
        </p:nvSpPr>
        <p:spPr>
          <a:xfrm>
            <a:off x="-326574" y="116117"/>
            <a:ext cx="12860387" cy="6741885"/>
          </a:xfrm>
          <a:custGeom>
            <a:avLst/>
            <a:gdLst>
              <a:gd name="connsiteX0" fmla="*/ 6430193 w 12860386"/>
              <a:gd name="connsiteY0" fmla="*/ 0 h 6741885"/>
              <a:gd name="connsiteX1" fmla="*/ 12860386 w 12860386"/>
              <a:gd name="connsiteY1" fmla="*/ 6519723 h 6741885"/>
              <a:gd name="connsiteX2" fmla="*/ 12854846 w 12860386"/>
              <a:gd name="connsiteY2" fmla="*/ 6741885 h 6741885"/>
              <a:gd name="connsiteX3" fmla="*/ 5540 w 12860386"/>
              <a:gd name="connsiteY3" fmla="*/ 6741885 h 6741885"/>
              <a:gd name="connsiteX4" fmla="*/ 0 w 12860386"/>
              <a:gd name="connsiteY4" fmla="*/ 6519723 h 6741885"/>
              <a:gd name="connsiteX5" fmla="*/ 6430193 w 12860386"/>
              <a:gd name="connsiteY5" fmla="*/ 0 h 67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0386" h="6741885">
                <a:moveTo>
                  <a:pt x="6430193" y="0"/>
                </a:moveTo>
                <a:cubicBezTo>
                  <a:pt x="9981491" y="0"/>
                  <a:pt x="12860386" y="2918979"/>
                  <a:pt x="12860386" y="6519723"/>
                </a:cubicBezTo>
                <a:lnTo>
                  <a:pt x="12854846" y="6741885"/>
                </a:lnTo>
                <a:lnTo>
                  <a:pt x="5540" y="6741885"/>
                </a:lnTo>
                <a:lnTo>
                  <a:pt x="0" y="6519723"/>
                </a:lnTo>
                <a:cubicBezTo>
                  <a:pt x="0" y="2918979"/>
                  <a:pt x="2878895" y="0"/>
                  <a:pt x="6430193" y="0"/>
                </a:cubicBezTo>
                <a:close/>
              </a:path>
            </a:pathLst>
          </a:custGeom>
          <a:solidFill>
            <a:srgbClr val="DDF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8E10079-ED89-4271-88FE-CFACEAAE2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4255" y="277077"/>
            <a:ext cx="3247060" cy="18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11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18003"/>
      </p:ext>
    </p:extLst>
  </p:cSld>
  <p:clrMapOvr>
    <a:masterClrMapping/>
  </p:clrMapOvr>
  <p:transition spd="slow" advClick="0" advTm="4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A0B004-14AA-9A8C-9442-D9409CDD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3769-FFE5-F044-84DC-A5778DD3BFC4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4403C5D-F99E-3F7E-7573-DEA26630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3FEE4D-8A3E-8335-1527-B12908BA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6954-9AC7-204A-A4E0-4E737E40B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54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video" Target="../media/media1.mp4"/><Relationship Id="rId7" Type="http://schemas.openxmlformats.org/officeDocument/2006/relationships/image" Target="../media/image12.emf"/><Relationship Id="rId2" Type="http://schemas.microsoft.com/office/2007/relationships/media" Target="../media/media1.mp4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5.emf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4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5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video" Target="../media/media1.mp4"/><Relationship Id="rId7" Type="http://schemas.openxmlformats.org/officeDocument/2006/relationships/image" Target="../media/image18.png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11F698E-424C-4AE6-B50E-19FEC7288B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246" y="5148521"/>
            <a:ext cx="5218938" cy="1709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7CA8BB-DBC1-465C-A8F8-DC99004520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1416" y="2128734"/>
            <a:ext cx="1287304" cy="852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3F6A219-28DC-414F-9CB3-B1190C293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254" y="324918"/>
            <a:ext cx="1287304" cy="852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CD855E-1A2C-46C9-ACA5-C850EC70B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220" y="4973538"/>
            <a:ext cx="1428722" cy="18598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DF7786-B216-4E4F-9E63-F438101DF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5149" y="4973537"/>
            <a:ext cx="1454939" cy="18235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B50836-E293-471D-B26D-E577D8AFE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3048" y="4973538"/>
            <a:ext cx="1688631" cy="1920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0797" y="974683"/>
            <a:ext cx="7700619" cy="127388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DỰ GIỜ THĂM LỚP </a:t>
            </a:r>
            <a:r>
              <a:rPr lang="en-US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949727" y="2800701"/>
            <a:ext cx="6140146" cy="170948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0" cap="none" spc="0" normalizeH="0" baseline="0" noProof="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: ĐẠO ĐỨC </a:t>
            </a: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19800" y="3386139"/>
            <a:ext cx="152400" cy="85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6917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29592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3609" objId="2"/>
        <p14:stopEvt time="3107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628486" y="925151"/>
            <a:ext cx="991902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2499258"/>
            <a:ext cx="11860282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Scroll: Horizontal 12">
            <a:extLst>
              <a:ext uri="{FF2B5EF4-FFF2-40B4-BE49-F238E27FC236}">
                <a16:creationId xmlns:a16="http://schemas.microsoft.com/office/drawing/2014/main" id="{97320A75-778E-AFED-E50C-AAAB7C8D0CD6}"/>
              </a:ext>
            </a:extLst>
          </p:cNvPr>
          <p:cNvSpPr/>
          <p:nvPr/>
        </p:nvSpPr>
        <p:spPr>
          <a:xfrm>
            <a:off x="922336" y="3429000"/>
            <a:ext cx="10679046" cy="269748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hỏng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Khi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hay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,…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3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628486" y="925151"/>
            <a:ext cx="991902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3937941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628486" y="2627028"/>
            <a:ext cx="1084723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27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  <p:cxnSp>
        <p:nvCxnSpPr>
          <p:cNvPr id="4" name="Curved Connector 19">
            <a:extLst>
              <a:ext uri="{FF2B5EF4-FFF2-40B4-BE49-F238E27FC236}">
                <a16:creationId xmlns:a16="http://schemas.microsoft.com/office/drawing/2014/main" id="{D44C3C16-1406-8735-5B08-206E17F80EE5}"/>
              </a:ext>
            </a:extLst>
          </p:cNvPr>
          <p:cNvCxnSpPr>
            <a:cxnSpLocks/>
          </p:cNvCxnSpPr>
          <p:nvPr/>
        </p:nvCxnSpPr>
        <p:spPr>
          <a:xfrm flipH="1">
            <a:off x="1556384" y="1098708"/>
            <a:ext cx="2482216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19">
            <a:extLst>
              <a:ext uri="{FF2B5EF4-FFF2-40B4-BE49-F238E27FC236}">
                <a16:creationId xmlns:a16="http://schemas.microsoft.com/office/drawing/2014/main" id="{2398B2BE-4403-622F-64B8-EF3F0C5F29C7}"/>
              </a:ext>
            </a:extLst>
          </p:cNvPr>
          <p:cNvCxnSpPr>
            <a:cxnSpLocks/>
          </p:cNvCxnSpPr>
          <p:nvPr/>
        </p:nvCxnSpPr>
        <p:spPr>
          <a:xfrm flipH="1">
            <a:off x="4279829" y="1098708"/>
            <a:ext cx="2882971" cy="4639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65297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652971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352" y="2646851"/>
            <a:ext cx="4976693" cy="295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60650" y="124479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433608" y="1335990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433608" y="2092836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781874" y="3256998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642741" y="3071199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628486" y="925151"/>
            <a:ext cx="991902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331718" y="3239836"/>
            <a:ext cx="112317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0D34D1-DB74-D305-FCE6-EA6B3D138E92}"/>
              </a:ext>
            </a:extLst>
          </p:cNvPr>
          <p:cNvSpPr txBox="1"/>
          <p:nvPr/>
        </p:nvSpPr>
        <p:spPr>
          <a:xfrm flipH="1">
            <a:off x="243924" y="2627028"/>
            <a:ext cx="1161635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3" name="Scroll: Horizontal 12">
            <a:extLst>
              <a:ext uri="{FF2B5EF4-FFF2-40B4-BE49-F238E27FC236}">
                <a16:creationId xmlns:a16="http://schemas.microsoft.com/office/drawing/2014/main" id="{BED4CB85-21D0-4855-0DA8-483523BCA10C}"/>
              </a:ext>
            </a:extLst>
          </p:cNvPr>
          <p:cNvSpPr/>
          <p:nvPr/>
        </p:nvSpPr>
        <p:spPr>
          <a:xfrm>
            <a:off x="756476" y="4119222"/>
            <a:ext cx="11103805" cy="2190137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kiếm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kịp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5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4000" y="-12474"/>
            <a:ext cx="9144000" cy="6855520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1683026" y="2096712"/>
            <a:ext cx="8481391" cy="1431767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glow rad="139700">
                    <a:srgbClr val="9BBB5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华康标题宋W9(P)" panose="02020900000000000000" pitchFamily="18" charset="-122"/>
                <a:cs typeface="Times New Roman" pitchFamily="18" charset="0"/>
                <a:sym typeface="Arial"/>
              </a:rPr>
              <a:t>CHÚC CÁC EM CHĂM NGOAN HỌC GIỎI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27">
        <p14:ferris dir="l"/>
      </p:transition>
    </mc:Choice>
    <mc:Fallback xmlns="">
      <p:transition spd="slow" advTm="22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5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1524000" y="450574"/>
            <a:ext cx="8839200" cy="6407426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59" y="2273208"/>
            <a:ext cx="3166878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942817" y="2441218"/>
            <a:ext cx="5258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45069" y="6679666"/>
            <a:ext cx="152400" cy="85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30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 descr="Hình ảnh có liên quan">
            <a:extLst>
              <a:ext uri="{FF2B5EF4-FFF2-40B4-BE49-F238E27FC236}">
                <a16:creationId xmlns:a16="http://schemas.microsoft.com/office/drawing/2014/main" id="{004BABDF-6412-99DE-5F99-207B45A076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92088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3" name="AutoShape 8" descr="Hình ảnh có liên quan">
            <a:extLst>
              <a:ext uri="{FF2B5EF4-FFF2-40B4-BE49-F238E27FC236}">
                <a16:creationId xmlns:a16="http://schemas.microsoft.com/office/drawing/2014/main" id="{9FE9287B-7F2A-AD57-E111-AF70E19843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163" y="111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4" name="AutoShape 10" descr="Hình ảnh có liên quan">
            <a:extLst>
              <a:ext uri="{FF2B5EF4-FFF2-40B4-BE49-F238E27FC236}">
                <a16:creationId xmlns:a16="http://schemas.microsoft.com/office/drawing/2014/main" id="{D079DBAE-620B-65DA-B350-4C33BD1DEC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3" y="2143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125" name="AutoShape 12" descr="Hình ảnh có liên quan">
            <a:extLst>
              <a:ext uri="{FF2B5EF4-FFF2-40B4-BE49-F238E27FC236}">
                <a16:creationId xmlns:a16="http://schemas.microsoft.com/office/drawing/2014/main" id="{34158C22-3A04-9119-2019-6CBB103044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563" y="4175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67606-05AA-9F76-FBDB-AC882FB7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0922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>
            <a:extLst>
              <a:ext uri="{FF2B5EF4-FFF2-40B4-BE49-F238E27FC236}">
                <a16:creationId xmlns:a16="http://schemas.microsoft.com/office/drawing/2014/main" id="{E028C85D-CF17-FB60-E16B-EA329378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413000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>
            <a:extLst>
              <a:ext uri="{FF2B5EF4-FFF2-40B4-BE49-F238E27FC236}">
                <a16:creationId xmlns:a16="http://schemas.microsoft.com/office/drawing/2014/main" id="{5736B058-2B9B-E885-E841-D3215AD21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2838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>
            <a:extLst>
              <a:ext uri="{FF2B5EF4-FFF2-40B4-BE49-F238E27FC236}">
                <a16:creationId xmlns:a16="http://schemas.microsoft.com/office/drawing/2014/main" id="{BFCAA73E-A0B6-A1CE-ED8A-A4909A3CC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6963"/>
            <a:ext cx="19716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27FDEFE-B954-311C-8086-9BB4DF941B0E}"/>
              </a:ext>
            </a:extLst>
          </p:cNvPr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63D0AEAC-9D4D-3BD0-CF08-BE69176A6F8A}"/>
              </a:ext>
            </a:extLst>
          </p:cNvPr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16D812F-38D4-55AF-A7A3-20C6B5673927}"/>
              </a:ext>
            </a:extLst>
          </p:cNvPr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82C247-E3EA-12AD-4066-AE379C5E144F}"/>
              </a:ext>
            </a:extLst>
          </p:cNvPr>
          <p:cNvSpPr txBox="1"/>
          <p:nvPr/>
        </p:nvSpPr>
        <p:spPr>
          <a:xfrm>
            <a:off x="2619375" y="436563"/>
            <a:ext cx="7092950" cy="1265237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rgbClr val="FF0000"/>
                </a:solidFill>
                <a:latin typeface="Mystical Woods Smooth Script" panose="020B0604020202020204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tìm hoa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6" descr="Hình ảnh có liên quan">
            <a:extLst>
              <a:ext uri="{FF2B5EF4-FFF2-40B4-BE49-F238E27FC236}">
                <a16:creationId xmlns:a16="http://schemas.microsoft.com/office/drawing/2014/main" id="{B9D8F511-C8B3-73B5-C0A1-227156C538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92088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19" name="AutoShape 8" descr="Hình ảnh có liên quan">
            <a:extLst>
              <a:ext uri="{FF2B5EF4-FFF2-40B4-BE49-F238E27FC236}">
                <a16:creationId xmlns:a16="http://schemas.microsoft.com/office/drawing/2014/main" id="{EA7A897D-0908-5B93-EF18-EDE35937B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163" y="111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20" name="AutoShape 10" descr="Hình ảnh có liên quan">
            <a:extLst>
              <a:ext uri="{FF2B5EF4-FFF2-40B4-BE49-F238E27FC236}">
                <a16:creationId xmlns:a16="http://schemas.microsoft.com/office/drawing/2014/main" id="{856920C0-6AEC-2BF0-F468-B32F6C560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3" y="2143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9221" name="AutoShape 12" descr="Hình ảnh có liên quan">
            <a:extLst>
              <a:ext uri="{FF2B5EF4-FFF2-40B4-BE49-F238E27FC236}">
                <a16:creationId xmlns:a16="http://schemas.microsoft.com/office/drawing/2014/main" id="{48747FE1-2850-2238-CE7D-063D4B4ED2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563" y="4175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BF732-EA4E-2C79-7E82-C835D75F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0922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>
            <a:extLst>
              <a:ext uri="{FF2B5EF4-FFF2-40B4-BE49-F238E27FC236}">
                <a16:creationId xmlns:a16="http://schemas.microsoft.com/office/drawing/2014/main" id="{7E61E29C-85D0-4F56-9794-E107A52A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856004"/>
            <a:ext cx="19716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>
            <a:extLst>
              <a:ext uri="{FF2B5EF4-FFF2-40B4-BE49-F238E27FC236}">
                <a16:creationId xmlns:a16="http://schemas.microsoft.com/office/drawing/2014/main" id="{9D518E94-7D20-6EB3-9758-BA7E8D850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786248"/>
            <a:ext cx="19732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2">
            <a:extLst>
              <a:ext uri="{FF2B5EF4-FFF2-40B4-BE49-F238E27FC236}">
                <a16:creationId xmlns:a16="http://schemas.microsoft.com/office/drawing/2014/main" id="{57E4EF11-D8EC-CA01-B57C-EF592977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2769"/>
            <a:ext cx="19732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CF22423-5D5F-A4CD-CBE2-4DDACAFA6114}"/>
              </a:ext>
            </a:extLst>
          </p:cNvPr>
          <p:cNvSpPr/>
          <p:nvPr/>
        </p:nvSpPr>
        <p:spPr>
          <a:xfrm>
            <a:off x="8605837" y="564406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4164D679-AB9E-2A4A-2644-9485570634B0}"/>
              </a:ext>
            </a:extLst>
          </p:cNvPr>
          <p:cNvSpPr/>
          <p:nvPr/>
        </p:nvSpPr>
        <p:spPr>
          <a:xfrm>
            <a:off x="2170906" y="5602287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0AE1B55-3CF0-1E7A-3A03-B99FE51B8DD3}"/>
              </a:ext>
            </a:extLst>
          </p:cNvPr>
          <p:cNvSpPr/>
          <p:nvPr/>
        </p:nvSpPr>
        <p:spPr>
          <a:xfrm>
            <a:off x="5354918" y="5694418"/>
            <a:ext cx="812800" cy="712092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C7DD3D7A-9A9C-EB0D-2029-6E711FAF065B}"/>
              </a:ext>
            </a:extLst>
          </p:cNvPr>
          <p:cNvSpPr/>
          <p:nvPr/>
        </p:nvSpPr>
        <p:spPr>
          <a:xfrm>
            <a:off x="1714500" y="37306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9CE3DBFB-8059-45D8-9FCD-A182E00E9B5B}"/>
              </a:ext>
            </a:extLst>
          </p:cNvPr>
          <p:cNvSpPr/>
          <p:nvPr/>
        </p:nvSpPr>
        <p:spPr>
          <a:xfrm>
            <a:off x="4879975" y="39211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78E2B2-4701-E667-0234-55B64B839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3519488"/>
            <a:ext cx="854076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DD54E4-C226-BFA5-918D-67361D177730}"/>
              </a:ext>
            </a:extLst>
          </p:cNvPr>
          <p:cNvSpPr txBox="1"/>
          <p:nvPr/>
        </p:nvSpPr>
        <p:spPr>
          <a:xfrm>
            <a:off x="1549400" y="195501"/>
            <a:ext cx="8939306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85329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Nam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94861 -0.00185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 descr="Hình ảnh có liên quan">
            <a:extLst>
              <a:ext uri="{FF2B5EF4-FFF2-40B4-BE49-F238E27FC236}">
                <a16:creationId xmlns:a16="http://schemas.microsoft.com/office/drawing/2014/main" id="{E1DC6B88-7BEE-286E-01C8-CCC9D1C422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7963" y="-192088"/>
            <a:ext cx="4064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1" name="AutoShape 8" descr="Hình ảnh có liên quan">
            <a:extLst>
              <a:ext uri="{FF2B5EF4-FFF2-40B4-BE49-F238E27FC236}">
                <a16:creationId xmlns:a16="http://schemas.microsoft.com/office/drawing/2014/main" id="{46AFD2B8-E68A-5B60-CBD1-C538313D2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163" y="111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2" name="AutoShape 10" descr="Hình ảnh có liên quan">
            <a:extLst>
              <a:ext uri="{FF2B5EF4-FFF2-40B4-BE49-F238E27FC236}">
                <a16:creationId xmlns:a16="http://schemas.microsoft.com/office/drawing/2014/main" id="{4FC0D6B6-D14B-122A-91C7-0765C673C8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3" y="2143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173" name="AutoShape 12" descr="Hình ảnh có liên quan">
            <a:extLst>
              <a:ext uri="{FF2B5EF4-FFF2-40B4-BE49-F238E27FC236}">
                <a16:creationId xmlns:a16="http://schemas.microsoft.com/office/drawing/2014/main" id="{331255D9-4C37-47DE-269E-FD59712CF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7563" y="4175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1CCE51-C21D-A8FB-DFD1-7C82978A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109220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>
            <a:extLst>
              <a:ext uri="{FF2B5EF4-FFF2-40B4-BE49-F238E27FC236}">
                <a16:creationId xmlns:a16="http://schemas.microsoft.com/office/drawing/2014/main" id="{F555D6CA-F094-3269-AE1B-F5115454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829857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>
            <a:extLst>
              <a:ext uri="{FF2B5EF4-FFF2-40B4-BE49-F238E27FC236}">
                <a16:creationId xmlns:a16="http://schemas.microsoft.com/office/drawing/2014/main" id="{1FAD131C-6765-6917-D58B-5A8F74A7C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6930"/>
            <a:ext cx="19716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>
            <a:extLst>
              <a:ext uri="{FF2B5EF4-FFF2-40B4-BE49-F238E27FC236}">
                <a16:creationId xmlns:a16="http://schemas.microsoft.com/office/drawing/2014/main" id="{1FF28F65-97CA-07E1-A81C-B25FE264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2078"/>
            <a:ext cx="1971675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E960B2C3-95C6-7245-7DAB-31833C7C15FD}"/>
              </a:ext>
            </a:extLst>
          </p:cNvPr>
          <p:cNvSpPr/>
          <p:nvPr/>
        </p:nvSpPr>
        <p:spPr>
          <a:xfrm>
            <a:off x="2611683" y="5499846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C7BD09D-57CF-B248-AA76-77135D481277}"/>
              </a:ext>
            </a:extLst>
          </p:cNvPr>
          <p:cNvSpPr/>
          <p:nvPr/>
        </p:nvSpPr>
        <p:spPr>
          <a:xfrm>
            <a:off x="5184011" y="555363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2A267F7-3711-6168-CEF0-BDAA195A30A0}"/>
              </a:ext>
            </a:extLst>
          </p:cNvPr>
          <p:cNvSpPr/>
          <p:nvPr/>
        </p:nvSpPr>
        <p:spPr>
          <a:xfrm>
            <a:off x="7894884" y="555624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267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E395EBB6-69C5-F5B3-E9B8-DF37322FE464}"/>
              </a:ext>
            </a:extLst>
          </p:cNvPr>
          <p:cNvSpPr/>
          <p:nvPr/>
        </p:nvSpPr>
        <p:spPr>
          <a:xfrm>
            <a:off x="4694238" y="37306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Multiply 19">
            <a:extLst>
              <a:ext uri="{FF2B5EF4-FFF2-40B4-BE49-F238E27FC236}">
                <a16:creationId xmlns:a16="http://schemas.microsoft.com/office/drawing/2014/main" id="{38B34D15-674D-ADD1-C1FB-785346A2DCFB}"/>
              </a:ext>
            </a:extLst>
          </p:cNvPr>
          <p:cNvSpPr/>
          <p:nvPr/>
        </p:nvSpPr>
        <p:spPr>
          <a:xfrm>
            <a:off x="7437438" y="3784600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8E89C3-9FFE-4436-6BA0-AC7D72A4441C}"/>
              </a:ext>
            </a:extLst>
          </p:cNvPr>
          <p:cNvSpPr txBox="1"/>
          <p:nvPr/>
        </p:nvSpPr>
        <p:spPr>
          <a:xfrm>
            <a:off x="1549400" y="283697"/>
            <a:ext cx="9649572" cy="2009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85329"/>
            </a:solidFill>
            <a:prstDash val="sysDash"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Câu2 :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2C6EF7B-ACFE-E4CB-FE0A-9EFE119B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3519488"/>
            <a:ext cx="854076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94861 -0.00185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3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CB1FD2-ECF9-4322-BBBC-01D6D8BE5AC2}"/>
              </a:ext>
            </a:extLst>
          </p:cNvPr>
          <p:cNvSpPr txBox="1"/>
          <p:nvPr/>
        </p:nvSpPr>
        <p:spPr>
          <a:xfrm>
            <a:off x="1473071" y="854447"/>
            <a:ext cx="178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latin typeface="+mj-lt"/>
              </a:rPr>
              <a:t>KHÁM PHÁ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792E-904E-4764-B798-B8271F25A115}"/>
              </a:ext>
            </a:extLst>
          </p:cNvPr>
          <p:cNvSpPr txBox="1"/>
          <p:nvPr/>
        </p:nvSpPr>
        <p:spPr>
          <a:xfrm flipH="1">
            <a:off x="628486" y="925151"/>
            <a:ext cx="991902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SỰ HỖ TRỢ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CÔNG CỘNG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30A6F26-CFF9-BF65-16E5-FE45CD44742B}"/>
              </a:ext>
            </a:extLst>
          </p:cNvPr>
          <p:cNvGrpSpPr/>
          <p:nvPr/>
        </p:nvGrpSpPr>
        <p:grpSpPr>
          <a:xfrm>
            <a:off x="331718" y="1436519"/>
            <a:ext cx="2625536" cy="1489289"/>
            <a:chOff x="569798" y="1124402"/>
            <a:chExt cx="3274476" cy="14892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4549E0-25A8-6DFF-A119-E7E260A19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278BCE-B00E-8CDF-E786-630D8043C754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1D0DC0-366F-B3DE-C2D3-675FA42D44DC}"/>
              </a:ext>
            </a:extLst>
          </p:cNvPr>
          <p:cNvSpPr txBox="1"/>
          <p:nvPr/>
        </p:nvSpPr>
        <p:spPr>
          <a:xfrm flipH="1">
            <a:off x="628486" y="2627028"/>
            <a:ext cx="991902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</a:t>
            </a:r>
            <a:endParaRPr lang="vi-VN" sz="28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4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5DA142-9471-1563-4D16-EA3397543401}"/>
              </a:ext>
            </a:extLst>
          </p:cNvPr>
          <p:cNvSpPr txBox="1"/>
          <p:nvPr/>
        </p:nvSpPr>
        <p:spPr>
          <a:xfrm flipH="1">
            <a:off x="1034350" y="5705508"/>
            <a:ext cx="10609009" cy="82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/>
          </a:p>
        </p:txBody>
      </p:sp>
      <p:cxnSp>
        <p:nvCxnSpPr>
          <p:cNvPr id="8" name="Curved Connector 19">
            <a:extLst>
              <a:ext uri="{FF2B5EF4-FFF2-40B4-BE49-F238E27FC236}">
                <a16:creationId xmlns:a16="http://schemas.microsoft.com/office/drawing/2014/main" id="{48C78059-8BED-FEA5-C3EE-90EFFF4C1A84}"/>
              </a:ext>
            </a:extLst>
          </p:cNvPr>
          <p:cNvCxnSpPr>
            <a:cxnSpLocks/>
          </p:cNvCxnSpPr>
          <p:nvPr/>
        </p:nvCxnSpPr>
        <p:spPr>
          <a:xfrm flipH="1">
            <a:off x="4558664" y="1365114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19">
            <a:extLst>
              <a:ext uri="{FF2B5EF4-FFF2-40B4-BE49-F238E27FC236}">
                <a16:creationId xmlns:a16="http://schemas.microsoft.com/office/drawing/2014/main" id="{EF12E2FE-4517-99D0-F7DE-671D212609C5}"/>
              </a:ext>
            </a:extLst>
          </p:cNvPr>
          <p:cNvCxnSpPr>
            <a:cxnSpLocks/>
          </p:cNvCxnSpPr>
          <p:nvPr/>
        </p:nvCxnSpPr>
        <p:spPr>
          <a:xfrm flipH="1">
            <a:off x="7510709" y="1377667"/>
            <a:ext cx="2419287" cy="0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4167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3274476" cy="1489289"/>
            <a:chOff x="569798" y="1124402"/>
            <a:chExt cx="3274476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3274476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560157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  <p:tag name="ISPRING_LMS_API_VERSION" val="SCORM 2004 (4th edition)"/>
  <p:tag name="ISPRING_ULTRA_SCORM_COURSE_ID" val="ED946F63-6203-4126-8995-3AECF8EBB22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A TR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13 Tim kiem su ho tro o noi cong co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601735B-6909-455A-A505-417260E1B1F3}:2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7CBC6C2-80EC-4764-B79D-EAE215613192}:27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753231A-54A2-4F05-B992-B0F28217B816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C4D9DD2-5FED-4C66-9012-1B6D6EDA43E5}:2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E03F589-7F8A-466A-99A5-458DE4539355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2A65B32-5918-425B-874A-D2592140C2E1}:2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DEFBC95-8EA8-4D73-86C4-9B2AAB0E2F93}:2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DF1C2D-A309-4FFD-8AD6-293B6732DDB9}:3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6|1.9|1.2|5.4"/>
  <p:tag name="GENSWF_SLIDE_UID" val="{6BD56B0E-B40D-4E5B-A2F2-B44301D4B5BF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0EAE2E-3875-4416-9010-D05AFC255BFF}:3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2CEDF3-0CBF-4D53-B31D-F0F7CD0F6EDB}:3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AEBB1F-2998-4BCA-A340-A2A226C02815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7460D0-E2BD-461A-A627-A3890E98EA57}:3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3EEE652A-EE2D-40F5-881F-25A333A0D081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BDC1166-A0D9-455F-A723-18EE8F62616F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5BF3955-0670-4AE0-9616-A40680330316}:291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638</Words>
  <Application>Microsoft Office PowerPoint</Application>
  <PresentationFormat>Widescreen</PresentationFormat>
  <Paragraphs>73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inpin heiti</vt:lpstr>
      <vt:lpstr>Mystical Woods Smooth Script</vt:lpstr>
      <vt:lpstr>宋体</vt:lpstr>
      <vt:lpstr>UTM Cookies</vt:lpstr>
      <vt:lpstr>华康标题宋W9(P)</vt:lpstr>
      <vt:lpstr>印品黑体</vt:lpstr>
      <vt:lpstr>Arial</vt:lpstr>
      <vt:lpstr>Calibri</vt:lpstr>
      <vt:lpstr>Open Sans Extrabold</vt:lpstr>
      <vt:lpstr>Times New Roman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13 Tim kiem su ho tro o noi cong cong</dc:title>
  <dc:creator>Phạm Thanh Hằng (ADAS – GV)</dc:creator>
  <cp:lastModifiedBy>LIEN THANH</cp:lastModifiedBy>
  <cp:revision>109</cp:revision>
  <dcterms:created xsi:type="dcterms:W3CDTF">2021-06-11T02:39:36Z</dcterms:created>
  <dcterms:modified xsi:type="dcterms:W3CDTF">2025-03-16T08:43:48Z</dcterms:modified>
</cp:coreProperties>
</file>