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media/audio2.wav" ContentType="audio/x-wav"/>
  <Override PartName="/ppt/tags/tag4.xml" ContentType="application/vnd.openxmlformats-officedocument.presentationml.tags+xml"/>
  <Override PartName="/ppt/media/media1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media/audio7.wav" ContentType="audio/x-wav"/>
  <Override PartName="/ppt/media/audio9.wav" ContentType="audio/x-wav"/>
  <Override PartName="/ppt/media/audio16.wav" ContentType="audio/x-wav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media/media2.wav" ContentType="audio/x-wav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media/audio21.wav" ContentType="audio/x-wav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9" r:id="rId2"/>
    <p:sldId id="345" r:id="rId3"/>
    <p:sldId id="263" r:id="rId4"/>
    <p:sldId id="267" r:id="rId5"/>
    <p:sldId id="274" r:id="rId6"/>
    <p:sldId id="275" r:id="rId7"/>
    <p:sldId id="599" r:id="rId8"/>
    <p:sldId id="341" r:id="rId9"/>
    <p:sldId id="342" r:id="rId10"/>
    <p:sldId id="356" r:id="rId11"/>
    <p:sldId id="277" r:id="rId12"/>
    <p:sldId id="604" r:id="rId13"/>
    <p:sldId id="624" r:id="rId14"/>
    <p:sldId id="625" r:id="rId15"/>
    <p:sldId id="626" r:id="rId16"/>
    <p:sldId id="627" r:id="rId17"/>
    <p:sldId id="628" r:id="rId18"/>
    <p:sldId id="622" r:id="rId19"/>
    <p:sldId id="623" r:id="rId20"/>
    <p:sldId id="601" r:id="rId21"/>
    <p:sldId id="340" r:id="rId22"/>
  </p:sldIdLst>
  <p:sldSz cx="9144000" cy="5143500" type="screen16x9"/>
  <p:notesSz cx="9144000" cy="6858000"/>
  <p:embeddedFontLst>
    <p:embeddedFont>
      <p:font typeface="Berlin Sans FB" panose="020E0602020502020306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Bandit" panose="02020800000000000000" charset="0"/>
      <p:boldItalic r:id="rId34"/>
    </p:embeddedFont>
    <p:embeddedFont>
      <p:font typeface="Berlin Sans FB Demi" panose="020E0802020502020306" pitchFamily="34" charset="0"/>
      <p:bold r:id="rId35"/>
    </p:embeddedFont>
  </p:embeddedFontLst>
  <p:custDataLst>
    <p:tags r:id="rId36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Nguyễn" initials="LN" lastIdx="1" clrIdx="0">
    <p:extLst>
      <p:ext uri="{19B8F6BF-5375-455C-9EA6-DF929625EA0E}">
        <p15:presenceInfo xmlns:p15="http://schemas.microsoft.com/office/powerpoint/2012/main" userId="c5900b6933a8cff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23F"/>
    <a:srgbClr val="F8A968"/>
    <a:srgbClr val="FFD89F"/>
    <a:srgbClr val="FFE9C9"/>
    <a:srgbClr val="FFE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7" autoAdjust="0"/>
    <p:restoredTop sz="94660"/>
  </p:normalViewPr>
  <p:slideViewPr>
    <p:cSldViewPr>
      <p:cViewPr varScale="1">
        <p:scale>
          <a:sx n="87" d="100"/>
          <a:sy n="87" d="100"/>
        </p:scale>
        <p:origin x="948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D9DDE-712C-4B30-A6BF-A5FEE288D206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DB7E2-A0CD-4280-B94C-1845F778887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159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567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90F26E-9DEE-4295-81C3-DBC3B55B13F8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698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3233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9390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DB7E2-A0CD-4280-B94C-1845F7788873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3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32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9"/>
            <a:ext cx="9144000" cy="51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2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8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" y="-3600450"/>
            <a:ext cx="6735140" cy="159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55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2.xml"/><Relationship Id="rId6" Type="http://schemas.openxmlformats.org/officeDocument/2006/relationships/image" Target="../media/image45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8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9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2.jpg"/><Relationship Id="rId3" Type="http://schemas.openxmlformats.org/officeDocument/2006/relationships/audio" Target="../media/media1.wav"/><Relationship Id="rId7" Type="http://schemas.openxmlformats.org/officeDocument/2006/relationships/audio" Target="../media/audio3.wav"/><Relationship Id="rId12" Type="http://schemas.openxmlformats.org/officeDocument/2006/relationships/image" Target="../media/image11.png"/><Relationship Id="rId2" Type="http://schemas.microsoft.com/office/2007/relationships/media" Target="../media/media1.wav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0" Type="http://schemas.openxmlformats.org/officeDocument/2006/relationships/audio" Target="../media/audio6.wav"/><Relationship Id="rId4" Type="http://schemas.openxmlformats.org/officeDocument/2006/relationships/slideLayout" Target="../slideLayouts/slideLayout14.xml"/><Relationship Id="rId9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audio" Target="../media/audio16.wav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1.png"/><Relationship Id="rId7" Type="http://schemas.openxmlformats.org/officeDocument/2006/relationships/audio" Target="../media/audio10.wav"/><Relationship Id="rId12" Type="http://schemas.openxmlformats.org/officeDocument/2006/relationships/audio" Target="../media/audio15.wav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tags" Target="../tags/tag6.xml"/><Relationship Id="rId6" Type="http://schemas.openxmlformats.org/officeDocument/2006/relationships/audio" Target="../media/audio9.wav"/><Relationship Id="rId11" Type="http://schemas.openxmlformats.org/officeDocument/2006/relationships/audio" Target="../media/audio14.wav"/><Relationship Id="rId5" Type="http://schemas.openxmlformats.org/officeDocument/2006/relationships/audio" Target="../media/audio8.wav"/><Relationship Id="rId15" Type="http://schemas.openxmlformats.org/officeDocument/2006/relationships/image" Target="../media/image15.png"/><Relationship Id="rId10" Type="http://schemas.openxmlformats.org/officeDocument/2006/relationships/audio" Target="../media/audio13.wav"/><Relationship Id="rId19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audio" Target="../media/audio12.wav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audio" Target="../media/audio7.wav"/><Relationship Id="rId21" Type="http://schemas.openxmlformats.org/officeDocument/2006/relationships/image" Target="../media/image31.png"/><Relationship Id="rId7" Type="http://schemas.openxmlformats.org/officeDocument/2006/relationships/audio" Target="../media/audio10.wav"/><Relationship Id="rId12" Type="http://schemas.openxmlformats.org/officeDocument/2006/relationships/audio" Target="../media/audio16.wav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7.xml"/><Relationship Id="rId6" Type="http://schemas.openxmlformats.org/officeDocument/2006/relationships/audio" Target="../media/audio12.wav"/><Relationship Id="rId11" Type="http://schemas.openxmlformats.org/officeDocument/2006/relationships/audio" Target="../media/audio15.wav"/><Relationship Id="rId5" Type="http://schemas.openxmlformats.org/officeDocument/2006/relationships/audio" Target="../media/audio9.wav"/><Relationship Id="rId15" Type="http://schemas.openxmlformats.org/officeDocument/2006/relationships/image" Target="../media/image25.png"/><Relationship Id="rId10" Type="http://schemas.openxmlformats.org/officeDocument/2006/relationships/audio" Target="../media/audio14.wav"/><Relationship Id="rId19" Type="http://schemas.openxmlformats.org/officeDocument/2006/relationships/image" Target="../media/image29.png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24.png"/><Relationship Id="rId2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2.wav"/><Relationship Id="rId7" Type="http://schemas.openxmlformats.org/officeDocument/2006/relationships/image" Target="../media/image34.png"/><Relationship Id="rId2" Type="http://schemas.microsoft.com/office/2007/relationships/media" Target="../media/media2.wav"/><Relationship Id="rId1" Type="http://schemas.openxmlformats.org/officeDocument/2006/relationships/tags" Target="../tags/tag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7.wav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9.wav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audio" Target="../media/audio2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 0968142780"/>
          <p:cNvSpPr txBox="1"/>
          <p:nvPr/>
        </p:nvSpPr>
        <p:spPr>
          <a:xfrm>
            <a:off x="2514601" y="2133498"/>
            <a:ext cx="404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702030302020204" pitchFamily="66" charset="0"/>
              </a:rPr>
              <a:t>Lesson 1 (1+2+3)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/>
          <a:stretch/>
        </p:blipFill>
        <p:spPr>
          <a:xfrm>
            <a:off x="3331209" y="2914651"/>
            <a:ext cx="2408432" cy="1897415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9" name="Bùi Liễu 0968142780">
            <a:extLst>
              <a:ext uri="{FF2B5EF4-FFF2-40B4-BE49-F238E27FC236}">
                <a16:creationId xmlns:a16="http://schemas.microsoft.com/office/drawing/2014/main" id="{8B5FAEC1-8215-46F8-8A0A-349D2521AD4A}"/>
              </a:ext>
            </a:extLst>
          </p:cNvPr>
          <p:cNvSpPr txBox="1"/>
          <p:nvPr/>
        </p:nvSpPr>
        <p:spPr>
          <a:xfrm>
            <a:off x="57150" y="752306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Berlin Sans FB Demi" panose="020E0802020502020306" pitchFamily="34" charset="0"/>
              </a:rPr>
              <a:t>Unit 15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C2AE6AF6-C58F-4686-A1AF-A1EA991A042E}"/>
              </a:ext>
            </a:extLst>
          </p:cNvPr>
          <p:cNvSpPr txBox="1"/>
          <p:nvPr/>
        </p:nvSpPr>
        <p:spPr>
          <a:xfrm>
            <a:off x="1439020" y="1234390"/>
            <a:ext cx="693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ndit" panose="02020800000000000000" pitchFamily="18" charset="0"/>
                <a:ea typeface="Bandit" panose="02020800000000000000" pitchFamily="18" charset="0"/>
                <a:cs typeface="Bandit" panose="02020800000000000000" pitchFamily="18" charset="0"/>
              </a:rPr>
              <a:t>At the dining table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84936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1" y="1428750"/>
            <a:ext cx="6309560" cy="17145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34100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400300" y="1428750"/>
            <a:ext cx="4914900" cy="1528665"/>
          </a:xfrm>
          <a:prstGeom prst="roundRect">
            <a:avLst>
              <a:gd name="adj" fmla="val 11534"/>
            </a:avLst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Would you like some ______?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+ Yes, please.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+ No, thanks.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685800" y="965490"/>
            <a:ext cx="5158785" cy="4381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Mời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</a:t>
            </a:r>
            <a:r>
              <a:rPr lang="vi-VN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uống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028950"/>
            <a:ext cx="2532848" cy="1845467"/>
          </a:xfrm>
          <a:prstGeom prst="rect">
            <a:avLst/>
          </a:prstGeom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2006090"/>
            <a:ext cx="376898" cy="387426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2491568"/>
            <a:ext cx="349986" cy="3659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75" y="57150"/>
            <a:ext cx="2857500" cy="776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379877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2002730" y="9144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475203" y="4008699"/>
            <a:ext cx="184377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beans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yes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945909" y="4204032"/>
            <a:ext cx="136127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fish</a:t>
            </a:r>
            <a:r>
              <a:rPr lang="vi-VN" sz="2400" dirty="0">
                <a:solidFill>
                  <a:schemeClr val="tx1"/>
                </a:solidFill>
              </a:rPr>
              <a:t> / no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225682" y="3992115"/>
            <a:ext cx="151515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juice</a:t>
            </a:r>
            <a:r>
              <a:rPr lang="vi-VN" sz="2400" dirty="0">
                <a:solidFill>
                  <a:schemeClr val="tx1"/>
                </a:solidFill>
              </a:rPr>
              <a:t> / no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2853909" y="914400"/>
            <a:ext cx="4399474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829091" y="1472491"/>
            <a:ext cx="1979764" cy="408623"/>
          </a:xfrm>
          <a:prstGeom prst="wedgeRoundRectCallout">
            <a:avLst>
              <a:gd name="adj1" fmla="val 79376"/>
              <a:gd name="adj2" fmla="val 32238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6EF7A6EB-E8BF-42F9-A8FA-38BB3AF6F951}"/>
              </a:ext>
            </a:extLst>
          </p:cNvPr>
          <p:cNvSpPr txBox="1"/>
          <p:nvPr/>
        </p:nvSpPr>
        <p:spPr>
          <a:xfrm>
            <a:off x="3829091" y="1962091"/>
            <a:ext cx="1979764" cy="408623"/>
          </a:xfrm>
          <a:prstGeom prst="wedgeRoundRectCallout">
            <a:avLst>
              <a:gd name="adj1" fmla="val 80919"/>
              <a:gd name="adj2" fmla="val -44802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thanks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6512478" y="163597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2654761" y="3255803"/>
            <a:ext cx="1860050" cy="887398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5396" y="3043352"/>
            <a:ext cx="1784889" cy="1382083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" y="3043351"/>
            <a:ext cx="1574805" cy="1099849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7393486" y="2804740"/>
            <a:ext cx="1211169" cy="1321877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5005371" y="4204032"/>
            <a:ext cx="167385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meat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yes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191950" y="255670"/>
            <a:ext cx="2564333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15 </a:t>
            </a:r>
            <a:r>
              <a:rPr lang="vi-VN" sz="21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</a:t>
            </a:r>
            <a:endParaRPr lang="en-US" sz="21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3753457"/>
            <a:ext cx="336713" cy="346118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64" y="3824361"/>
            <a:ext cx="349986" cy="365986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20" y="3751518"/>
            <a:ext cx="349986" cy="365986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96" y="3844229"/>
            <a:ext cx="336713" cy="346118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21" y="1547333"/>
            <a:ext cx="336713" cy="346118"/>
          </a:xfrm>
          <a:prstGeom prst="rect">
            <a:avLst/>
          </a:prstGeom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48" y="1901201"/>
            <a:ext cx="349986" cy="36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861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57251"/>
            <a:ext cx="6686550" cy="405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2583187"/>
      </p:ext>
    </p:extLst>
  </p:cSld>
  <p:clrMapOvr>
    <a:masterClrMapping/>
  </p:clrMapOvr>
  <p:transition spd="slow"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835624"/>
            <a:ext cx="6686550" cy="4056296"/>
          </a:xfrm>
          <a:prstGeom prst="rect">
            <a:avLst/>
          </a:prstGeom>
        </p:spPr>
      </p:pic>
      <p:sp>
        <p:nvSpPr>
          <p:cNvPr id="5" name="0968142780">
            <a:extLst>
              <a:ext uri="{FF2B5EF4-FFF2-40B4-BE49-F238E27FC236}">
                <a16:creationId xmlns:a16="http://schemas.microsoft.com/office/drawing/2014/main" id="{EB04C33F-F12E-47A4-A351-01BB92514A24}"/>
              </a:ext>
            </a:extLst>
          </p:cNvPr>
          <p:cNvSpPr/>
          <p:nvPr/>
        </p:nvSpPr>
        <p:spPr>
          <a:xfrm rot="19508139">
            <a:off x="5017518" y="4207876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7953DE-2F2E-441A-85E3-900F07A950A4}"/>
              </a:ext>
            </a:extLst>
          </p:cNvPr>
          <p:cNvSpPr/>
          <p:nvPr/>
        </p:nvSpPr>
        <p:spPr>
          <a:xfrm>
            <a:off x="685800" y="1080070"/>
            <a:ext cx="4419252" cy="528710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______?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329E4347-6958-4AA3-A34C-63C9161C177F}"/>
              </a:ext>
            </a:extLst>
          </p:cNvPr>
          <p:cNvSpPr txBox="1"/>
          <p:nvPr/>
        </p:nvSpPr>
        <p:spPr>
          <a:xfrm>
            <a:off x="3828957" y="1130771"/>
            <a:ext cx="836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5338556" y="1213579"/>
            <a:ext cx="2200275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8216816-AB23-4980-8A29-31E565DB726B}"/>
              </a:ext>
            </a:extLst>
          </p:cNvPr>
          <p:cNvSpPr/>
          <p:nvPr/>
        </p:nvSpPr>
        <p:spPr>
          <a:xfrm>
            <a:off x="5277176" y="1213579"/>
            <a:ext cx="2266335" cy="500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</a:t>
            </a: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7B6BA069-6C9F-4949-B6D1-647224073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32" y="1267831"/>
            <a:ext cx="375260" cy="3924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058970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835624"/>
            <a:ext cx="6686550" cy="4056296"/>
          </a:xfrm>
          <a:prstGeom prst="rect">
            <a:avLst/>
          </a:prstGeom>
        </p:spPr>
      </p:pic>
      <p:sp>
        <p:nvSpPr>
          <p:cNvPr id="5" name="0968142780">
            <a:extLst>
              <a:ext uri="{FF2B5EF4-FFF2-40B4-BE49-F238E27FC236}">
                <a16:creationId xmlns:a16="http://schemas.microsoft.com/office/drawing/2014/main" id="{EB04C33F-F12E-47A4-A351-01BB92514A24}"/>
              </a:ext>
            </a:extLst>
          </p:cNvPr>
          <p:cNvSpPr/>
          <p:nvPr/>
        </p:nvSpPr>
        <p:spPr>
          <a:xfrm rot="3438333">
            <a:off x="5614255" y="3676956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7953DE-2F2E-441A-85E3-900F07A950A4}"/>
              </a:ext>
            </a:extLst>
          </p:cNvPr>
          <p:cNvSpPr/>
          <p:nvPr/>
        </p:nvSpPr>
        <p:spPr>
          <a:xfrm>
            <a:off x="457200" y="1080070"/>
            <a:ext cx="4514850" cy="528710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______?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329E4347-6958-4AA3-A34C-63C9161C177F}"/>
              </a:ext>
            </a:extLst>
          </p:cNvPr>
          <p:cNvSpPr txBox="1"/>
          <p:nvPr/>
        </p:nvSpPr>
        <p:spPr>
          <a:xfrm>
            <a:off x="3612942" y="1113592"/>
            <a:ext cx="10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5338556" y="1213579"/>
            <a:ext cx="2200275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_________.</a:t>
            </a:r>
          </a:p>
        </p:txBody>
      </p:sp>
      <p:pic>
        <p:nvPicPr>
          <p:cNvPr id="12" name="Bùi Liễu">
            <a:extLst>
              <a:ext uri="{FF2B5EF4-FFF2-40B4-BE49-F238E27FC236}">
                <a16:creationId xmlns:a16="http://schemas.microsoft.com/office/drawing/2014/main" id="{7B6BA069-6C9F-4949-B6D1-6472240732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23" y="1322085"/>
            <a:ext cx="375260" cy="392415"/>
          </a:xfrm>
          <a:prstGeom prst="rect">
            <a:avLst/>
          </a:prstGeom>
        </p:spPr>
      </p:pic>
      <p:sp>
        <p:nvSpPr>
          <p:cNvPr id="10" name="Bùi Liễu">
            <a:extLst>
              <a:ext uri="{FF2B5EF4-FFF2-40B4-BE49-F238E27FC236}">
                <a16:creationId xmlns:a16="http://schemas.microsoft.com/office/drawing/2014/main" id="{78216816-AB23-4980-8A29-31E565DB726B}"/>
              </a:ext>
            </a:extLst>
          </p:cNvPr>
          <p:cNvSpPr/>
          <p:nvPr/>
        </p:nvSpPr>
        <p:spPr>
          <a:xfrm>
            <a:off x="5233157" y="1213579"/>
            <a:ext cx="2266335" cy="500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3474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857251"/>
            <a:ext cx="6686550" cy="4056296"/>
          </a:xfrm>
          <a:prstGeom prst="rect">
            <a:avLst/>
          </a:prstGeom>
        </p:spPr>
      </p:pic>
      <p:sp>
        <p:nvSpPr>
          <p:cNvPr id="5" name="0968142780">
            <a:extLst>
              <a:ext uri="{FF2B5EF4-FFF2-40B4-BE49-F238E27FC236}">
                <a16:creationId xmlns:a16="http://schemas.microsoft.com/office/drawing/2014/main" id="{EB04C33F-F12E-47A4-A351-01BB92514A24}"/>
              </a:ext>
            </a:extLst>
          </p:cNvPr>
          <p:cNvSpPr/>
          <p:nvPr/>
        </p:nvSpPr>
        <p:spPr>
          <a:xfrm rot="8698738">
            <a:off x="4515154" y="3734214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7953DE-2F2E-441A-85E3-900F07A950A4}"/>
              </a:ext>
            </a:extLst>
          </p:cNvPr>
          <p:cNvSpPr/>
          <p:nvPr/>
        </p:nvSpPr>
        <p:spPr>
          <a:xfrm>
            <a:off x="514350" y="1134515"/>
            <a:ext cx="4536940" cy="54560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______?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329E4347-6958-4AA3-A34C-63C9161C177F}"/>
              </a:ext>
            </a:extLst>
          </p:cNvPr>
          <p:cNvSpPr txBox="1"/>
          <p:nvPr/>
        </p:nvSpPr>
        <p:spPr>
          <a:xfrm>
            <a:off x="3784959" y="1176482"/>
            <a:ext cx="10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5181600" y="1258570"/>
            <a:ext cx="2200275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8216816-AB23-4980-8A29-31E565DB726B}"/>
              </a:ext>
            </a:extLst>
          </p:cNvPr>
          <p:cNvSpPr/>
          <p:nvPr/>
        </p:nvSpPr>
        <p:spPr>
          <a:xfrm>
            <a:off x="5051290" y="1257933"/>
            <a:ext cx="2266335" cy="500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</a:t>
            </a:r>
          </a:p>
        </p:txBody>
      </p:sp>
      <p:pic>
        <p:nvPicPr>
          <p:cNvPr id="10" name="Bùi Liễu">
            <a:extLst>
              <a:ext uri="{FF2B5EF4-FFF2-40B4-BE49-F238E27FC236}">
                <a16:creationId xmlns:a16="http://schemas.microsoft.com/office/drawing/2014/main" id="{25518B00-0B47-4C29-90CA-D58140B51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15" y="1509031"/>
            <a:ext cx="399771" cy="410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647852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3. Let’s </a:t>
            </a:r>
            <a:r>
              <a:rPr lang="vi-VN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vi-VN" sz="27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835624"/>
            <a:ext cx="6686550" cy="4056296"/>
          </a:xfrm>
          <a:prstGeom prst="rect">
            <a:avLst/>
          </a:prstGeom>
        </p:spPr>
      </p:pic>
      <p:sp>
        <p:nvSpPr>
          <p:cNvPr id="5" name="0968142780">
            <a:extLst>
              <a:ext uri="{FF2B5EF4-FFF2-40B4-BE49-F238E27FC236}">
                <a16:creationId xmlns:a16="http://schemas.microsoft.com/office/drawing/2014/main" id="{EB04C33F-F12E-47A4-A351-01BB92514A24}"/>
              </a:ext>
            </a:extLst>
          </p:cNvPr>
          <p:cNvSpPr/>
          <p:nvPr/>
        </p:nvSpPr>
        <p:spPr>
          <a:xfrm rot="8698738">
            <a:off x="6417999" y="3791363"/>
            <a:ext cx="383384" cy="36888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6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7953DE-2F2E-441A-85E3-900F07A950A4}"/>
              </a:ext>
            </a:extLst>
          </p:cNvPr>
          <p:cNvSpPr/>
          <p:nvPr/>
        </p:nvSpPr>
        <p:spPr>
          <a:xfrm>
            <a:off x="609600" y="1080070"/>
            <a:ext cx="4362450" cy="528710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______?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id="{329E4347-6958-4AA3-A34C-63C9161C177F}"/>
              </a:ext>
            </a:extLst>
          </p:cNvPr>
          <p:cNvSpPr txBox="1"/>
          <p:nvPr/>
        </p:nvSpPr>
        <p:spPr>
          <a:xfrm>
            <a:off x="3894925" y="1125134"/>
            <a:ext cx="1059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467150E-D2E9-4D4A-951C-C9CD66B2CDEF}"/>
              </a:ext>
            </a:extLst>
          </p:cNvPr>
          <p:cNvSpPr/>
          <p:nvPr/>
        </p:nvSpPr>
        <p:spPr>
          <a:xfrm>
            <a:off x="5338556" y="1213579"/>
            <a:ext cx="2200275" cy="500921"/>
          </a:xfrm>
          <a:prstGeom prst="roundRect">
            <a:avLst/>
          </a:prstGeom>
          <a:solidFill>
            <a:srgbClr val="FEF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78216816-AB23-4980-8A29-31E565DB726B}"/>
              </a:ext>
            </a:extLst>
          </p:cNvPr>
          <p:cNvSpPr/>
          <p:nvPr/>
        </p:nvSpPr>
        <p:spPr>
          <a:xfrm>
            <a:off x="5213690" y="1213944"/>
            <a:ext cx="2266335" cy="5009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</a:t>
            </a:r>
          </a:p>
        </p:txBody>
      </p:sp>
      <p:pic>
        <p:nvPicPr>
          <p:cNvPr id="10" name="Bùi Liễu">
            <a:extLst>
              <a:ext uri="{FF2B5EF4-FFF2-40B4-BE49-F238E27FC236}">
                <a16:creationId xmlns:a16="http://schemas.microsoft.com/office/drawing/2014/main" id="{25518B00-0B47-4C29-90CA-D58140B51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15" y="1509031"/>
            <a:ext cx="399771" cy="4109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55544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57" y="432334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424793" y="2029293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Well done!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80745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2971800" y="1714500"/>
            <a:ext cx="4972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Wrap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856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"/>
          <p:cNvSpPr txBox="1">
            <a:spLocks/>
          </p:cNvSpPr>
          <p:nvPr/>
        </p:nvSpPr>
        <p:spPr>
          <a:xfrm>
            <a:off x="3101372" y="2562747"/>
            <a:ext cx="4675121" cy="433350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3101372" y="1757604"/>
            <a:ext cx="42688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3084163" y="3344588"/>
            <a:ext cx="3030887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4601" y="3211111"/>
            <a:ext cx="437876" cy="539074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4236" y="1635850"/>
            <a:ext cx="409628" cy="565496"/>
          </a:xfrm>
          <a:prstGeom prst="rect">
            <a:avLst/>
          </a:prstGeom>
        </p:spPr>
      </p:pic>
      <p:pic>
        <p:nvPicPr>
          <p:cNvPr id="13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3483" y="2429942"/>
            <a:ext cx="398904" cy="5661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991" y="234678"/>
            <a:ext cx="3921996" cy="934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3" b="2863"/>
          <a:stretch/>
        </p:blipFill>
        <p:spPr>
          <a:xfrm>
            <a:off x="2002730" y="914400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3" name="Bùi Liễu 0968142780"/>
          <p:cNvSpPr txBox="1"/>
          <p:nvPr/>
        </p:nvSpPr>
        <p:spPr>
          <a:xfrm>
            <a:off x="475203" y="4008699"/>
            <a:ext cx="1843774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beans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yes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2945909" y="4204032"/>
            <a:ext cx="136127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fish</a:t>
            </a:r>
            <a:r>
              <a:rPr lang="vi-VN" sz="2400" dirty="0">
                <a:solidFill>
                  <a:schemeClr val="tx1"/>
                </a:solidFill>
              </a:rPr>
              <a:t> / no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8" name="Bùi Liễu 0968142780"/>
          <p:cNvSpPr txBox="1"/>
          <p:nvPr/>
        </p:nvSpPr>
        <p:spPr>
          <a:xfrm>
            <a:off x="7225682" y="3992115"/>
            <a:ext cx="151515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juice</a:t>
            </a:r>
            <a:r>
              <a:rPr lang="vi-VN" sz="2400" dirty="0">
                <a:solidFill>
                  <a:schemeClr val="tx1"/>
                </a:solidFill>
              </a:rPr>
              <a:t> / no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2853909" y="914400"/>
            <a:ext cx="4399474" cy="463363"/>
          </a:xfrm>
          <a:prstGeom prst="wedgeRoundRectCallout">
            <a:avLst>
              <a:gd name="adj1" fmla="val -57814"/>
              <a:gd name="adj2" fmla="val -6130"/>
              <a:gd name="adj3" fmla="val 16667"/>
            </a:avLst>
          </a:prstGeom>
          <a:solidFill>
            <a:srgbClr val="F9B67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Would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some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_____?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829091" y="1472491"/>
            <a:ext cx="1979764" cy="408623"/>
          </a:xfrm>
          <a:prstGeom prst="wedgeRoundRectCallout">
            <a:avLst>
              <a:gd name="adj1" fmla="val 79376"/>
              <a:gd name="adj2" fmla="val 32238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please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Facebook: Bùi Liễu">
            <a:extLst>
              <a:ext uri="{FF2B5EF4-FFF2-40B4-BE49-F238E27FC236}">
                <a16:creationId xmlns:a16="http://schemas.microsoft.com/office/drawing/2014/main" id="{6EF7A6EB-E8BF-42F9-A8FA-38BB3AF6F951}"/>
              </a:ext>
            </a:extLst>
          </p:cNvPr>
          <p:cNvSpPr txBox="1"/>
          <p:nvPr/>
        </p:nvSpPr>
        <p:spPr>
          <a:xfrm>
            <a:off x="3829091" y="1962091"/>
            <a:ext cx="1979764" cy="408623"/>
          </a:xfrm>
          <a:prstGeom prst="wedgeRoundRectCallout">
            <a:avLst>
              <a:gd name="adj1" fmla="val 80919"/>
              <a:gd name="adj2" fmla="val -44802"/>
              <a:gd name="adj3" fmla="val 16667"/>
            </a:avLst>
          </a:prstGeom>
          <a:solidFill>
            <a:srgbClr val="F9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No,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thanks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Bùi Liễu 0968142780">
            <a:extLst>
              <a:ext uri="{FF2B5EF4-FFF2-40B4-BE49-F238E27FC236}">
                <a16:creationId xmlns:a16="http://schemas.microsoft.com/office/drawing/2014/main" id="{91E274B8-D051-48CA-BC93-53BF1C549DE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" b="1428"/>
          <a:stretch/>
        </p:blipFill>
        <p:spPr>
          <a:xfrm flipH="1">
            <a:off x="6512478" y="163597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" name="Bùi Liễu">
            <a:extLst>
              <a:ext uri="{FF2B5EF4-FFF2-40B4-BE49-F238E27FC236}">
                <a16:creationId xmlns:a16="http://schemas.microsoft.com/office/drawing/2014/main" id="{979D20E6-6353-4B51-B176-DA2AAFEB0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2654761" y="3255803"/>
            <a:ext cx="1860050" cy="887398"/>
          </a:xfrm>
          <a:prstGeom prst="rect">
            <a:avLst/>
          </a:prstGeom>
          <a:ln>
            <a:noFill/>
          </a:ln>
        </p:spPr>
      </p:pic>
      <p:pic>
        <p:nvPicPr>
          <p:cNvPr id="49" name="Bùi Liễu">
            <a:extLst>
              <a:ext uri="{FF2B5EF4-FFF2-40B4-BE49-F238E27FC236}">
                <a16:creationId xmlns:a16="http://schemas.microsoft.com/office/drawing/2014/main" id="{0FD2AD22-F64F-4662-9BF3-33BC7E9755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5396" y="3043352"/>
            <a:ext cx="1784889" cy="1382083"/>
          </a:xfrm>
          <a:prstGeom prst="rect">
            <a:avLst/>
          </a:prstGeom>
          <a:ln>
            <a:noFill/>
          </a:ln>
        </p:spPr>
      </p:pic>
      <p:pic>
        <p:nvPicPr>
          <p:cNvPr id="50" name="Bùi Liễu">
            <a:extLst>
              <a:ext uri="{FF2B5EF4-FFF2-40B4-BE49-F238E27FC236}">
                <a16:creationId xmlns:a16="http://schemas.microsoft.com/office/drawing/2014/main" id="{2E1CA3EC-5023-4E00-9FF9-D0DCC25F74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2" y="3043351"/>
            <a:ext cx="1574805" cy="1099849"/>
          </a:xfrm>
          <a:prstGeom prst="rect">
            <a:avLst/>
          </a:prstGeom>
          <a:ln>
            <a:noFill/>
          </a:ln>
        </p:spPr>
      </p:pic>
      <p:pic>
        <p:nvPicPr>
          <p:cNvPr id="55" name="Bùi Liễu">
            <a:extLst>
              <a:ext uri="{FF2B5EF4-FFF2-40B4-BE49-F238E27FC236}">
                <a16:creationId xmlns:a16="http://schemas.microsoft.com/office/drawing/2014/main" id="{C1BA34B5-45DF-4ED8-8B46-4ED6E4FC0F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7393486" y="2804740"/>
            <a:ext cx="1211169" cy="1321877"/>
          </a:xfrm>
          <a:prstGeom prst="rect">
            <a:avLst/>
          </a:prstGeom>
          <a:ln>
            <a:noFill/>
          </a:ln>
        </p:spPr>
      </p:pic>
      <p:sp>
        <p:nvSpPr>
          <p:cNvPr id="46" name="Bùi Liễu 0968142780"/>
          <p:cNvSpPr txBox="1"/>
          <p:nvPr/>
        </p:nvSpPr>
        <p:spPr>
          <a:xfrm>
            <a:off x="5005371" y="4204032"/>
            <a:ext cx="167385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 dirty="0" err="1">
                <a:solidFill>
                  <a:schemeClr val="tx1"/>
                </a:solidFill>
              </a:rPr>
              <a:t>meat</a:t>
            </a:r>
            <a:r>
              <a:rPr lang="vi-VN" sz="2400" dirty="0">
                <a:solidFill>
                  <a:schemeClr val="tx1"/>
                </a:solidFill>
              </a:rPr>
              <a:t> / </a:t>
            </a:r>
            <a:r>
              <a:rPr lang="vi-VN" sz="2400" dirty="0" err="1">
                <a:solidFill>
                  <a:schemeClr val="tx1"/>
                </a:solidFill>
              </a:rPr>
              <a:t>yes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3" name="0968142780">
            <a:extLst>
              <a:ext uri="{FF2B5EF4-FFF2-40B4-BE49-F238E27FC236}">
                <a16:creationId xmlns:a16="http://schemas.microsoft.com/office/drawing/2014/main" id="{7765015E-726E-49F1-B88F-DE0D46B2B4E7}"/>
              </a:ext>
            </a:extLst>
          </p:cNvPr>
          <p:cNvSpPr txBox="1">
            <a:spLocks/>
          </p:cNvSpPr>
          <p:nvPr/>
        </p:nvSpPr>
        <p:spPr>
          <a:xfrm>
            <a:off x="191950" y="255670"/>
            <a:ext cx="2564333" cy="510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51427" rIns="51427" bIns="5142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Unit</a:t>
            </a:r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15 </a:t>
            </a:r>
            <a:r>
              <a:rPr lang="vi-VN" sz="2100" b="1" dirty="0" err="1">
                <a:solidFill>
                  <a:schemeClr val="tx1"/>
                </a:solidFill>
                <a:latin typeface="+mn-lt"/>
                <a:cs typeface="Arial" pitchFamily="34" charset="0"/>
              </a:rPr>
              <a:t>Lesson</a:t>
            </a:r>
            <a:r>
              <a:rPr lang="vi-VN" sz="2100" b="1" dirty="0">
                <a:solidFill>
                  <a:schemeClr val="tx1"/>
                </a:solidFill>
                <a:latin typeface="+mn-lt"/>
                <a:cs typeface="Arial" pitchFamily="34" charset="0"/>
              </a:rPr>
              <a:t> 1</a:t>
            </a:r>
            <a:endParaRPr lang="en-US" sz="2100" b="1" dirty="0">
              <a:solidFill>
                <a:schemeClr val="tx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1" y="3753457"/>
            <a:ext cx="336713" cy="346118"/>
          </a:xfrm>
          <a:prstGeom prst="rect">
            <a:avLst/>
          </a:prstGeom>
        </p:spPr>
      </p:pic>
      <p:pic>
        <p:nvPicPr>
          <p:cNvPr id="21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764" y="3824361"/>
            <a:ext cx="349986" cy="365986"/>
          </a:xfrm>
          <a:prstGeom prst="rect">
            <a:avLst/>
          </a:prstGeom>
        </p:spPr>
      </p:pic>
      <p:pic>
        <p:nvPicPr>
          <p:cNvPr id="22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320" y="3751518"/>
            <a:ext cx="349986" cy="365986"/>
          </a:xfrm>
          <a:prstGeom prst="rect">
            <a:avLst/>
          </a:prstGeom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96" y="3844229"/>
            <a:ext cx="336713" cy="346118"/>
          </a:xfrm>
          <a:prstGeom prst="rect">
            <a:avLst/>
          </a:prstGeom>
        </p:spPr>
      </p:pic>
      <p:pic>
        <p:nvPicPr>
          <p:cNvPr id="25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721" y="1547333"/>
            <a:ext cx="336713" cy="346118"/>
          </a:xfrm>
          <a:prstGeom prst="rect">
            <a:avLst/>
          </a:prstGeom>
        </p:spPr>
      </p:pic>
      <p:pic>
        <p:nvPicPr>
          <p:cNvPr id="27" name="Bùi Liễu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48" y="1901201"/>
            <a:ext cx="349986" cy="36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428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/>
      <p:bldP spid="48" grpId="0"/>
      <p:bldP spid="4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478570" cy="35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2457451"/>
            <a:ext cx="4361979" cy="995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493014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99" y="1092752"/>
            <a:ext cx="4335701" cy="2887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3" y="1065770"/>
            <a:ext cx="4408249" cy="2914650"/>
          </a:xfrm>
          <a:prstGeom prst="rect">
            <a:avLst/>
          </a:prstGeom>
        </p:spPr>
      </p:pic>
      <p:sp>
        <p:nvSpPr>
          <p:cNvPr id="2" name="Google Shape;719;p38"/>
          <p:cNvSpPr txBox="1">
            <a:spLocks/>
          </p:cNvSpPr>
          <p:nvPr/>
        </p:nvSpPr>
        <p:spPr>
          <a:xfrm>
            <a:off x="-7757" y="227070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3200401" y="4015345"/>
            <a:ext cx="250937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3120461" y="4026795"/>
            <a:ext cx="283030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2743200" y="4017818"/>
            <a:ext cx="358482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</a:p>
        </p:txBody>
      </p:sp>
      <p:pic>
        <p:nvPicPr>
          <p:cNvPr id="6" name="Track 4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692" y="316530"/>
            <a:ext cx="317383" cy="25443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28650" y="1083777"/>
            <a:ext cx="3771900" cy="503665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3" name="Bùi Liễu 0968142780"/>
          <p:cNvSpPr/>
          <p:nvPr/>
        </p:nvSpPr>
        <p:spPr>
          <a:xfrm>
            <a:off x="646400" y="1137923"/>
            <a:ext cx="4072842" cy="441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rice?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818920" y="1624910"/>
            <a:ext cx="1760779" cy="421097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0" name="Bùi Liễu 0968142780"/>
          <p:cNvSpPr/>
          <p:nvPr/>
        </p:nvSpPr>
        <p:spPr>
          <a:xfrm>
            <a:off x="2830363" y="1569237"/>
            <a:ext cx="1977176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please.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Google Shape;719;p38"/>
          <p:cNvSpPr txBox="1">
            <a:spLocks/>
          </p:cNvSpPr>
          <p:nvPr/>
        </p:nvSpPr>
        <p:spPr>
          <a:xfrm>
            <a:off x="5561214" y="546890"/>
            <a:ext cx="3336793" cy="388175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350" dirty="0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54657" y="930920"/>
            <a:ext cx="3943350" cy="564495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1" name="Bùi Liễu 0968142780"/>
          <p:cNvSpPr/>
          <p:nvPr/>
        </p:nvSpPr>
        <p:spPr>
          <a:xfrm>
            <a:off x="4992973" y="926333"/>
            <a:ext cx="4309527" cy="58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you like some juice?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814074" y="1570002"/>
            <a:ext cx="1862064" cy="487399"/>
          </a:xfrm>
          <a:prstGeom prst="roundRect">
            <a:avLst/>
          </a:prstGeom>
          <a:solidFill>
            <a:srgbClr val="FFE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2" name="Bùi Liễu 0968142780"/>
          <p:cNvSpPr/>
          <p:nvPr/>
        </p:nvSpPr>
        <p:spPr>
          <a:xfrm>
            <a:off x="6869747" y="1604987"/>
            <a:ext cx="1875288" cy="457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thanks.</a:t>
            </a:r>
            <a:endParaRPr lang="vi-VN" sz="22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671405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4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4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7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4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4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3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714500"/>
            <a:ext cx="6326350" cy="15408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97843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"/>
          <p:cNvSpPr/>
          <p:nvPr/>
        </p:nvSpPr>
        <p:spPr>
          <a:xfrm>
            <a:off x="1246512" y="3149401"/>
            <a:ext cx="1509068" cy="1410941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8" name="Bùi Liễu"/>
          <p:cNvSpPr/>
          <p:nvPr/>
        </p:nvSpPr>
        <p:spPr>
          <a:xfrm>
            <a:off x="7103993" y="1230633"/>
            <a:ext cx="1511878" cy="1410941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3" name="Bùi Liễu"/>
          <p:cNvSpPr/>
          <p:nvPr/>
        </p:nvSpPr>
        <p:spPr>
          <a:xfrm>
            <a:off x="2154790" y="1249745"/>
            <a:ext cx="1511879" cy="1413489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17" name="Bùi Liễu"/>
          <p:cNvSpPr/>
          <p:nvPr/>
        </p:nvSpPr>
        <p:spPr>
          <a:xfrm>
            <a:off x="4550189" y="3149401"/>
            <a:ext cx="1509068" cy="1390547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5" name="Bùi Liễu"/>
          <p:cNvSpPr/>
          <p:nvPr/>
        </p:nvSpPr>
        <p:spPr>
          <a:xfrm>
            <a:off x="6204612" y="3149401"/>
            <a:ext cx="1509068" cy="1390547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67" name="Bùi Liễu"/>
          <p:cNvSpPr/>
          <p:nvPr/>
        </p:nvSpPr>
        <p:spPr>
          <a:xfrm>
            <a:off x="2892839" y="3149401"/>
            <a:ext cx="1509068" cy="1390547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1336840" y="3392554"/>
            <a:ext cx="1392593" cy="664382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1348" y="1301393"/>
            <a:ext cx="1205040" cy="933092"/>
          </a:xfrm>
          <a:prstGeom prst="rect">
            <a:avLst/>
          </a:prstGeom>
        </p:spPr>
      </p:pic>
      <p:pic>
        <p:nvPicPr>
          <p:cNvPr id="14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11004" r="10354" b="12775"/>
          <a:stretch/>
        </p:blipFill>
        <p:spPr>
          <a:xfrm flipH="1">
            <a:off x="2253972" y="1330706"/>
            <a:ext cx="1353573" cy="928174"/>
          </a:xfrm>
          <a:prstGeom prst="rect">
            <a:avLst/>
          </a:prstGeom>
        </p:spPr>
      </p:pic>
      <p:pic>
        <p:nvPicPr>
          <p:cNvPr id="18" name="Bùi Liễu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736" y="3275755"/>
            <a:ext cx="1256438" cy="877499"/>
          </a:xfrm>
          <a:prstGeom prst="rect">
            <a:avLst/>
          </a:prstGeom>
        </p:spPr>
      </p:pic>
      <p:pic>
        <p:nvPicPr>
          <p:cNvPr id="26" name="Bùi Liễu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6585090" y="3176782"/>
            <a:ext cx="817702" cy="892445"/>
          </a:xfrm>
          <a:prstGeom prst="rect">
            <a:avLst/>
          </a:prstGeom>
        </p:spPr>
      </p:pic>
      <p:pic>
        <p:nvPicPr>
          <p:cNvPr id="65" name="Bùi Liễu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3112" y="1355291"/>
            <a:ext cx="1102998" cy="894557"/>
          </a:xfrm>
          <a:prstGeom prst="rect">
            <a:avLst/>
          </a:prstGeom>
        </p:spPr>
      </p:pic>
      <p:pic>
        <p:nvPicPr>
          <p:cNvPr id="72" name="Bùi Liễu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01" y="3319233"/>
            <a:ext cx="1326143" cy="1071276"/>
          </a:xfrm>
          <a:prstGeom prst="rect">
            <a:avLst/>
          </a:prstGeom>
        </p:spPr>
      </p:pic>
      <p:sp>
        <p:nvSpPr>
          <p:cNvPr id="33" name="Bùi Liễu"/>
          <p:cNvSpPr txBox="1"/>
          <p:nvPr/>
        </p:nvSpPr>
        <p:spPr>
          <a:xfrm>
            <a:off x="2568328" y="2264737"/>
            <a:ext cx="68480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food</a:t>
            </a:r>
          </a:p>
        </p:txBody>
      </p:sp>
      <p:sp>
        <p:nvSpPr>
          <p:cNvPr id="34" name="Bùi Liễu"/>
          <p:cNvSpPr txBox="1"/>
          <p:nvPr/>
        </p:nvSpPr>
        <p:spPr>
          <a:xfrm>
            <a:off x="5938310" y="2283783"/>
            <a:ext cx="59503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rice</a:t>
            </a:r>
          </a:p>
        </p:txBody>
      </p:sp>
      <p:sp>
        <p:nvSpPr>
          <p:cNvPr id="35" name="Bùi Liễu"/>
          <p:cNvSpPr txBox="1"/>
          <p:nvPr/>
        </p:nvSpPr>
        <p:spPr>
          <a:xfrm>
            <a:off x="1721397" y="4143819"/>
            <a:ext cx="59503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fish</a:t>
            </a:r>
          </a:p>
        </p:txBody>
      </p:sp>
      <p:sp>
        <p:nvSpPr>
          <p:cNvPr id="36" name="Bùi Liễu"/>
          <p:cNvSpPr txBox="1"/>
          <p:nvPr/>
        </p:nvSpPr>
        <p:spPr>
          <a:xfrm>
            <a:off x="7455991" y="2301593"/>
            <a:ext cx="7232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meat</a:t>
            </a:r>
          </a:p>
        </p:txBody>
      </p:sp>
      <p:sp>
        <p:nvSpPr>
          <p:cNvPr id="37" name="Bùi Liễu"/>
          <p:cNvSpPr txBox="1"/>
          <p:nvPr/>
        </p:nvSpPr>
        <p:spPr>
          <a:xfrm>
            <a:off x="3324986" y="4099825"/>
            <a:ext cx="7232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bean</a:t>
            </a:r>
          </a:p>
        </p:txBody>
      </p:sp>
      <p:sp>
        <p:nvSpPr>
          <p:cNvPr id="38" name="Bùi Liễu"/>
          <p:cNvSpPr txBox="1"/>
          <p:nvPr/>
        </p:nvSpPr>
        <p:spPr>
          <a:xfrm>
            <a:off x="4878965" y="4099824"/>
            <a:ext cx="85151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bean</a:t>
            </a:r>
            <a:r>
              <a:rPr lang="en-US" sz="1800" u="sng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9" name="Bùi Liễu"/>
          <p:cNvSpPr txBox="1"/>
          <p:nvPr/>
        </p:nvSpPr>
        <p:spPr>
          <a:xfrm>
            <a:off x="6658125" y="4099824"/>
            <a:ext cx="71045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juice</a:t>
            </a:r>
          </a:p>
        </p:txBody>
      </p:sp>
      <p:sp>
        <p:nvSpPr>
          <p:cNvPr id="27" name="Bùi Liễu">
            <a:extLst>
              <a:ext uri="{FF2B5EF4-FFF2-40B4-BE49-F238E27FC236}">
                <a16:creationId xmlns:a16="http://schemas.microsoft.com/office/drawing/2014/main" id="{EF78142D-4928-4C9F-81E9-8E393F56A9C6}"/>
              </a:ext>
            </a:extLst>
          </p:cNvPr>
          <p:cNvSpPr/>
          <p:nvPr/>
        </p:nvSpPr>
        <p:spPr>
          <a:xfrm>
            <a:off x="5450077" y="1228086"/>
            <a:ext cx="1509068" cy="1413488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sp>
        <p:nvSpPr>
          <p:cNvPr id="29" name="Bùi Liễu">
            <a:extLst>
              <a:ext uri="{FF2B5EF4-FFF2-40B4-BE49-F238E27FC236}">
                <a16:creationId xmlns:a16="http://schemas.microsoft.com/office/drawing/2014/main" id="{C94F9148-5564-4324-87A5-5CF9EADE9F40}"/>
              </a:ext>
            </a:extLst>
          </p:cNvPr>
          <p:cNvSpPr txBox="1"/>
          <p:nvPr/>
        </p:nvSpPr>
        <p:spPr>
          <a:xfrm>
            <a:off x="8092618" y="4096307"/>
            <a:ext cx="78739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rgbClr val="FF0000"/>
                </a:solidFill>
              </a:rPr>
              <a:t>some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Bùi Liễu  0968142780">
            <a:extLst>
              <a:ext uri="{FF2B5EF4-FFF2-40B4-BE49-F238E27FC236}">
                <a16:creationId xmlns:a16="http://schemas.microsoft.com/office/drawing/2014/main" id="{2C26C954-CDA0-4897-85DA-9AD439FDB5BF}"/>
              </a:ext>
            </a:extLst>
          </p:cNvPr>
          <p:cNvSpPr/>
          <p:nvPr/>
        </p:nvSpPr>
        <p:spPr>
          <a:xfrm>
            <a:off x="3150167" y="277237"/>
            <a:ext cx="2800043" cy="605936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1" name="Bùi Liễu"/>
          <p:cNvSpPr/>
          <p:nvPr/>
        </p:nvSpPr>
        <p:spPr>
          <a:xfrm>
            <a:off x="503430" y="1203413"/>
            <a:ext cx="1511879" cy="1413489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40" name="Bùi Liễu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9" y="1319626"/>
            <a:ext cx="1313287" cy="927546"/>
          </a:xfrm>
          <a:prstGeom prst="roundRect">
            <a:avLst/>
          </a:prstGeom>
        </p:spPr>
      </p:pic>
      <p:sp>
        <p:nvSpPr>
          <p:cNvPr id="42" name="Bùi Liễu"/>
          <p:cNvSpPr txBox="1"/>
          <p:nvPr/>
        </p:nvSpPr>
        <p:spPr>
          <a:xfrm>
            <a:off x="532028" y="2259112"/>
            <a:ext cx="147989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1800" dirty="0">
                <a:solidFill>
                  <a:srgbClr val="FF0000"/>
                </a:solidFill>
              </a:rPr>
              <a:t>dining table</a:t>
            </a:r>
          </a:p>
        </p:txBody>
      </p:sp>
      <p:sp>
        <p:nvSpPr>
          <p:cNvPr id="41" name="Facebook: Bùi Liễu">
            <a:extLst>
              <a:ext uri="{FF2B5EF4-FFF2-40B4-BE49-F238E27FC236}">
                <a16:creationId xmlns:a16="http://schemas.microsoft.com/office/drawing/2014/main" id="{AC1FE594-7DD7-48AD-8E20-8DC049CA97F4}"/>
              </a:ext>
            </a:extLst>
          </p:cNvPr>
          <p:cNvSpPr/>
          <p:nvPr/>
        </p:nvSpPr>
        <p:spPr>
          <a:xfrm>
            <a:off x="3958146" y="2302744"/>
            <a:ext cx="1259218" cy="328937"/>
          </a:xfrm>
          <a:prstGeom prst="rect">
            <a:avLst/>
          </a:prstGeom>
        </p:spPr>
        <p:txBody>
          <a:bodyPr wrap="square" lIns="51435" tIns="25718" rIns="51435" bIns="25718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drinks</a:t>
            </a:r>
          </a:p>
        </p:txBody>
      </p:sp>
      <p:sp>
        <p:nvSpPr>
          <p:cNvPr id="43" name="Bùi Liễu"/>
          <p:cNvSpPr/>
          <p:nvPr/>
        </p:nvSpPr>
        <p:spPr>
          <a:xfrm>
            <a:off x="3803711" y="1239362"/>
            <a:ext cx="1511879" cy="1413489"/>
          </a:xfrm>
          <a:prstGeom prst="flowChartAlternateProcess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1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342" y="1407523"/>
            <a:ext cx="807202" cy="9548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50020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ing tab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ùi Liễu dri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s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an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m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2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62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is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2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62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2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62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ean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2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62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6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om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ing tab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2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62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ùi Liễu dri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29" grpId="0"/>
      <p:bldP spid="29" grpId="1"/>
      <p:bldP spid="42" grpId="0"/>
      <p:bldP spid="42" grpId="1"/>
      <p:bldP spid="41" grpId="0"/>
      <p:bldP spid="4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817142" y="1796598"/>
            <a:ext cx="1774916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food</a:t>
            </a:r>
          </a:p>
        </p:txBody>
      </p:sp>
      <p:sp>
        <p:nvSpPr>
          <p:cNvPr id="25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011248" y="1783096"/>
            <a:ext cx="3371850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804457" y="2139498"/>
            <a:ext cx="1706959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drinks</a:t>
            </a:r>
          </a:p>
        </p:txBody>
      </p:sp>
      <p:sp>
        <p:nvSpPr>
          <p:cNvPr id="2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151511" y="2135340"/>
            <a:ext cx="2773847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795417" y="2825298"/>
            <a:ext cx="1769740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vi-VN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rice</a:t>
            </a:r>
            <a:endParaRPr lang="en-US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68939" y="2813008"/>
            <a:ext cx="789960" cy="375104"/>
          </a:xfrm>
          <a:prstGeom prst="rect">
            <a:avLst/>
          </a:prstGeom>
          <a:ln>
            <a:noFill/>
          </a:ln>
        </p:spPr>
        <p:txBody>
          <a:bodyPr wrap="non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cơm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790241" y="3145096"/>
            <a:ext cx="1774916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6. meat</a:t>
            </a:r>
          </a:p>
        </p:txBody>
      </p:sp>
      <p:sp>
        <p:nvSpPr>
          <p:cNvPr id="32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58950" y="3168198"/>
            <a:ext cx="2474657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773715" y="3511098"/>
            <a:ext cx="1791441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 bean</a:t>
            </a:r>
          </a:p>
        </p:txBody>
      </p:sp>
      <p:sp>
        <p:nvSpPr>
          <p:cNvPr id="34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58950" y="3504485"/>
            <a:ext cx="2281187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767829" y="3829051"/>
            <a:ext cx="1854478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8. bean</a:t>
            </a:r>
            <a:r>
              <a:rPr lang="en-US" sz="21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36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4569" y="3837542"/>
            <a:ext cx="2281187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đỗ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776382" y="4139748"/>
            <a:ext cx="1903075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9. juice</a:t>
            </a:r>
          </a:p>
        </p:txBody>
      </p:sp>
      <p:sp>
        <p:nvSpPr>
          <p:cNvPr id="3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3497" y="4097484"/>
            <a:ext cx="2281187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ép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ùi Liễu">
            <a:extLst>
              <a:ext uri="{FF2B5EF4-FFF2-40B4-BE49-F238E27FC236}">
                <a16:creationId xmlns:a16="http://schemas.microsoft.com/office/drawing/2014/main" id="{027CED97-E54C-41A4-9CFF-7E61F860224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0" b="15235"/>
          <a:stretch/>
        </p:blipFill>
        <p:spPr>
          <a:xfrm flipH="1">
            <a:off x="2176614" y="2535943"/>
            <a:ext cx="514084" cy="254553"/>
          </a:xfrm>
          <a:prstGeom prst="rect">
            <a:avLst/>
          </a:prstGeom>
        </p:spPr>
      </p:pic>
      <p:pic>
        <p:nvPicPr>
          <p:cNvPr id="19" name="Bùi Liễu">
            <a:extLst>
              <a:ext uri="{FF2B5EF4-FFF2-40B4-BE49-F238E27FC236}">
                <a16:creationId xmlns:a16="http://schemas.microsoft.com/office/drawing/2014/main" id="{EF6DD6F6-A8D0-4329-86AA-F8A7F8AE88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8015" y="3299832"/>
            <a:ext cx="569063" cy="310345"/>
          </a:xfrm>
          <a:prstGeom prst="rect">
            <a:avLst/>
          </a:prstGeom>
        </p:spPr>
      </p:pic>
      <p:pic>
        <p:nvPicPr>
          <p:cNvPr id="20" name="Bùi Liễu">
            <a:extLst>
              <a:ext uri="{FF2B5EF4-FFF2-40B4-BE49-F238E27FC236}">
                <a16:creationId xmlns:a16="http://schemas.microsoft.com/office/drawing/2014/main" id="{7E017919-C834-4E1C-A8CF-4800CC8D03F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5" t="11004" r="10354" b="12775"/>
          <a:stretch/>
        </p:blipFill>
        <p:spPr>
          <a:xfrm flipH="1">
            <a:off x="2196732" y="1678092"/>
            <a:ext cx="545634" cy="346426"/>
          </a:xfrm>
          <a:prstGeom prst="rect">
            <a:avLst/>
          </a:prstGeom>
        </p:spPr>
      </p:pic>
      <p:pic>
        <p:nvPicPr>
          <p:cNvPr id="21" name="Bùi Liễu">
            <a:extLst>
              <a:ext uri="{FF2B5EF4-FFF2-40B4-BE49-F238E27FC236}">
                <a16:creationId xmlns:a16="http://schemas.microsoft.com/office/drawing/2014/main" id="{6DAD83D1-EA03-405A-90BF-1BCD1318F3A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517" y="3902847"/>
            <a:ext cx="544019" cy="314840"/>
          </a:xfrm>
          <a:prstGeom prst="rect">
            <a:avLst/>
          </a:prstGeom>
        </p:spPr>
      </p:pic>
      <p:pic>
        <p:nvPicPr>
          <p:cNvPr id="23" name="Bùi Liễu">
            <a:extLst>
              <a:ext uri="{FF2B5EF4-FFF2-40B4-BE49-F238E27FC236}">
                <a16:creationId xmlns:a16="http://schemas.microsoft.com/office/drawing/2014/main" id="{94757218-B1D7-46E8-9277-2AF271B6C05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3" r="14216"/>
          <a:stretch/>
        </p:blipFill>
        <p:spPr>
          <a:xfrm>
            <a:off x="2201525" y="4153186"/>
            <a:ext cx="459320" cy="361664"/>
          </a:xfrm>
          <a:prstGeom prst="rect">
            <a:avLst/>
          </a:prstGeom>
        </p:spPr>
      </p:pic>
      <p:pic>
        <p:nvPicPr>
          <p:cNvPr id="24" name="Bùi Liễu">
            <a:extLst>
              <a:ext uri="{FF2B5EF4-FFF2-40B4-BE49-F238E27FC236}">
                <a16:creationId xmlns:a16="http://schemas.microsoft.com/office/drawing/2014/main" id="{7D4C726A-D838-41F1-97E3-1726D49E08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5088" y="2878031"/>
            <a:ext cx="406205" cy="284036"/>
          </a:xfrm>
          <a:prstGeom prst="rect">
            <a:avLst/>
          </a:prstGeom>
        </p:spPr>
      </p:pic>
      <p:sp>
        <p:nvSpPr>
          <p:cNvPr id="40" name="Facebook: Bùi Liễu">
            <a:extLst>
              <a:ext uri="{FF2B5EF4-FFF2-40B4-BE49-F238E27FC236}">
                <a16:creationId xmlns:a16="http://schemas.microsoft.com/office/drawing/2014/main" id="{C84188E8-75DF-4228-AA27-5699BF98CD42}"/>
              </a:ext>
            </a:extLst>
          </p:cNvPr>
          <p:cNvSpPr/>
          <p:nvPr/>
        </p:nvSpPr>
        <p:spPr>
          <a:xfrm>
            <a:off x="2773715" y="4446298"/>
            <a:ext cx="1889216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10. </a:t>
            </a:r>
            <a:r>
              <a:rPr lang="vi-VN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some</a:t>
            </a:r>
            <a:endParaRPr lang="en-US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Bùi Liễu  0968142780">
            <a:extLst>
              <a:ext uri="{FF2B5EF4-FFF2-40B4-BE49-F238E27FC236}">
                <a16:creationId xmlns:a16="http://schemas.microsoft.com/office/drawing/2014/main" id="{49A3BA65-36A1-4E3F-8B19-08A6E1E0CD61}"/>
              </a:ext>
            </a:extLst>
          </p:cNvPr>
          <p:cNvSpPr/>
          <p:nvPr/>
        </p:nvSpPr>
        <p:spPr>
          <a:xfrm>
            <a:off x="5033307" y="4461010"/>
            <a:ext cx="3371850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00" dirty="0">
                <a:latin typeface="Arial" panose="020B0604020202020204" pitchFamily="34" charset="0"/>
                <a:cs typeface="Arial" panose="020B0604020202020204" pitchFamily="34" charset="0"/>
              </a:rPr>
              <a:t>một vài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798092" y="1371601"/>
            <a:ext cx="2203378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dining table</a:t>
            </a:r>
          </a:p>
        </p:txBody>
      </p:sp>
      <p:sp>
        <p:nvSpPr>
          <p:cNvPr id="43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5017689" y="1394780"/>
            <a:ext cx="2587369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Bùi Liễu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31" y="1293579"/>
            <a:ext cx="497957" cy="324321"/>
          </a:xfrm>
          <a:prstGeom prst="roundRect">
            <a:avLst/>
          </a:prstGeom>
        </p:spPr>
      </p:pic>
      <p:pic>
        <p:nvPicPr>
          <p:cNvPr id="39" name="Bùi Liễu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310" y="3543300"/>
            <a:ext cx="524932" cy="42404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89" y="2057401"/>
            <a:ext cx="438061" cy="453042"/>
          </a:xfrm>
          <a:prstGeom prst="rect">
            <a:avLst/>
          </a:prstGeom>
        </p:spPr>
      </p:pic>
      <p:sp>
        <p:nvSpPr>
          <p:cNvPr id="47" name="Facebook: Bùi Liễu">
            <a:extLst>
              <a:ext uri="{FF2B5EF4-FFF2-40B4-BE49-F238E27FC236}">
                <a16:creationId xmlns:a16="http://schemas.microsoft.com/office/drawing/2014/main" id="{2A9D4ACD-398E-4C2B-B73F-CD61BAC0A475}"/>
              </a:ext>
            </a:extLst>
          </p:cNvPr>
          <p:cNvSpPr/>
          <p:nvPr/>
        </p:nvSpPr>
        <p:spPr>
          <a:xfrm>
            <a:off x="2804457" y="2482398"/>
            <a:ext cx="1706959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vi-VN" sz="21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</a:t>
            </a:r>
            <a:endParaRPr lang="en-US" sz="2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Bùi Liễu  0968142780">
            <a:extLst>
              <a:ext uri="{FF2B5EF4-FFF2-40B4-BE49-F238E27FC236}">
                <a16:creationId xmlns:a16="http://schemas.microsoft.com/office/drawing/2014/main" id="{CDD8B399-E65D-4665-B9E7-459D2D34DA6E}"/>
              </a:ext>
            </a:extLst>
          </p:cNvPr>
          <p:cNvSpPr/>
          <p:nvPr/>
        </p:nvSpPr>
        <p:spPr>
          <a:xfrm>
            <a:off x="4977979" y="2470108"/>
            <a:ext cx="1252487" cy="375104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00" dirty="0" err="1"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154" y="312044"/>
            <a:ext cx="3095219" cy="75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7733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ing tab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ùi Liễu dri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s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an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m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2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62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ood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2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62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ùi Liễu drink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2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62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r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2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62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at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2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62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ea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2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62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eans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2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62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juic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12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62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ome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25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625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ing tabl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25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625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sh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5" grpId="0"/>
      <p:bldP spid="27" grpId="0"/>
      <p:bldP spid="27" grpId="1"/>
      <p:bldP spid="28" grpId="0"/>
      <p:bldP spid="29" grpId="0"/>
      <p:bldP spid="29" grpId="1"/>
      <p:bldP spid="30" grpId="0"/>
      <p:bldP spid="31" grpId="0"/>
      <p:bldP spid="31" grpId="1"/>
      <p:bldP spid="32" grpId="0"/>
      <p:bldP spid="33" grpId="0"/>
      <p:bldP spid="33" grpId="1"/>
      <p:bldP spid="34" grpId="0"/>
      <p:bldP spid="35" grpId="0"/>
      <p:bldP spid="35" grpId="1"/>
      <p:bldP spid="36" grpId="0"/>
      <p:bldP spid="37" grpId="0"/>
      <p:bldP spid="37" grpId="1"/>
      <p:bldP spid="38" grpId="0"/>
      <p:bldP spid="40" grpId="0"/>
      <p:bldP spid="40" grpId="1"/>
      <p:bldP spid="41" grpId="0"/>
      <p:bldP spid="42" grpId="0"/>
      <p:bldP spid="42" grpId="1"/>
      <p:bldP spid="43" grpId="0"/>
      <p:bldP spid="47" grpId="0"/>
      <p:bldP spid="47" grpId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4" name="Bùi Liễu"/>
          <p:cNvGrpSpPr/>
          <p:nvPr/>
        </p:nvGrpSpPr>
        <p:grpSpPr>
          <a:xfrm>
            <a:off x="4286250" y="971550"/>
            <a:ext cx="4586696" cy="3829050"/>
            <a:chOff x="5334000" y="1013266"/>
            <a:chExt cx="6115594" cy="51054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Bùi Liễu"/>
            <p:cNvSpPr/>
            <p:nvPr/>
          </p:nvSpPr>
          <p:spPr>
            <a:xfrm>
              <a:off x="5334000" y="1013266"/>
              <a:ext cx="6115594" cy="5105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13"/>
            </a:p>
          </p:txBody>
        </p:sp>
        <p:pic>
          <p:nvPicPr>
            <p:cNvPr id="6" name="Bùi Liễu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5669" y="3723927"/>
              <a:ext cx="2393330" cy="1671509"/>
            </a:xfrm>
            <a:prstGeom prst="roundRect">
              <a:avLst/>
            </a:prstGeom>
            <a:grpFill/>
          </p:spPr>
        </p:pic>
        <p:pic>
          <p:nvPicPr>
            <p:cNvPr id="7" name="Bùi Liễu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676" y="1452373"/>
              <a:ext cx="2259848" cy="1578286"/>
            </a:xfrm>
            <a:prstGeom prst="roundRect">
              <a:avLst/>
            </a:prstGeom>
            <a:grpFill/>
          </p:spPr>
        </p:pic>
        <p:pic>
          <p:nvPicPr>
            <p:cNvPr id="8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9383" y="1314345"/>
              <a:ext cx="2253551" cy="1573888"/>
            </a:xfrm>
            <a:prstGeom prst="roundRect">
              <a:avLst/>
            </a:prstGeom>
            <a:grpFill/>
          </p:spPr>
        </p:pic>
        <p:pic>
          <p:nvPicPr>
            <p:cNvPr id="9" name="Bùi Liễu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2860" y="3796910"/>
              <a:ext cx="2375027" cy="1658727"/>
            </a:xfrm>
            <a:prstGeom prst="roundRect">
              <a:avLst/>
            </a:prstGeom>
            <a:grpFill/>
          </p:spPr>
        </p:pic>
        <p:sp>
          <p:nvSpPr>
            <p:cNvPr id="10" name="Bùi Liễu"/>
            <p:cNvSpPr/>
            <p:nvPr/>
          </p:nvSpPr>
          <p:spPr>
            <a:xfrm>
              <a:off x="553195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a</a:t>
              </a:r>
              <a:endParaRPr lang="vi-VN" sz="2400" b="1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8455964" y="127878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b</a:t>
              </a:r>
              <a:endParaRPr lang="vi-VN" sz="2400" b="1">
                <a:solidFill>
                  <a:schemeClr val="tx1"/>
                </a:solidFill>
              </a:endParaRPr>
            </a:p>
          </p:txBody>
        </p:sp>
        <p:sp>
          <p:nvSpPr>
            <p:cNvPr id="12" name="Bùi Liễu"/>
            <p:cNvSpPr/>
            <p:nvPr/>
          </p:nvSpPr>
          <p:spPr>
            <a:xfrm>
              <a:off x="5565102" y="3667550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c</a:t>
              </a:r>
              <a:endParaRPr lang="vi-VN" sz="2400" b="1">
                <a:solidFill>
                  <a:schemeClr val="tx1"/>
                </a:solidFill>
              </a:endParaRPr>
            </a:p>
          </p:txBody>
        </p:sp>
        <p:sp>
          <p:nvSpPr>
            <p:cNvPr id="13" name="Bùi Liễu"/>
            <p:cNvSpPr/>
            <p:nvPr/>
          </p:nvSpPr>
          <p:spPr>
            <a:xfrm>
              <a:off x="8389215" y="3698723"/>
              <a:ext cx="399410" cy="3976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chemeClr val="tx1"/>
                  </a:solidFill>
                </a:rPr>
                <a:t>d</a:t>
              </a:r>
              <a:endParaRPr lang="vi-VN" sz="2400" b="1">
                <a:solidFill>
                  <a:schemeClr val="tx1"/>
                </a:solidFill>
              </a:endParaRPr>
            </a:p>
          </p:txBody>
        </p:sp>
        <p:sp>
          <p:nvSpPr>
            <p:cNvPr id="14" name="Bùi Liễu"/>
            <p:cNvSpPr/>
            <p:nvPr/>
          </p:nvSpPr>
          <p:spPr>
            <a:xfrm>
              <a:off x="5807504" y="2957302"/>
              <a:ext cx="2581710" cy="516483"/>
            </a:xfrm>
            <a:prstGeom prst="flowChartAlternateProcess">
              <a:avLst/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beans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Bùi Liễu"/>
            <p:cNvSpPr/>
            <p:nvPr/>
          </p:nvSpPr>
          <p:spPr>
            <a:xfrm>
              <a:off x="8788625" y="2962110"/>
              <a:ext cx="2340373" cy="538291"/>
            </a:xfrm>
            <a:prstGeom prst="flowChartAlternateProcess">
              <a:avLst/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fish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Bùi Liễu"/>
            <p:cNvSpPr/>
            <p:nvPr/>
          </p:nvSpPr>
          <p:spPr>
            <a:xfrm>
              <a:off x="5872676" y="5543850"/>
              <a:ext cx="2382397" cy="533669"/>
            </a:xfrm>
            <a:prstGeom prst="flowChartAlternateProcess">
              <a:avLst/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meat / yes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Bùi Liễu"/>
            <p:cNvSpPr/>
            <p:nvPr/>
          </p:nvSpPr>
          <p:spPr>
            <a:xfrm>
              <a:off x="8847068" y="5537061"/>
              <a:ext cx="2281931" cy="581605"/>
            </a:xfrm>
            <a:prstGeom prst="flowChartAlternateProcess">
              <a:avLst/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juice / no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Bùi Liễu"/>
          <p:cNvSpPr/>
          <p:nvPr/>
        </p:nvSpPr>
        <p:spPr>
          <a:xfrm>
            <a:off x="293602" y="1631268"/>
            <a:ext cx="3992648" cy="571500"/>
          </a:xfrm>
          <a:prstGeom prst="wedgeRoundRectCallout">
            <a:avLst>
              <a:gd name="adj1" fmla="val -6860"/>
              <a:gd name="adj2" fmla="val 111576"/>
              <a:gd name="adj3" fmla="val 16667"/>
            </a:avLst>
          </a:prstGeom>
          <a:solidFill>
            <a:srgbClr val="FF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Would you like some ____?</a:t>
            </a:r>
          </a:p>
        </p:txBody>
      </p:sp>
      <p:sp>
        <p:nvSpPr>
          <p:cNvPr id="19" name="Bùi Liễu"/>
          <p:cNvSpPr/>
          <p:nvPr/>
        </p:nvSpPr>
        <p:spPr>
          <a:xfrm>
            <a:off x="714205" y="2631828"/>
            <a:ext cx="2071530" cy="571500"/>
          </a:xfrm>
          <a:prstGeom prst="wedgeRoundRectCallout">
            <a:avLst>
              <a:gd name="adj1" fmla="val -38079"/>
              <a:gd name="adj2" fmla="val 92485"/>
              <a:gd name="adj3" fmla="val 16667"/>
            </a:avLst>
          </a:prstGeom>
          <a:solidFill>
            <a:srgbClr val="FF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Yes, please.</a:t>
            </a:r>
          </a:p>
        </p:txBody>
      </p:sp>
      <p:sp>
        <p:nvSpPr>
          <p:cNvPr id="20" name="Bùi Liễu"/>
          <p:cNvSpPr/>
          <p:nvPr/>
        </p:nvSpPr>
        <p:spPr>
          <a:xfrm>
            <a:off x="946008" y="3712987"/>
            <a:ext cx="1839727" cy="571500"/>
          </a:xfrm>
          <a:prstGeom prst="wedgeRoundRectCallout">
            <a:avLst>
              <a:gd name="adj1" fmla="val -3594"/>
              <a:gd name="adj2" fmla="val 92485"/>
              <a:gd name="adj3" fmla="val 16667"/>
            </a:avLst>
          </a:prstGeom>
          <a:solidFill>
            <a:srgbClr val="FFD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No, thanks.</a:t>
            </a:r>
          </a:p>
        </p:txBody>
      </p:sp>
      <p:pic>
        <p:nvPicPr>
          <p:cNvPr id="2" name="Track 4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377011"/>
            <a:ext cx="360238" cy="30591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35" y="1932458"/>
            <a:ext cx="376898" cy="3874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839" y="3905271"/>
            <a:ext cx="349986" cy="36598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990" y="3931333"/>
            <a:ext cx="376898" cy="3874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967" y="1943178"/>
            <a:ext cx="349986" cy="36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7352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71750" y="3355863"/>
            <a:ext cx="4972050" cy="496918"/>
          </a:xfrm>
          <a:prstGeom prst="wedgeRoundRectCallout">
            <a:avLst>
              <a:gd name="adj1" fmla="val -56201"/>
              <a:gd name="adj2" fmla="val -22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Would you like some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beans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332495" y="4458612"/>
            <a:ext cx="43434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sentences to listen again.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" b="3270"/>
          <a:stretch/>
        </p:blipFill>
        <p:spPr>
          <a:xfrm>
            <a:off x="1797622" y="3322674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979386" y="4085729"/>
            <a:ext cx="2271305" cy="446136"/>
          </a:xfrm>
          <a:prstGeom prst="wedgeRoundRectCallout">
            <a:avLst>
              <a:gd name="adj1" fmla="val 66352"/>
              <a:gd name="adj2" fmla="val 1901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Yes, please.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9" b="6869"/>
          <a:stretch/>
        </p:blipFill>
        <p:spPr bwMode="auto">
          <a:xfrm flipH="1">
            <a:off x="6741070" y="4120516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F91E0F-5804-4054-B7AB-8E529DD41F2B}"/>
              </a:ext>
            </a:extLst>
          </p:cNvPr>
          <p:cNvGrpSpPr/>
          <p:nvPr/>
        </p:nvGrpSpPr>
        <p:grpSpPr>
          <a:xfrm>
            <a:off x="5886450" y="914400"/>
            <a:ext cx="2430086" cy="2082733"/>
            <a:chOff x="7395228" y="1403176"/>
            <a:chExt cx="3240114" cy="2776977"/>
          </a:xfrm>
        </p:grpSpPr>
        <p:pic>
          <p:nvPicPr>
            <p:cNvPr id="21" name="Bùi Liễu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9575" y="1403176"/>
              <a:ext cx="3175767" cy="229034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</p:pic>
        <p:sp>
          <p:nvSpPr>
            <p:cNvPr id="8" name="Oval 7"/>
            <p:cNvSpPr/>
            <p:nvPr/>
          </p:nvSpPr>
          <p:spPr>
            <a:xfrm>
              <a:off x="7395228" y="1403176"/>
              <a:ext cx="476628" cy="452394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F32D848-E495-4EBA-810D-8F8A32AABE13}"/>
                </a:ext>
              </a:extLst>
            </p:cNvPr>
            <p:cNvSpPr/>
            <p:nvPr/>
          </p:nvSpPr>
          <p:spPr>
            <a:xfrm>
              <a:off x="7812007" y="3602353"/>
              <a:ext cx="2632498" cy="577800"/>
            </a:xfrm>
            <a:prstGeom prst="roundRect">
              <a:avLst/>
            </a:prstGeom>
            <a:solidFill>
              <a:srgbClr val="FFD89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beans / yes</a:t>
              </a:r>
              <a:endParaRPr lang="en-US" sz="2700" dirty="0">
                <a:ln w="9525"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Bùi Liễu"/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AB1D65A-1004-4A1E-BF34-C47F5C89A28B}"/>
              </a:ext>
            </a:extLst>
          </p:cNvPr>
          <p:cNvGrpSpPr/>
          <p:nvPr/>
        </p:nvGrpSpPr>
        <p:grpSpPr>
          <a:xfrm>
            <a:off x="968644" y="1105294"/>
            <a:ext cx="4481294" cy="1818398"/>
            <a:chOff x="446013" y="2471070"/>
            <a:chExt cx="5975058" cy="2424530"/>
          </a:xfrm>
        </p:grpSpPr>
        <p:sp>
          <p:nvSpPr>
            <p:cNvPr id="18" name="Bùi Liễu">
              <a:extLst>
                <a:ext uri="{FF2B5EF4-FFF2-40B4-BE49-F238E27FC236}">
                  <a16:creationId xmlns:a16="http://schemas.microsoft.com/office/drawing/2014/main" id="{11BC0F38-7BDF-449E-87C8-BB9AF812999A}"/>
                </a:ext>
              </a:extLst>
            </p:cNvPr>
            <p:cNvSpPr/>
            <p:nvPr/>
          </p:nvSpPr>
          <p:spPr>
            <a:xfrm>
              <a:off x="446013" y="2471070"/>
              <a:ext cx="5975058" cy="577800"/>
            </a:xfrm>
            <a:prstGeom prst="wedgeRoundRectCallout">
              <a:avLst>
                <a:gd name="adj1" fmla="val 48"/>
                <a:gd name="adj2" fmla="val 88098"/>
                <a:gd name="adj3" fmla="val 16667"/>
              </a:avLst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Would you like some ____?</a:t>
              </a:r>
            </a:p>
          </p:txBody>
        </p:sp>
        <p:sp>
          <p:nvSpPr>
            <p:cNvPr id="19" name="Bùi Liễu">
              <a:extLst>
                <a:ext uri="{FF2B5EF4-FFF2-40B4-BE49-F238E27FC236}">
                  <a16:creationId xmlns:a16="http://schemas.microsoft.com/office/drawing/2014/main" id="{3A3B596A-6D59-43B9-907E-5BA95C7339D8}"/>
                </a:ext>
              </a:extLst>
            </p:cNvPr>
            <p:cNvSpPr/>
            <p:nvPr/>
          </p:nvSpPr>
          <p:spPr>
            <a:xfrm>
              <a:off x="1774891" y="3444224"/>
              <a:ext cx="3100076" cy="577800"/>
            </a:xfrm>
            <a:prstGeom prst="wedgeRoundRectCallout">
              <a:avLst>
                <a:gd name="adj1" fmla="val -1734"/>
                <a:gd name="adj2" fmla="val 75529"/>
                <a:gd name="adj3" fmla="val 16667"/>
              </a:avLst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please.</a:t>
              </a:r>
            </a:p>
          </p:txBody>
        </p:sp>
        <p:sp>
          <p:nvSpPr>
            <p:cNvPr id="20" name="Bùi Liễu">
              <a:extLst>
                <a:ext uri="{FF2B5EF4-FFF2-40B4-BE49-F238E27FC236}">
                  <a16:creationId xmlns:a16="http://schemas.microsoft.com/office/drawing/2014/main" id="{B7564AC8-BA1C-4091-8F6C-378405586B77}"/>
                </a:ext>
              </a:extLst>
            </p:cNvPr>
            <p:cNvSpPr/>
            <p:nvPr/>
          </p:nvSpPr>
          <p:spPr>
            <a:xfrm>
              <a:off x="1856117" y="4317800"/>
              <a:ext cx="2753179" cy="577800"/>
            </a:xfrm>
            <a:prstGeom prst="wedgeRoundRectCallout">
              <a:avLst>
                <a:gd name="adj1" fmla="val -758"/>
                <a:gd name="adj2" fmla="val 82050"/>
                <a:gd name="adj3" fmla="val 16667"/>
              </a:avLst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thanks.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74" y="2051835"/>
            <a:ext cx="376898" cy="3874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0372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3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2571751" y="3465096"/>
            <a:ext cx="4812488" cy="503281"/>
          </a:xfrm>
          <a:prstGeom prst="wedgeRoundRectCallout">
            <a:avLst>
              <a:gd name="adj1" fmla="val -57833"/>
              <a:gd name="adj2" fmla="val -1213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Would you like some </a:t>
            </a:r>
            <a:r>
              <a:rPr lang="en-US" sz="2700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fish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F8423E0F-4766-4995-B3F6-484EB0DCE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/>
        </p:blipFill>
        <p:spPr>
          <a:xfrm flipH="1">
            <a:off x="1709822" y="3465096"/>
            <a:ext cx="457200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85E20C6C-49D0-4651-9C3D-D0961B563808}"/>
              </a:ext>
            </a:extLst>
          </p:cNvPr>
          <p:cNvSpPr txBox="1">
            <a:spLocks/>
          </p:cNvSpPr>
          <p:nvPr/>
        </p:nvSpPr>
        <p:spPr>
          <a:xfrm>
            <a:off x="3759851" y="4120278"/>
            <a:ext cx="2237053" cy="503281"/>
          </a:xfrm>
          <a:prstGeom prst="wedgeRoundRectCallout">
            <a:avLst>
              <a:gd name="adj1" fmla="val 67655"/>
              <a:gd name="adj2" fmla="val 1923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No, thanks.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4709"/>
          <a:stretch/>
        </p:blipFill>
        <p:spPr bwMode="auto">
          <a:xfrm>
            <a:off x="6515101" y="4191113"/>
            <a:ext cx="445151" cy="429072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90" y="1062136"/>
            <a:ext cx="2497610" cy="17443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32D848-E495-4EBA-810D-8F8A32AABE13}"/>
              </a:ext>
            </a:extLst>
          </p:cNvPr>
          <p:cNvSpPr/>
          <p:nvPr/>
        </p:nvSpPr>
        <p:spPr>
          <a:xfrm>
            <a:off x="6229351" y="2629536"/>
            <a:ext cx="1644812" cy="425077"/>
          </a:xfrm>
          <a:prstGeom prst="roundRect">
            <a:avLst/>
          </a:prstGeom>
          <a:solidFill>
            <a:srgbClr val="FFD89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7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vi-VN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no</a:t>
            </a:r>
            <a:endParaRPr lang="en-US" sz="2700" dirty="0">
              <a:ln w="9525">
                <a:solidFill>
                  <a:schemeClr val="tx1"/>
                </a:solidFill>
              </a:ln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32DD4E-197E-448F-893A-1F73C7ADDB61}"/>
              </a:ext>
            </a:extLst>
          </p:cNvPr>
          <p:cNvSpPr/>
          <p:nvPr/>
        </p:nvSpPr>
        <p:spPr>
          <a:xfrm>
            <a:off x="5713650" y="1062136"/>
            <a:ext cx="357471" cy="339296"/>
          </a:xfrm>
          <a:prstGeom prst="ellipse">
            <a:avLst/>
          </a:prstGeom>
          <a:solidFill>
            <a:schemeClr val="bg1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CAA77A-BA2B-4FCB-85FE-90138EB2240C}"/>
              </a:ext>
            </a:extLst>
          </p:cNvPr>
          <p:cNvGrpSpPr/>
          <p:nvPr/>
        </p:nvGrpSpPr>
        <p:grpSpPr>
          <a:xfrm>
            <a:off x="995227" y="1175123"/>
            <a:ext cx="4481294" cy="1818398"/>
            <a:chOff x="446013" y="2471070"/>
            <a:chExt cx="5975058" cy="2424530"/>
          </a:xfrm>
        </p:grpSpPr>
        <p:sp>
          <p:nvSpPr>
            <p:cNvPr id="25" name="Bùi Liễu">
              <a:extLst>
                <a:ext uri="{FF2B5EF4-FFF2-40B4-BE49-F238E27FC236}">
                  <a16:creationId xmlns:a16="http://schemas.microsoft.com/office/drawing/2014/main" id="{7190A15F-D825-4A30-8136-339E0DC8899C}"/>
                </a:ext>
              </a:extLst>
            </p:cNvPr>
            <p:cNvSpPr/>
            <p:nvPr/>
          </p:nvSpPr>
          <p:spPr>
            <a:xfrm>
              <a:off x="446013" y="2471070"/>
              <a:ext cx="5975058" cy="577800"/>
            </a:xfrm>
            <a:prstGeom prst="wedgeRoundRectCallout">
              <a:avLst>
                <a:gd name="adj1" fmla="val 48"/>
                <a:gd name="adj2" fmla="val 88098"/>
                <a:gd name="adj3" fmla="val 16667"/>
              </a:avLst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Would you like some ____?</a:t>
              </a:r>
            </a:p>
          </p:txBody>
        </p:sp>
        <p:sp>
          <p:nvSpPr>
            <p:cNvPr id="26" name="Bùi Liễu">
              <a:extLst>
                <a:ext uri="{FF2B5EF4-FFF2-40B4-BE49-F238E27FC236}">
                  <a16:creationId xmlns:a16="http://schemas.microsoft.com/office/drawing/2014/main" id="{A8AA5781-A1DC-4AE1-A248-13C49A124F80}"/>
                </a:ext>
              </a:extLst>
            </p:cNvPr>
            <p:cNvSpPr/>
            <p:nvPr/>
          </p:nvSpPr>
          <p:spPr>
            <a:xfrm>
              <a:off x="1774891" y="3444224"/>
              <a:ext cx="3100076" cy="577800"/>
            </a:xfrm>
            <a:prstGeom prst="wedgeRoundRectCallout">
              <a:avLst>
                <a:gd name="adj1" fmla="val -1734"/>
                <a:gd name="adj2" fmla="val 75529"/>
                <a:gd name="adj3" fmla="val 16667"/>
              </a:avLst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Yes, please.</a:t>
              </a:r>
            </a:p>
          </p:txBody>
        </p:sp>
        <p:sp>
          <p:nvSpPr>
            <p:cNvPr id="27" name="Bùi Liễu">
              <a:extLst>
                <a:ext uri="{FF2B5EF4-FFF2-40B4-BE49-F238E27FC236}">
                  <a16:creationId xmlns:a16="http://schemas.microsoft.com/office/drawing/2014/main" id="{E5D966BF-2BC8-40D2-84CB-D0FBE028C4D8}"/>
                </a:ext>
              </a:extLst>
            </p:cNvPr>
            <p:cNvSpPr/>
            <p:nvPr/>
          </p:nvSpPr>
          <p:spPr>
            <a:xfrm>
              <a:off x="1856117" y="4317800"/>
              <a:ext cx="2753179" cy="577800"/>
            </a:xfrm>
            <a:prstGeom prst="wedgeRoundRectCallout">
              <a:avLst>
                <a:gd name="adj1" fmla="val -758"/>
                <a:gd name="adj2" fmla="val 82050"/>
                <a:gd name="adj3" fmla="val 16667"/>
              </a:avLst>
            </a:prstGeom>
            <a:solidFill>
              <a:srgbClr val="FFD8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7000"/>
                </a:lnSpc>
                <a:spcAft>
                  <a:spcPts val="600"/>
                </a:spcAft>
              </a:pPr>
              <a:r>
                <a:rPr lang="en-US" sz="27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No, thanks.</a:t>
              </a:r>
            </a:p>
          </p:txBody>
        </p:sp>
      </p:grpSp>
      <p:sp>
        <p:nvSpPr>
          <p:cNvPr id="28" name="Bùi Liễu">
            <a:extLst>
              <a:ext uri="{FF2B5EF4-FFF2-40B4-BE49-F238E27FC236}">
                <a16:creationId xmlns:a16="http://schemas.microsoft.com/office/drawing/2014/main" id="{13274707-1184-498B-8F69-5F71EA28EE91}"/>
              </a:ext>
            </a:extLst>
          </p:cNvPr>
          <p:cNvSpPr txBox="1">
            <a:spLocks/>
          </p:cNvSpPr>
          <p:nvPr/>
        </p:nvSpPr>
        <p:spPr>
          <a:xfrm>
            <a:off x="514350" y="251580"/>
            <a:ext cx="475814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52" y="2336580"/>
            <a:ext cx="349986" cy="365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97590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43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43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D41FE18-D87E-4C7D-A372-29C12597F286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NHI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E3 Unit 15 lesson 1 (1+2+3)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0AAFEA-A304-4000-8DD9-202B4AD17E26}:34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0E079D-7032-43B8-A04E-4FBCDC32AC16}:35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D67EA4-3ADD-425F-A327-989E1C1512A5}:2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E47D02-2D04-47E1-B326-5B8605FD2695}:60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1F964C-AEB0-4949-866B-2BCE668E4A2C}:6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7BA5F8-2783-4EEA-A6FC-65047D30EBFB}:62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82EC82-771C-4691-8F7C-522544425DAA}:62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9AD196-0B0B-4809-98E3-319914BDCB0E}:62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241E79-D8FB-4849-852E-B8F286BB68B1}:62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179379-D87A-43B4-98D1-5CD4D0EF05F5}:6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C77A5D-1B13-4ACE-805C-E6DB4EF7ABBA}:25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38986E7-0CAC-441F-AE92-2B382A614871}:62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DB144-1EDB-4A73-9759-C55BDE881F3D}:60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908C67-9F75-4E88-BDAD-E1279884BF70}:34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1F025C-3985-4074-910A-5132E098FFDB}:34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49E90E-F821-4FE5-B9CC-8ABA7953A719}:26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BA2238-4360-4107-81C4-5859D06D4A25}:2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B053F0-1A58-4237-B2B1-7603839F8046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CC8F46-5B34-4E5C-9FD1-D9041478D1A1}:2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29FE64-F7F0-4365-834D-6937AFDC5E1C}:59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1F51C6-5910-45EE-8A7C-AAA73D321FFE}:34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432</Words>
  <Application>Microsoft Office PowerPoint</Application>
  <PresentationFormat>On-screen Show (16:9)</PresentationFormat>
  <Paragraphs>123</Paragraphs>
  <Slides>21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Berlin Sans FB</vt:lpstr>
      <vt:lpstr>Kirang Haerang</vt:lpstr>
      <vt:lpstr>Calibri</vt:lpstr>
      <vt:lpstr>Wingdings</vt:lpstr>
      <vt:lpstr>Comic Sans MS</vt:lpstr>
      <vt:lpstr>Bandit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E3 Unit 15 lesson 1 (1+2+3)</dc:title>
  <dc:creator>Bùi Liễu  0968142780</dc:creator>
  <cp:lastModifiedBy>LIEN THANH</cp:lastModifiedBy>
  <cp:revision>200</cp:revision>
  <dcterms:created xsi:type="dcterms:W3CDTF">2006-08-16T00:00:00Z</dcterms:created>
  <dcterms:modified xsi:type="dcterms:W3CDTF">2025-03-13T01:27:45Z</dcterms:modified>
</cp:coreProperties>
</file>