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audio2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346" r:id="rId2"/>
    <p:sldId id="259" r:id="rId3"/>
    <p:sldId id="604" r:id="rId4"/>
    <p:sldId id="605" r:id="rId5"/>
    <p:sldId id="606" r:id="rId6"/>
    <p:sldId id="607" r:id="rId7"/>
    <p:sldId id="608" r:id="rId8"/>
    <p:sldId id="609" r:id="rId9"/>
    <p:sldId id="610" r:id="rId10"/>
    <p:sldId id="601" r:id="rId11"/>
    <p:sldId id="340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Bandit" panose="02020800000000000000" charset="0"/>
      <p:boldItalic r:id="rId22"/>
    </p:embeddedFont>
    <p:embeddedFont>
      <p:font typeface="Berlin Sans FB Demi" panose="020E0802020502020306" pitchFamily="34" charset="0"/>
      <p:bold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Nguyễn" initials="LN" lastIdx="1" clrIdx="0">
    <p:extLst>
      <p:ext uri="{19B8F6BF-5375-455C-9EA6-DF929625EA0E}">
        <p15:presenceInfo xmlns:p15="http://schemas.microsoft.com/office/powerpoint/2012/main" userId="c5900b6933a8cf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23F"/>
    <a:srgbClr val="F8A968"/>
    <a:srgbClr val="FFD89F"/>
    <a:srgbClr val="FFE9C9"/>
    <a:srgbClr val="FFE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60"/>
  </p:normalViewPr>
  <p:slideViewPr>
    <p:cSldViewPr>
      <p:cViewPr varScale="1">
        <p:scale>
          <a:sx n="66" d="100"/>
          <a:sy n="66" d="100"/>
        </p:scale>
        <p:origin x="91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4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634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3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12192000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2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-4800600"/>
            <a:ext cx="898018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5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5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media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4.png"/><Relationship Id="rId4" Type="http://schemas.openxmlformats.org/officeDocument/2006/relationships/audio" Target="NULL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media2.wav"/><Relationship Id="rId21" Type="http://schemas.openxmlformats.org/officeDocument/2006/relationships/audio" Target="../media/audio6.wav"/><Relationship Id="rId7" Type="http://schemas.openxmlformats.org/officeDocument/2006/relationships/audio" Target="../media/audio6.wav"/><Relationship Id="rId12" Type="http://schemas.openxmlformats.org/officeDocument/2006/relationships/image" Target="../media/image15.jpg"/><Relationship Id="rId17" Type="http://schemas.openxmlformats.org/officeDocument/2006/relationships/image" Target="../media/image28.png"/><Relationship Id="rId2" Type="http://schemas.microsoft.com/office/2007/relationships/media" Target="../media/media2.wav"/><Relationship Id="rId16" Type="http://schemas.openxmlformats.org/officeDocument/2006/relationships/image" Target="../media/image27.png"/><Relationship Id="rId20" Type="http://schemas.openxmlformats.org/officeDocument/2006/relationships/audio" Target="../media/audio5.wav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24" Type="http://schemas.openxmlformats.org/officeDocument/2006/relationships/audio" Target="../media/audio9.wav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23" Type="http://schemas.openxmlformats.org/officeDocument/2006/relationships/audio" Target="../media/audio8.wav"/><Relationship Id="rId10" Type="http://schemas.openxmlformats.org/officeDocument/2006/relationships/audio" Target="../media/audio9.wav"/><Relationship Id="rId19" Type="http://schemas.openxmlformats.org/officeDocument/2006/relationships/audio" Target="../media/audio4.wav"/><Relationship Id="rId4" Type="http://schemas.openxmlformats.org/officeDocument/2006/relationships/slideLayout" Target="../slideLayouts/slideLayout14.xml"/><Relationship Id="rId9" Type="http://schemas.openxmlformats.org/officeDocument/2006/relationships/audio" Target="../media/audio8.wav"/><Relationship Id="rId14" Type="http://schemas.openxmlformats.org/officeDocument/2006/relationships/image" Target="../media/image25.png"/><Relationship Id="rId22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8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ful confetti on a white background&#10;&#10;Description automatically generated">
            <a:extLst>
              <a:ext uri="{FF2B5EF4-FFF2-40B4-BE49-F238E27FC236}">
                <a16:creationId xmlns:a16="http://schemas.microsoft.com/office/drawing/2014/main" id="{9F8AF68A-40E5-4519-BCC8-7E3AD74F8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7771465" cy="6359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74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2670306" y="1219200"/>
            <a:ext cx="586489" cy="61781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643542" y="5405942"/>
            <a:ext cx="2438488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beans</a:t>
            </a:r>
            <a:r>
              <a:rPr lang="vi-VN" dirty="0">
                <a:solidFill>
                  <a:schemeClr val="tx1"/>
                </a:solidFill>
              </a:rPr>
              <a:t> / </a:t>
            </a:r>
            <a:r>
              <a:rPr lang="vi-VN" dirty="0" err="1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3958390" y="5666385"/>
            <a:ext cx="1754005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fish</a:t>
            </a:r>
            <a:r>
              <a:rPr lang="vi-VN" dirty="0">
                <a:solidFill>
                  <a:schemeClr val="tx1"/>
                </a:solidFill>
              </a:rPr>
              <a:t> / 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9664753" y="5383830"/>
            <a:ext cx="1959190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juice</a:t>
            </a:r>
            <a:r>
              <a:rPr lang="vi-VN" dirty="0">
                <a:solidFill>
                  <a:schemeClr val="tx1"/>
                </a:solidFill>
              </a:rPr>
              <a:t> / no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3805212" y="1219200"/>
            <a:ext cx="5865965" cy="617817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_____?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105454" y="1963321"/>
            <a:ext cx="2639685" cy="544830"/>
          </a:xfrm>
          <a:prstGeom prst="wedgeRoundRectCallout">
            <a:avLst>
              <a:gd name="adj1" fmla="val 79376"/>
              <a:gd name="adj2" fmla="val 32238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6EF7A6EB-E8BF-42F9-A8FA-38BB3AF6F951}"/>
              </a:ext>
            </a:extLst>
          </p:cNvPr>
          <p:cNvSpPr txBox="1"/>
          <p:nvPr/>
        </p:nvSpPr>
        <p:spPr>
          <a:xfrm>
            <a:off x="5105454" y="2616121"/>
            <a:ext cx="2639685" cy="544830"/>
          </a:xfrm>
          <a:prstGeom prst="wedgeRoundRectCallout">
            <a:avLst>
              <a:gd name="adj1" fmla="val 80919"/>
              <a:gd name="adj2" fmla="val -44802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vi-VN" sz="32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thanks</a:t>
            </a:r>
            <a:r>
              <a:rPr lang="vi-VN" sz="32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8683304" y="2181298"/>
            <a:ext cx="586489" cy="61781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3539681" y="4341070"/>
            <a:ext cx="2480066" cy="1183197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0528" y="4057802"/>
            <a:ext cx="2379852" cy="1842777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9" y="4057801"/>
            <a:ext cx="2099740" cy="1466465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9857981" y="3739652"/>
            <a:ext cx="1614892" cy="1762503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6706743" y="5666385"/>
            <a:ext cx="2165979" cy="73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dirty="0" err="1">
                <a:solidFill>
                  <a:schemeClr val="tx1"/>
                </a:solidFill>
              </a:rPr>
              <a:t>meat</a:t>
            </a:r>
            <a:r>
              <a:rPr lang="vi-VN" dirty="0">
                <a:solidFill>
                  <a:schemeClr val="tx1"/>
                </a:solidFill>
              </a:rPr>
              <a:t> / </a:t>
            </a:r>
            <a:r>
              <a:rPr lang="vi-VN" dirty="0" err="1">
                <a:solidFill>
                  <a:schemeClr val="tx1"/>
                </a:solidFill>
              </a:rPr>
              <a:t>yes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3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255932" y="340893"/>
            <a:ext cx="3419111" cy="68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8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15 </a:t>
            </a:r>
            <a:r>
              <a:rPr lang="vi-VN" sz="28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8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</a:t>
            </a:r>
            <a:endParaRPr lang="en-US" sz="28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004609"/>
            <a:ext cx="448951" cy="461491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19" y="5099148"/>
            <a:ext cx="466648" cy="487981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60" y="5002024"/>
            <a:ext cx="466648" cy="487981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527" y="5125638"/>
            <a:ext cx="448951" cy="461491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27" y="2063110"/>
            <a:ext cx="448951" cy="461491"/>
          </a:xfrm>
          <a:prstGeom prst="rect">
            <a:avLst/>
          </a:prstGeom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30" y="2534934"/>
            <a:ext cx="466648" cy="487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428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7304760" cy="471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276600"/>
            <a:ext cx="5815972" cy="1326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 txBox="1"/>
          <p:nvPr/>
        </p:nvSpPr>
        <p:spPr>
          <a:xfrm>
            <a:off x="3124200" y="2844663"/>
            <a:ext cx="584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Lesson 1 (4+5+6)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/>
          <a:stretch/>
        </p:blipFill>
        <p:spPr>
          <a:xfrm>
            <a:off x="4789758" y="3822024"/>
            <a:ext cx="3211242" cy="2529887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B5FAEC1-8215-46F8-8A0A-349D2521AD4A}"/>
              </a:ext>
            </a:extLst>
          </p:cNvPr>
          <p:cNvSpPr txBox="1"/>
          <p:nvPr/>
        </p:nvSpPr>
        <p:spPr>
          <a:xfrm>
            <a:off x="76200" y="1003074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</a:rPr>
              <a:t>Unit 15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2AE6AF6-C58F-4686-A1AF-A1EA991A042E}"/>
              </a:ext>
            </a:extLst>
          </p:cNvPr>
          <p:cNvSpPr txBox="1"/>
          <p:nvPr/>
        </p:nvSpPr>
        <p:spPr>
          <a:xfrm>
            <a:off x="1918693" y="1645854"/>
            <a:ext cx="9245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dit" panose="02020800000000000000" pitchFamily="18" charset="0"/>
                <a:ea typeface="Bandit" panose="02020800000000000000" pitchFamily="18" charset="0"/>
                <a:cs typeface="Bandit" panose="02020800000000000000" pitchFamily="18" charset="0"/>
              </a:rPr>
              <a:t>At the dining 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 txBox="1">
            <a:spLocks/>
          </p:cNvSpPr>
          <p:nvPr/>
        </p:nvSpPr>
        <p:spPr>
          <a:xfrm>
            <a:off x="4121835" y="2303832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837" y="2204429"/>
            <a:ext cx="531256" cy="721079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12216" y="3304834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7367" y="3230308"/>
            <a:ext cx="570174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078994" y="4353244"/>
            <a:ext cx="273703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073" y="4250937"/>
            <a:ext cx="563165" cy="778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55" y="312904"/>
            <a:ext cx="5229328" cy="124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425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56" y="1983188"/>
            <a:ext cx="2231666" cy="1963745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59" y="1983188"/>
            <a:ext cx="2228709" cy="1958468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88" y="4391666"/>
            <a:ext cx="2258805" cy="1984915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39" y="4399759"/>
            <a:ext cx="2240389" cy="1968731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162800" y="5409702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-577638" y="336843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sp>
        <p:nvSpPr>
          <p:cNvPr id="9" name="Bùi Liễu"/>
          <p:cNvSpPr/>
          <p:nvPr/>
        </p:nvSpPr>
        <p:spPr>
          <a:xfrm>
            <a:off x="5181599" y="3581399"/>
            <a:ext cx="424023" cy="38669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416145" y="2714972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23210" y="4819981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3293461" y="1905000"/>
            <a:ext cx="351143" cy="3374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7288116" y="1905000"/>
            <a:ext cx="351143" cy="3374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293460" y="4322392"/>
            <a:ext cx="351143" cy="3374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7214336" y="4322392"/>
            <a:ext cx="351143" cy="3374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928" y="476093"/>
            <a:ext cx="461319" cy="369817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796" end="11985.712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6490" y="2714972"/>
            <a:ext cx="545268" cy="595910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8626" end="2360.712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875" y="4845747"/>
            <a:ext cx="473430" cy="595910"/>
          </a:xfrm>
          <a:prstGeom prst="rect">
            <a:avLst/>
          </a:prstGeom>
        </p:spPr>
      </p:pic>
      <p:sp>
        <p:nvSpPr>
          <p:cNvPr id="23" name="Bùi Liễu"/>
          <p:cNvSpPr/>
          <p:nvPr/>
        </p:nvSpPr>
        <p:spPr>
          <a:xfrm>
            <a:off x="9151705" y="3554965"/>
            <a:ext cx="424023" cy="38669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Bùi Liễu"/>
          <p:cNvSpPr/>
          <p:nvPr/>
        </p:nvSpPr>
        <p:spPr>
          <a:xfrm>
            <a:off x="5181599" y="6007869"/>
            <a:ext cx="424023" cy="38669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Bùi Liễu"/>
          <p:cNvSpPr/>
          <p:nvPr/>
        </p:nvSpPr>
        <p:spPr>
          <a:xfrm>
            <a:off x="9164979" y="5992586"/>
            <a:ext cx="424023" cy="38669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979" y="3450232"/>
            <a:ext cx="491455" cy="496817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57" y="5897743"/>
            <a:ext cx="491455" cy="496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8862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3728C15-922D-4B00-ACDD-D5E0B83FC829}"/>
              </a:ext>
            </a:extLst>
          </p:cNvPr>
          <p:cNvSpPr txBox="1"/>
          <p:nvPr/>
        </p:nvSpPr>
        <p:spPr>
          <a:xfrm>
            <a:off x="6404774" y="2987026"/>
            <a:ext cx="554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2. </a:t>
            </a:r>
            <a:r>
              <a:rPr lang="vi-VN" sz="2800" dirty="0" err="1"/>
              <a:t>Would</a:t>
            </a:r>
            <a:r>
              <a:rPr lang="vi-VN" sz="2800" dirty="0"/>
              <a:t> </a:t>
            </a:r>
            <a:r>
              <a:rPr lang="vi-VN" sz="2800" dirty="0" err="1"/>
              <a:t>you</a:t>
            </a:r>
            <a:r>
              <a:rPr lang="vi-VN" sz="2800" dirty="0"/>
              <a:t> </a:t>
            </a:r>
            <a:r>
              <a:rPr lang="vi-VN" sz="2800" dirty="0" err="1"/>
              <a:t>like</a:t>
            </a:r>
            <a:r>
              <a:rPr lang="vi-VN" sz="2800" dirty="0"/>
              <a:t> </a:t>
            </a:r>
            <a:r>
              <a:rPr lang="vi-VN" sz="2800" dirty="0" err="1"/>
              <a:t>some</a:t>
            </a:r>
            <a:r>
              <a:rPr lang="vi-VN" sz="2800" dirty="0"/>
              <a:t> ______?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096FB1-4480-4C25-82CB-F752DB3F5C8B}"/>
              </a:ext>
            </a:extLst>
          </p:cNvPr>
          <p:cNvSpPr txBox="1"/>
          <p:nvPr/>
        </p:nvSpPr>
        <p:spPr>
          <a:xfrm>
            <a:off x="6372117" y="5511828"/>
            <a:ext cx="5819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4. </a:t>
            </a:r>
            <a:r>
              <a:rPr lang="vi-VN" sz="2800" dirty="0">
                <a:solidFill>
                  <a:srgbClr val="FF0000"/>
                </a:solidFill>
              </a:rPr>
              <a:t>A: </a:t>
            </a:r>
            <a:r>
              <a:rPr lang="vi-VN" sz="2800" dirty="0" err="1"/>
              <a:t>Would</a:t>
            </a:r>
            <a:r>
              <a:rPr lang="vi-VN" sz="2800" dirty="0"/>
              <a:t> </a:t>
            </a:r>
            <a:r>
              <a:rPr lang="vi-VN" sz="2800" dirty="0" err="1"/>
              <a:t>you</a:t>
            </a:r>
            <a:r>
              <a:rPr lang="vi-VN" sz="2800" dirty="0"/>
              <a:t> </a:t>
            </a:r>
            <a:r>
              <a:rPr lang="vi-VN" sz="2800" dirty="0" err="1"/>
              <a:t>like</a:t>
            </a:r>
            <a:r>
              <a:rPr lang="vi-VN" sz="2800" dirty="0"/>
              <a:t> </a:t>
            </a:r>
            <a:r>
              <a:rPr lang="vi-VN" sz="2800" dirty="0" err="1"/>
              <a:t>some</a:t>
            </a:r>
            <a:r>
              <a:rPr lang="vi-VN" sz="2800" dirty="0"/>
              <a:t> _____?</a:t>
            </a:r>
          </a:p>
          <a:p>
            <a:r>
              <a:rPr lang="vi-VN" sz="2800" dirty="0"/>
              <a:t>   </a:t>
            </a:r>
            <a:r>
              <a:rPr lang="vi-VN" sz="2800" dirty="0">
                <a:solidFill>
                  <a:srgbClr val="FF0000"/>
                </a:solidFill>
              </a:rPr>
              <a:t> B: </a:t>
            </a:r>
            <a:r>
              <a:rPr lang="vi-VN" sz="2800" dirty="0"/>
              <a:t>_______,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vi-VN" sz="2800" dirty="0"/>
              <a:t>.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93177-FCCE-4133-A784-FB526B930380}"/>
              </a:ext>
            </a:extLst>
          </p:cNvPr>
          <p:cNvSpPr txBox="1"/>
          <p:nvPr/>
        </p:nvSpPr>
        <p:spPr>
          <a:xfrm>
            <a:off x="504717" y="5511828"/>
            <a:ext cx="5819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3. </a:t>
            </a:r>
            <a:r>
              <a:rPr lang="vi-VN" sz="2800" dirty="0">
                <a:solidFill>
                  <a:srgbClr val="FF0000"/>
                </a:solidFill>
              </a:rPr>
              <a:t>A: </a:t>
            </a:r>
            <a:r>
              <a:rPr lang="vi-VN" sz="2800" dirty="0" err="1"/>
              <a:t>Would</a:t>
            </a:r>
            <a:r>
              <a:rPr lang="vi-VN" sz="2800" dirty="0"/>
              <a:t> </a:t>
            </a:r>
            <a:r>
              <a:rPr lang="vi-VN" sz="2800" dirty="0" err="1"/>
              <a:t>you</a:t>
            </a:r>
            <a:r>
              <a:rPr lang="vi-VN" sz="2800" dirty="0"/>
              <a:t> </a:t>
            </a:r>
            <a:r>
              <a:rPr lang="vi-VN" sz="2800" dirty="0" err="1"/>
              <a:t>like</a:t>
            </a:r>
            <a:r>
              <a:rPr lang="vi-VN" sz="2800" dirty="0"/>
              <a:t> </a:t>
            </a:r>
            <a:r>
              <a:rPr lang="vi-VN" sz="2800" dirty="0" err="1"/>
              <a:t>some</a:t>
            </a:r>
            <a:r>
              <a:rPr lang="vi-VN" sz="2800" dirty="0"/>
              <a:t> _____?</a:t>
            </a:r>
          </a:p>
          <a:p>
            <a:r>
              <a:rPr lang="vi-VN" sz="2800" dirty="0"/>
              <a:t>   </a:t>
            </a:r>
            <a:r>
              <a:rPr lang="vi-VN" sz="2800" dirty="0">
                <a:solidFill>
                  <a:srgbClr val="FF0000"/>
                </a:solidFill>
              </a:rPr>
              <a:t> B: </a:t>
            </a:r>
            <a:r>
              <a:rPr lang="vi-VN" sz="2800" dirty="0" err="1"/>
              <a:t>Yes</a:t>
            </a:r>
            <a:r>
              <a:rPr lang="vi-VN" sz="2800" dirty="0"/>
              <a:t>, ________.</a:t>
            </a:r>
            <a:endParaRPr lang="en-US" sz="2800" dirty="0"/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958098" y="325900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53" y="3717956"/>
            <a:ext cx="2387079" cy="1647657"/>
          </a:xfrm>
          <a:prstGeom prst="round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51" y="1218671"/>
            <a:ext cx="2387078" cy="1638594"/>
          </a:xfrm>
          <a:prstGeom prst="round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23" y="1208200"/>
            <a:ext cx="2387079" cy="1638594"/>
          </a:xfrm>
          <a:prstGeom prst="round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69" y="3747773"/>
            <a:ext cx="2387079" cy="1647657"/>
          </a:xfrm>
          <a:prstGeom prst="round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</p:pic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0093849" y="2965354"/>
            <a:ext cx="1504879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beans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731342" y="5511828"/>
            <a:ext cx="1088733" cy="489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fish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119997" y="5756816"/>
            <a:ext cx="1649184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please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0676961" y="5511828"/>
            <a:ext cx="1088733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juice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228517" y="5927248"/>
            <a:ext cx="1088733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32916-D2BC-497E-A0CD-1CA9C90C7C7E}"/>
              </a:ext>
            </a:extLst>
          </p:cNvPr>
          <p:cNvSpPr txBox="1"/>
          <p:nvPr/>
        </p:nvSpPr>
        <p:spPr>
          <a:xfrm>
            <a:off x="533400" y="2963929"/>
            <a:ext cx="554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1. </a:t>
            </a:r>
            <a:r>
              <a:rPr lang="vi-VN" sz="2800" dirty="0" err="1"/>
              <a:t>Would</a:t>
            </a:r>
            <a:r>
              <a:rPr lang="vi-VN" sz="2800" dirty="0"/>
              <a:t> </a:t>
            </a:r>
            <a:r>
              <a:rPr lang="vi-VN" sz="2800" dirty="0" err="1"/>
              <a:t>you</a:t>
            </a:r>
            <a:r>
              <a:rPr lang="vi-VN" sz="2800" dirty="0"/>
              <a:t> </a:t>
            </a:r>
            <a:r>
              <a:rPr lang="vi-VN" sz="2800" dirty="0" err="1"/>
              <a:t>like</a:t>
            </a:r>
            <a:r>
              <a:rPr lang="vi-VN" sz="2800" dirty="0"/>
              <a:t> </a:t>
            </a:r>
            <a:r>
              <a:rPr lang="vi-VN" sz="2800" dirty="0" err="1"/>
              <a:t>some</a:t>
            </a:r>
            <a:r>
              <a:rPr lang="vi-VN" sz="2800" dirty="0"/>
              <a:t> _____?</a:t>
            </a:r>
            <a:endParaRPr lang="en-US" sz="2800" dirty="0"/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379024" y="2944922"/>
            <a:ext cx="1088733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6433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57200" y="304158"/>
            <a:ext cx="331102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97" y="2819400"/>
            <a:ext cx="5374386" cy="3762132"/>
          </a:xfrm>
          <a:prstGeom prst="rect">
            <a:avLst/>
          </a:prstGeom>
        </p:spPr>
      </p:pic>
      <p:sp>
        <p:nvSpPr>
          <p:cNvPr id="5" name="Bùi Liễu 4"/>
          <p:cNvSpPr txBox="1"/>
          <p:nvPr/>
        </p:nvSpPr>
        <p:spPr>
          <a:xfrm>
            <a:off x="3650512" y="1219200"/>
            <a:ext cx="604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Would you like some …?</a:t>
            </a:r>
          </a:p>
        </p:txBody>
      </p:sp>
      <p:sp>
        <p:nvSpPr>
          <p:cNvPr id="6" name="Bùi Liễu"/>
          <p:cNvSpPr/>
          <p:nvPr/>
        </p:nvSpPr>
        <p:spPr>
          <a:xfrm>
            <a:off x="1268793" y="2113794"/>
            <a:ext cx="5360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</a:p>
        </p:txBody>
      </p:sp>
      <p:sp>
        <p:nvSpPr>
          <p:cNvPr id="7" name="Bùi Liễu"/>
          <p:cNvSpPr/>
          <p:nvPr/>
        </p:nvSpPr>
        <p:spPr>
          <a:xfrm>
            <a:off x="1284560" y="2630784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8" name="Bùi Liễu"/>
          <p:cNvSpPr/>
          <p:nvPr/>
        </p:nvSpPr>
        <p:spPr>
          <a:xfrm>
            <a:off x="1282937" y="3196893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9" name="Bùi Liễu"/>
          <p:cNvSpPr/>
          <p:nvPr/>
        </p:nvSpPr>
        <p:spPr>
          <a:xfrm>
            <a:off x="1262738" y="4264064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Would you like some juice?</a:t>
            </a:r>
          </a:p>
        </p:txBody>
      </p:sp>
      <p:sp>
        <p:nvSpPr>
          <p:cNvPr id="10" name="Bùi Liễu"/>
          <p:cNvSpPr/>
          <p:nvPr/>
        </p:nvSpPr>
        <p:spPr>
          <a:xfrm>
            <a:off x="1284834" y="4802508"/>
            <a:ext cx="4506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1288849" y="5400300"/>
            <a:ext cx="3740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1160"/>
                    <p14:bmk name="Bookmark 2" time="24611.2072"/>
                    <p14:bmk name="Bookmark 3" time="26751.3122"/>
                    <p14:bmk name="Bookmark 4" time="35311.7321"/>
                    <p14:bmk name="Bookmark 5" time="39056.9158"/>
                    <p14:bmk name="Bookmark 6" time="41326.9158"/>
                  </p14:bmkLst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509555"/>
            <a:ext cx="430662" cy="345241"/>
          </a:xfrm>
          <a:prstGeom prst="rect">
            <a:avLst/>
          </a:prstGeom>
        </p:spPr>
      </p:pic>
      <p:pic>
        <p:nvPicPr>
          <p:cNvPr id="13" name="0968142780 Bùi Liễu">
            <a:extLst>
              <a:ext uri="{FF2B5EF4-FFF2-40B4-BE49-F238E27FC236}">
                <a16:creationId xmlns:a16="http://schemas.microsoft.com/office/drawing/2014/main" id="{1B490254-186A-43A0-86D9-9760C4FF74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6" y="2123251"/>
            <a:ext cx="661297" cy="436367"/>
          </a:xfrm>
          <a:prstGeom prst="rect">
            <a:avLst/>
          </a:prstGeom>
        </p:spPr>
      </p:pic>
      <p:pic>
        <p:nvPicPr>
          <p:cNvPr id="14" name="0968142780 Bùi Liễu">
            <a:extLst>
              <a:ext uri="{FF2B5EF4-FFF2-40B4-BE49-F238E27FC236}">
                <a16:creationId xmlns:a16="http://schemas.microsoft.com/office/drawing/2014/main" id="{EECEFD0C-E374-4F50-9207-E23E5E3DB5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37" y="2683565"/>
            <a:ext cx="699816" cy="433477"/>
          </a:xfrm>
          <a:prstGeom prst="rect">
            <a:avLst/>
          </a:prstGeom>
        </p:spPr>
      </p:pic>
      <p:pic>
        <p:nvPicPr>
          <p:cNvPr id="15" name="0968142780 Bùi Liễu">
            <a:extLst>
              <a:ext uri="{FF2B5EF4-FFF2-40B4-BE49-F238E27FC236}">
                <a16:creationId xmlns:a16="http://schemas.microsoft.com/office/drawing/2014/main" id="{600E4226-E73B-4626-815C-758A486244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796" y="3242269"/>
            <a:ext cx="699816" cy="432396"/>
          </a:xfrm>
          <a:prstGeom prst="rect">
            <a:avLst/>
          </a:prstGeom>
        </p:spPr>
      </p:pic>
      <p:pic>
        <p:nvPicPr>
          <p:cNvPr id="16" name="0968142780 Bùi Liễu">
            <a:extLst>
              <a:ext uri="{FF2B5EF4-FFF2-40B4-BE49-F238E27FC236}">
                <a16:creationId xmlns:a16="http://schemas.microsoft.com/office/drawing/2014/main" id="{DB86CD2B-1FE3-476F-BC17-B33E55854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15" y="4264064"/>
            <a:ext cx="683260" cy="468682"/>
          </a:xfrm>
          <a:prstGeom prst="rect">
            <a:avLst/>
          </a:prstGeom>
        </p:spPr>
      </p:pic>
      <p:pic>
        <p:nvPicPr>
          <p:cNvPr id="17" name="0968142780 Bùi Liễu">
            <a:extLst>
              <a:ext uri="{FF2B5EF4-FFF2-40B4-BE49-F238E27FC236}">
                <a16:creationId xmlns:a16="http://schemas.microsoft.com/office/drawing/2014/main" id="{EF783B0F-FC1A-40AF-BFDD-36040CE21F6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55" y="4898838"/>
            <a:ext cx="650779" cy="432397"/>
          </a:xfrm>
          <a:prstGeom prst="rect">
            <a:avLst/>
          </a:prstGeom>
        </p:spPr>
      </p:pic>
      <p:pic>
        <p:nvPicPr>
          <p:cNvPr id="18" name="0968142780 Bùi Liễu">
            <a:extLst>
              <a:ext uri="{FF2B5EF4-FFF2-40B4-BE49-F238E27FC236}">
                <a16:creationId xmlns:a16="http://schemas.microsoft.com/office/drawing/2014/main" id="{A7B3B5D2-F992-4690-A748-3C4989DEDB3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56" y="5480504"/>
            <a:ext cx="696506" cy="421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92871"/>
      </p:ext>
    </p:extLst>
  </p:cSld>
  <p:clrMapOvr>
    <a:masterClrMapping/>
  </p:clrMapOvr>
  <p:transition spd="slow">
    <p:circl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45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45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45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45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45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45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ack 45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ack 45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rack 45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2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ack 45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45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45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3 - Unit 15 - Song- Would you like some">
            <a:hlinkClick r:id="" action="ppaction://media"/>
            <a:extLst>
              <a:ext uri="{FF2B5EF4-FFF2-40B4-BE49-F238E27FC236}">
                <a16:creationId xmlns:a16="http://schemas.microsoft.com/office/drawing/2014/main" id="{9879AD20-5262-45A5-8D4D-1CBCA53137E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990600"/>
            <a:ext cx="10210800" cy="5562600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21080" y="152400"/>
            <a:ext cx="331102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4239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-152400" y="285633"/>
            <a:ext cx="3768224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0602"/>
            <a:ext cx="5374386" cy="3762132"/>
          </a:xfrm>
          <a:prstGeom prst="rect">
            <a:avLst/>
          </a:prstGeom>
        </p:spPr>
      </p:pic>
      <p:sp>
        <p:nvSpPr>
          <p:cNvPr id="5" name="Bùi Liễu 4"/>
          <p:cNvSpPr txBox="1"/>
          <p:nvPr/>
        </p:nvSpPr>
        <p:spPr>
          <a:xfrm>
            <a:off x="3713837" y="1252148"/>
            <a:ext cx="604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Would you like some …?</a:t>
            </a:r>
          </a:p>
        </p:txBody>
      </p:sp>
      <p:sp>
        <p:nvSpPr>
          <p:cNvPr id="6" name="Bùi Liễu"/>
          <p:cNvSpPr/>
          <p:nvPr/>
        </p:nvSpPr>
        <p:spPr>
          <a:xfrm>
            <a:off x="1143000" y="2113794"/>
            <a:ext cx="5360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</a:p>
        </p:txBody>
      </p:sp>
      <p:sp>
        <p:nvSpPr>
          <p:cNvPr id="7" name="Bùi Liễu"/>
          <p:cNvSpPr/>
          <p:nvPr/>
        </p:nvSpPr>
        <p:spPr>
          <a:xfrm>
            <a:off x="1158767" y="2630784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8" name="Bùi Liễu"/>
          <p:cNvSpPr/>
          <p:nvPr/>
        </p:nvSpPr>
        <p:spPr>
          <a:xfrm>
            <a:off x="1157144" y="3196893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9" name="Bùi Liễu"/>
          <p:cNvSpPr/>
          <p:nvPr/>
        </p:nvSpPr>
        <p:spPr>
          <a:xfrm>
            <a:off x="1157143" y="4264064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Would you like some juice?</a:t>
            </a:r>
          </a:p>
        </p:txBody>
      </p:sp>
      <p:sp>
        <p:nvSpPr>
          <p:cNvPr id="10" name="Bùi Liễu"/>
          <p:cNvSpPr/>
          <p:nvPr/>
        </p:nvSpPr>
        <p:spPr>
          <a:xfrm>
            <a:off x="1203758" y="4801088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1220314" y="5364365"/>
            <a:ext cx="4424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pic>
        <p:nvPicPr>
          <p:cNvPr id="3" name="0968142780 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8099.0362"/>
                    <p14:bmk name="Bookmark 2" time="11771.0689"/>
                    <p14:bmk name="Bookmark 3" time="13833.0064"/>
                    <p14:bmk name="Bookmark 5" time="22272.3497"/>
                    <p14:bmk name="Bookmark 4" time="26068.1523"/>
                    <p14:bmk name="Bookmark 6" time="28108.3814"/>
                  </p14:bmkLst>
                </p14:media>
              </p:ext>
            </p:ext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88" y="370256"/>
            <a:ext cx="873059" cy="8589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0616"/>
      </p:ext>
    </p:extLst>
  </p:cSld>
  <p:clrMapOvr>
    <a:masterClrMapping/>
  </p:clrMapOvr>
  <p:transition spd="slow">
    <p:circl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962400" y="2286000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1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96004A3-D0CB-432A-9981-D2392EAB4D4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5 lesson 1 (4+5+6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2AD327-6DA1-4DFA-89C8-E0164308E94A}:6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A6E004-3027-47E0-B753-5E3E769C8268}:6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174B3C-CBE5-4137-BC1C-2E74E476ED02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37949C-CD89-4F92-B467-A8D155FB8AF4}:3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A9F0E3-0956-42C8-A3DB-1895E795168B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F091C6-D87A-4D41-BD83-F6193EE22B95}:60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083FC6-23A5-44AB-8ADF-87F1A631242E}:6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604CD5-5387-4156-AD41-78D2A2EA080F}:6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A09CB2-794F-4CB7-806B-F4943CE794B8}:6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66505C-E9D7-4612-8208-550888E8C5A2}:6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B7BF29-9B5C-43E1-BE68-51FF3CDFBB2F}:6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209</Words>
  <Application>Microsoft Office PowerPoint</Application>
  <PresentationFormat>Widescreen</PresentationFormat>
  <Paragraphs>55</Paragraphs>
  <Slides>11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 </vt:lpstr>
      <vt:lpstr>Arial</vt:lpstr>
      <vt:lpstr>Kirang Haerang</vt:lpstr>
      <vt:lpstr>Fredoka One</vt:lpstr>
      <vt:lpstr>Calibri</vt:lpstr>
      <vt:lpstr>Comic Sans MS</vt:lpstr>
      <vt:lpstr>Bandit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15 lesson 1 (4+5+6)</dc:title>
  <dc:creator>Bùi Liễu  0968142780</dc:creator>
  <cp:lastModifiedBy>LIEN THANH</cp:lastModifiedBy>
  <cp:revision>198</cp:revision>
  <dcterms:created xsi:type="dcterms:W3CDTF">2006-08-16T00:00:00Z</dcterms:created>
  <dcterms:modified xsi:type="dcterms:W3CDTF">2025-03-13T01:30:13Z</dcterms:modified>
</cp:coreProperties>
</file>