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1.wav" ContentType="audio/x-wav"/>
  <Override PartName="/ppt/tags/tag5.xml" ContentType="application/vnd.openxmlformats-officedocument.presentationml.tags+xml"/>
  <Override PartName="/ppt/media/audio2.wav" ContentType="audio/x-wav"/>
  <Override PartName="/ppt/tags/tag6.xml" ContentType="application/vnd.openxmlformats-officedocument.presentationml.tags+xml"/>
  <Override PartName="/ppt/media/media2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7.xml" ContentType="application/vnd.openxmlformats-officedocument.presentationml.tags+xml"/>
  <Override PartName="/ppt/media/audio8.wav" ContentType="audio/x-wav"/>
  <Override PartName="/ppt/media/audio9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media3.wav" ContentType="audio/x-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media/audio1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70" r:id="rId7"/>
    <p:sldId id="271" r:id="rId8"/>
    <p:sldId id="272" r:id="rId9"/>
    <p:sldId id="273" r:id="rId10"/>
    <p:sldId id="274" r:id="rId11"/>
    <p:sldId id="279" r:id="rId12"/>
    <p:sldId id="280" r:id="rId13"/>
    <p:sldId id="281" r:id="rId14"/>
    <p:sldId id="317" r:id="rId15"/>
    <p:sldId id="322" r:id="rId16"/>
    <p:sldId id="323" r:id="rId17"/>
    <p:sldId id="324" r:id="rId18"/>
    <p:sldId id="319" r:id="rId19"/>
    <p:sldId id="320" r:id="rId20"/>
    <p:sldId id="321" r:id="rId21"/>
    <p:sldId id="313" r:id="rId22"/>
    <p:sldId id="314" r:id="rId23"/>
    <p:sldId id="316" r:id="rId24"/>
  </p:sldIdLst>
  <p:sldSz cx="9144000" cy="5143500" type="screen16x9"/>
  <p:notesSz cx="9144000" cy="6858000"/>
  <p:embeddedFontLst>
    <p:embeddedFont>
      <p:font typeface="Candara" panose="020E0502030303020204" pitchFamily="34" charset="0"/>
      <p:regular r:id="rId26"/>
      <p:bold r:id="rId27"/>
      <p:italic r:id="rId28"/>
      <p:boldItalic r:id="rId29"/>
    </p:embeddedFont>
    <p:embeddedFont>
      <p:font typeface="Cooper" panose="02020500000000000000" charset="0"/>
      <p:bold r:id="rId30"/>
    </p:embeddedFont>
    <p:embeddedFont>
      <p:font typeface="Arial Black" panose="020B0A04020102020204" pitchFamily="34" charset="0"/>
      <p:bold r:id="rId31"/>
    </p:embeddedFont>
    <p:embeddedFont>
      <p:font typeface="Berlin Sans FB" panose="020E0602020502020306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Berlin Sans FB Demi" panose="020E0802020502020306" pitchFamily="34" charset="0"/>
      <p:bold r:id="rId42"/>
    </p:embeddedFont>
  </p:embeddedFontLst>
  <p:custDataLst>
    <p:tags r:id="rId43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Nguyễn" initials="LN" lastIdx="1" clrIdx="0">
    <p:extLst>
      <p:ext uri="{19B8F6BF-5375-455C-9EA6-DF929625EA0E}">
        <p15:presenceInfo xmlns:p15="http://schemas.microsoft.com/office/powerpoint/2012/main" userId="c5900b6933a8cf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9F"/>
    <a:srgbClr val="FFE9C9"/>
    <a:srgbClr val="FFE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9" autoAdjust="0"/>
    <p:restoredTop sz="94660"/>
  </p:normalViewPr>
  <p:slideViewPr>
    <p:cSldViewPr>
      <p:cViewPr varScale="1">
        <p:scale>
          <a:sx n="87" d="100"/>
          <a:sy n="87" d="100"/>
        </p:scale>
        <p:origin x="88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687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35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2818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122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"/>
            <a:ext cx="9144000" cy="51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2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4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3.wav"/><Relationship Id="rId7" Type="http://schemas.openxmlformats.org/officeDocument/2006/relationships/image" Target="../media/image39.png"/><Relationship Id="rId2" Type="http://schemas.microsoft.com/office/2007/relationships/media" Target="../media/media3.wav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2.jp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0" Type="http://schemas.openxmlformats.org/officeDocument/2006/relationships/audio" Target="../media/audio6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8.png"/><Relationship Id="rId1" Type="http://schemas.openxmlformats.org/officeDocument/2006/relationships/tags" Target="../tags/tag7.xml"/><Relationship Id="rId6" Type="http://schemas.openxmlformats.org/officeDocument/2006/relationships/audio" Target="../media/audio10.wav"/><Relationship Id="rId11" Type="http://schemas.openxmlformats.org/officeDocument/2006/relationships/image" Target="../media/image13.jpe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6.png"/><Relationship Id="rId1" Type="http://schemas.openxmlformats.org/officeDocument/2006/relationships/tags" Target="../tags/tag8.xml"/><Relationship Id="rId6" Type="http://schemas.openxmlformats.org/officeDocument/2006/relationships/audio" Target="../media/audio10.wav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5" Type="http://schemas.openxmlformats.org/officeDocument/2006/relationships/image" Target="../media/image25.png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B5FAEC1-8215-46F8-8A0A-349D2521AD4A}"/>
              </a:ext>
            </a:extLst>
          </p:cNvPr>
          <p:cNvSpPr txBox="1"/>
          <p:nvPr/>
        </p:nvSpPr>
        <p:spPr>
          <a:xfrm>
            <a:off x="378850" y="1146988"/>
            <a:ext cx="18238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latin typeface="Comic Sans MS" panose="030F0702030302020204" pitchFamily="66" charset="0"/>
              </a:rPr>
              <a:t>Unit 15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C2AE6AF6-C58F-4686-A1AF-A1EA991A042E}"/>
              </a:ext>
            </a:extLst>
          </p:cNvPr>
          <p:cNvSpPr txBox="1"/>
          <p:nvPr/>
        </p:nvSpPr>
        <p:spPr>
          <a:xfrm>
            <a:off x="1902759" y="1556341"/>
            <a:ext cx="5973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At the dining table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E515BB98-F018-45DA-BD58-51EB8A45706C}"/>
              </a:ext>
            </a:extLst>
          </p:cNvPr>
          <p:cNvSpPr txBox="1"/>
          <p:nvPr/>
        </p:nvSpPr>
        <p:spPr>
          <a:xfrm>
            <a:off x="1693300" y="2509019"/>
            <a:ext cx="60579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Comic Sans MS" panose="030F0702030302020204" pitchFamily="66" charset="0"/>
              </a:rPr>
              <a:t>Lesson 2 (1+2+3)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4837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-243296" y="34290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14850" y="1314450"/>
            <a:ext cx="4312703" cy="3396917"/>
            <a:chOff x="5410200" y="1069106"/>
            <a:chExt cx="6207470" cy="5138822"/>
          </a:xfrm>
          <a:solidFill>
            <a:srgbClr val="FFDBA7"/>
          </a:solidFill>
        </p:grpSpPr>
        <p:sp>
          <p:nvSpPr>
            <p:cNvPr id="5" name="Bùi Liễu"/>
            <p:cNvSpPr/>
            <p:nvPr/>
          </p:nvSpPr>
          <p:spPr>
            <a:xfrm>
              <a:off x="5410200" y="1069106"/>
              <a:ext cx="6207470" cy="50828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0795" y="3909655"/>
              <a:ext cx="2659569" cy="1747698"/>
            </a:xfrm>
            <a:prstGeom prst="roundRect">
              <a:avLst/>
            </a:prstGeom>
            <a:grpFill/>
            <a:ln>
              <a:noFill/>
            </a:ln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907" y="1518070"/>
              <a:ext cx="2667000" cy="1747698"/>
            </a:xfrm>
            <a:prstGeom prst="roundRect">
              <a:avLst/>
            </a:prstGeom>
            <a:grpFill/>
            <a:ln>
              <a:noFill/>
            </a:ln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0795" y="1502897"/>
              <a:ext cx="2659569" cy="1762871"/>
            </a:xfrm>
            <a:prstGeom prst="roundRect">
              <a:avLst/>
            </a:prstGeom>
            <a:grpFill/>
            <a:ln>
              <a:noFill/>
            </a:ln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908" y="3909655"/>
              <a:ext cx="2670907" cy="1747698"/>
            </a:xfrm>
            <a:prstGeom prst="roundRect">
              <a:avLst/>
            </a:prstGeom>
            <a:grpFill/>
            <a:ln>
              <a:noFill/>
            </a:ln>
          </p:spPr>
        </p:pic>
        <p:sp>
          <p:nvSpPr>
            <p:cNvPr id="10" name="Bùi Liễu"/>
            <p:cNvSpPr/>
            <p:nvPr/>
          </p:nvSpPr>
          <p:spPr>
            <a:xfrm>
              <a:off x="5655507" y="1484713"/>
              <a:ext cx="411646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627307" y="1484713"/>
              <a:ext cx="411646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655507" y="3817224"/>
              <a:ext cx="411646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629773" y="3815107"/>
              <a:ext cx="411646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252370" y="3276600"/>
              <a:ext cx="1778073" cy="516483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eggs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9168575" y="3318334"/>
              <a:ext cx="1832598" cy="538291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chicken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950207" y="5616066"/>
              <a:ext cx="2382397" cy="533669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9011705" y="5626323"/>
              <a:ext cx="2281931" cy="581605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milk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111897-70EF-4F29-A04B-AE99E6518692}"/>
              </a:ext>
            </a:extLst>
          </p:cNvPr>
          <p:cNvGrpSpPr/>
          <p:nvPr/>
        </p:nvGrpSpPr>
        <p:grpSpPr>
          <a:xfrm>
            <a:off x="342901" y="1692636"/>
            <a:ext cx="4153418" cy="1857836"/>
            <a:chOff x="516693" y="2256848"/>
            <a:chExt cx="5537891" cy="2477114"/>
          </a:xfrm>
        </p:grpSpPr>
        <p:sp>
          <p:nvSpPr>
            <p:cNvPr id="18" name="Bùi Liễu"/>
            <p:cNvSpPr/>
            <p:nvPr/>
          </p:nvSpPr>
          <p:spPr>
            <a:xfrm>
              <a:off x="745293" y="2256848"/>
              <a:ext cx="4571053" cy="1125505"/>
            </a:xfrm>
            <a:prstGeom prst="wedgeRoundRectCallout">
              <a:avLst>
                <a:gd name="adj1" fmla="val -2904"/>
                <a:gd name="adj2" fmla="val 74991"/>
                <a:gd name="adj3" fmla="val 16667"/>
              </a:avLst>
            </a:prstGeom>
            <a:solidFill>
              <a:srgbClr val="FFD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What would you like to </a:t>
              </a:r>
            </a:p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eat / drink?</a:t>
              </a:r>
            </a:p>
          </p:txBody>
        </p:sp>
        <p:sp>
          <p:nvSpPr>
            <p:cNvPr id="19" name="Bùi Liễu"/>
            <p:cNvSpPr/>
            <p:nvPr/>
          </p:nvSpPr>
          <p:spPr>
            <a:xfrm>
              <a:off x="516693" y="3815107"/>
              <a:ext cx="5537891" cy="918855"/>
            </a:xfrm>
            <a:prstGeom prst="wedgeRoundRectCallout">
              <a:avLst>
                <a:gd name="adj1" fmla="val -39524"/>
                <a:gd name="adj2" fmla="val 89687"/>
                <a:gd name="adj3" fmla="val 16667"/>
              </a:avLst>
            </a:prstGeom>
            <a:solidFill>
              <a:srgbClr val="FFD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I’d like some ______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,please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1" name="Track 4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8825" y="489583"/>
            <a:ext cx="357596" cy="286667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1484722" y="3922424"/>
            <a:ext cx="1739579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I’d = I would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096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143000" y="1543051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9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endParaRPr 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669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982903" y="1698027"/>
            <a:ext cx="5578245" cy="10617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What would you like to eat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I’d like some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please.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733419" y="1083090"/>
            <a:ext cx="4996881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vi-VN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68" y="2847690"/>
            <a:ext cx="3279712" cy="2035527"/>
          </a:xfrm>
          <a:prstGeom prst="rect">
            <a:avLst/>
          </a:prstGeom>
        </p:spPr>
      </p:pic>
      <p:sp>
        <p:nvSpPr>
          <p:cNvPr id="7" name="Bùi liễu 0968142780"/>
          <p:cNvSpPr/>
          <p:nvPr/>
        </p:nvSpPr>
        <p:spPr>
          <a:xfrm>
            <a:off x="1257301" y="3475539"/>
            <a:ext cx="1739579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I’d = I would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A63357C6-3784-4DBB-B0B4-168F10EDDD6C}"/>
              </a:ext>
            </a:extLst>
          </p:cNvPr>
          <p:cNvSpPr/>
          <p:nvPr/>
        </p:nvSpPr>
        <p:spPr>
          <a:xfrm>
            <a:off x="3429000" y="171450"/>
            <a:ext cx="268605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5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endParaRPr lang="en-US" sz="40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843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885951" y="2171701"/>
            <a:ext cx="2907826" cy="7233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4030367" y="2171701"/>
            <a:ext cx="763410" cy="809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3777" y="2171701"/>
            <a:ext cx="2750023" cy="707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3777" y="2171701"/>
            <a:ext cx="868006" cy="809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397090" y="114886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1070301" y="3927555"/>
            <a:ext cx="90281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eggs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3288253" y="4291570"/>
            <a:ext cx="13308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chicken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7588451" y="3927555"/>
            <a:ext cx="8002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milk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172814" y="1156950"/>
            <a:ext cx="5241926" cy="463363"/>
          </a:xfrm>
          <a:prstGeom prst="wedgeRoundRectCallout">
            <a:avLst>
              <a:gd name="adj1" fmla="val -56376"/>
              <a:gd name="adj2" fmla="val -9383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would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drink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50647" y="1763078"/>
            <a:ext cx="4686260" cy="408623"/>
          </a:xfrm>
          <a:prstGeom prst="wedgeRoundRectCallout">
            <a:avLst>
              <a:gd name="adj1" fmla="val 56970"/>
              <a:gd name="adj2" fmla="val -11657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I’d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some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_______,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please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91E274B8-D051-48CA-BC93-53BF1C549DE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>
            <a:off x="7449737" y="167773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979D20E6-6353-4B51-B176-DA2AAFEB06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1254"/>
          <a:stretch/>
        </p:blipFill>
        <p:spPr>
          <a:xfrm flipH="1">
            <a:off x="2865322" y="3166128"/>
            <a:ext cx="2062691" cy="1225108"/>
          </a:xfrm>
          <a:prstGeom prst="rect">
            <a:avLst/>
          </a:prstGeom>
          <a:ln>
            <a:noFill/>
          </a:ln>
        </p:spPr>
      </p:pic>
      <p:pic>
        <p:nvPicPr>
          <p:cNvPr id="49" name="Bùi Liễu">
            <a:extLst>
              <a:ext uri="{FF2B5EF4-FFF2-40B4-BE49-F238E27FC236}">
                <a16:creationId xmlns:a16="http://schemas.microsoft.com/office/drawing/2014/main" id="{0FD2AD22-F64F-4662-9BF3-33BC7E9755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8" r="30730"/>
          <a:stretch/>
        </p:blipFill>
        <p:spPr>
          <a:xfrm flipH="1">
            <a:off x="5772148" y="3166128"/>
            <a:ext cx="742952" cy="1201709"/>
          </a:xfrm>
          <a:prstGeom prst="rect">
            <a:avLst/>
          </a:prstGeom>
          <a:ln>
            <a:noFill/>
          </a:ln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id="{2E1CA3EC-5023-4E00-9FF9-D0DCC25F74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2886964"/>
            <a:ext cx="1909013" cy="1137092"/>
          </a:xfrm>
          <a:prstGeom prst="rect">
            <a:avLst/>
          </a:prstGeom>
          <a:ln>
            <a:noFill/>
          </a:ln>
        </p:spPr>
      </p:pic>
      <p:pic>
        <p:nvPicPr>
          <p:cNvPr id="55" name="Bùi Liễu">
            <a:extLst>
              <a:ext uri="{FF2B5EF4-FFF2-40B4-BE49-F238E27FC236}">
                <a16:creationId xmlns:a16="http://schemas.microsoft.com/office/drawing/2014/main" id="{C1BA34B5-45DF-4ED8-8B46-4ED6E4FC0F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20740"/>
          <a:stretch/>
        </p:blipFill>
        <p:spPr>
          <a:xfrm>
            <a:off x="7344975" y="2758273"/>
            <a:ext cx="1211169" cy="1321877"/>
          </a:xfrm>
          <a:prstGeom prst="rect">
            <a:avLst/>
          </a:prstGeom>
          <a:ln>
            <a:noFill/>
          </a:ln>
        </p:spPr>
      </p:pic>
      <p:sp>
        <p:nvSpPr>
          <p:cNvPr id="46" name="Bùi Liễu 0968142780"/>
          <p:cNvSpPr txBox="1"/>
          <p:nvPr/>
        </p:nvSpPr>
        <p:spPr>
          <a:xfrm>
            <a:off x="5705319" y="4291570"/>
            <a:ext cx="98937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water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3" name="0968142780">
            <a:extLst>
              <a:ext uri="{FF2B5EF4-FFF2-40B4-BE49-F238E27FC236}">
                <a16:creationId xmlns:a16="http://schemas.microsoft.com/office/drawing/2014/main" id="{7765015E-726E-49F1-B88F-DE0D46B2B4E7}"/>
              </a:ext>
            </a:extLst>
          </p:cNvPr>
          <p:cNvSpPr txBox="1">
            <a:spLocks/>
          </p:cNvSpPr>
          <p:nvPr/>
        </p:nvSpPr>
        <p:spPr>
          <a:xfrm>
            <a:off x="300990" y="308829"/>
            <a:ext cx="3985261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1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Unit 15 Lesson 2</a:t>
            </a:r>
            <a:r>
              <a:rPr lang="en-US" sz="21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(1+2+3) 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695A4BF0-B92C-4BFE-A371-137A2542F46C}"/>
              </a:ext>
            </a:extLst>
          </p:cNvPr>
          <p:cNvSpPr/>
          <p:nvPr/>
        </p:nvSpPr>
        <p:spPr>
          <a:xfrm>
            <a:off x="7068939" y="353036"/>
            <a:ext cx="1627369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I’d = I would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367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48" grpId="0"/>
      <p:bldP spid="18" grpId="0" animBg="1"/>
      <p:bldP spid="23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28801" y="708664"/>
            <a:ext cx="6013793" cy="4180772"/>
            <a:chOff x="2438400" y="944885"/>
            <a:chExt cx="8018391" cy="55743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6B2543-66BE-46F7-9F26-E669C0959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945237"/>
              <a:ext cx="8018391" cy="5574010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7953DE-2F2E-441A-85E3-900F07A950A4}"/>
                </a:ext>
              </a:extLst>
            </p:cNvPr>
            <p:cNvSpPr/>
            <p:nvPr/>
          </p:nvSpPr>
          <p:spPr>
            <a:xfrm>
              <a:off x="3505200" y="944885"/>
              <a:ext cx="6815838" cy="704947"/>
            </a:xfrm>
            <a:prstGeom prst="roundRect">
              <a:avLst/>
            </a:prstGeom>
            <a:solidFill>
              <a:srgbClr val="FEF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would you like to eat / drink?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467150E-D2E9-4D4A-951C-C9CD66B2CDEF}"/>
                </a:ext>
              </a:extLst>
            </p:cNvPr>
            <p:cNvSpPr/>
            <p:nvPr/>
          </p:nvSpPr>
          <p:spPr>
            <a:xfrm>
              <a:off x="3733800" y="2039416"/>
              <a:ext cx="2933700" cy="667895"/>
            </a:xfrm>
            <a:prstGeom prst="roundRect">
              <a:avLst/>
            </a:prstGeom>
            <a:solidFill>
              <a:srgbClr val="FEF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9864052"/>
      </p:ext>
    </p:extLst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6B2543-66BE-46F7-9F26-E669C0959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91" y="694825"/>
            <a:ext cx="6013793" cy="4180508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7150E-D2E9-4D4A-951C-C9CD66B2CDEF}"/>
              </a:ext>
            </a:extLst>
          </p:cNvPr>
          <p:cNvSpPr/>
          <p:nvPr/>
        </p:nvSpPr>
        <p:spPr>
          <a:xfrm>
            <a:off x="2261397" y="1533660"/>
            <a:ext cx="3167853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___.</a:t>
            </a:r>
          </a:p>
        </p:txBody>
      </p:sp>
      <p:sp>
        <p:nvSpPr>
          <p:cNvPr id="8" name="0968142780">
            <a:extLst>
              <a:ext uri="{FF2B5EF4-FFF2-40B4-BE49-F238E27FC236}">
                <a16:creationId xmlns:a16="http://schemas.microsoft.com/office/drawing/2014/main" id="{0A94E1E2-109D-42A8-BE42-7E1E566F4B09}"/>
              </a:ext>
            </a:extLst>
          </p:cNvPr>
          <p:cNvSpPr/>
          <p:nvPr/>
        </p:nvSpPr>
        <p:spPr>
          <a:xfrm rot="3663030">
            <a:off x="1815523" y="2530024"/>
            <a:ext cx="383384" cy="36888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7D83C57C-9D69-4E75-92AC-DDF50293F2DE}"/>
              </a:ext>
            </a:extLst>
          </p:cNvPr>
          <p:cNvSpPr txBox="1"/>
          <p:nvPr/>
        </p:nvSpPr>
        <p:spPr>
          <a:xfrm>
            <a:off x="2457450" y="1581235"/>
            <a:ext cx="327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6DFB33-C573-4E2C-A6A6-55E8FAD879BD}"/>
              </a:ext>
            </a:extLst>
          </p:cNvPr>
          <p:cNvSpPr/>
          <p:nvPr/>
        </p:nvSpPr>
        <p:spPr>
          <a:xfrm>
            <a:off x="2628900" y="748327"/>
            <a:ext cx="5111879" cy="528710"/>
          </a:xfrm>
          <a:prstGeom prst="roundRect">
            <a:avLst>
              <a:gd name="adj" fmla="val 18092"/>
            </a:avLst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______?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8FA61E89-3026-4D0B-9071-E9F7DDC46E1A}"/>
              </a:ext>
            </a:extLst>
          </p:cNvPr>
          <p:cNvSpPr/>
          <p:nvPr/>
        </p:nvSpPr>
        <p:spPr>
          <a:xfrm>
            <a:off x="6115050" y="709830"/>
            <a:ext cx="1028700" cy="5487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104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6B2543-66BE-46F7-9F26-E669C0959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91" y="694825"/>
            <a:ext cx="6013793" cy="4180508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7150E-D2E9-4D4A-951C-C9CD66B2CDEF}"/>
              </a:ext>
            </a:extLst>
          </p:cNvPr>
          <p:cNvSpPr/>
          <p:nvPr/>
        </p:nvSpPr>
        <p:spPr>
          <a:xfrm>
            <a:off x="2333243" y="1485319"/>
            <a:ext cx="2939253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_.</a:t>
            </a:r>
          </a:p>
        </p:txBody>
      </p:sp>
      <p:sp>
        <p:nvSpPr>
          <p:cNvPr id="8" name="0968142780">
            <a:extLst>
              <a:ext uri="{FF2B5EF4-FFF2-40B4-BE49-F238E27FC236}">
                <a16:creationId xmlns:a16="http://schemas.microsoft.com/office/drawing/2014/main" id="{0A94E1E2-109D-42A8-BE42-7E1E566F4B09}"/>
              </a:ext>
            </a:extLst>
          </p:cNvPr>
          <p:cNvSpPr/>
          <p:nvPr/>
        </p:nvSpPr>
        <p:spPr>
          <a:xfrm rot="3663030">
            <a:off x="2691391" y="2387307"/>
            <a:ext cx="383384" cy="36888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7D83C57C-9D69-4E75-92AC-DDF50293F2DE}"/>
              </a:ext>
            </a:extLst>
          </p:cNvPr>
          <p:cNvSpPr txBox="1"/>
          <p:nvPr/>
        </p:nvSpPr>
        <p:spPr>
          <a:xfrm>
            <a:off x="2514600" y="1517736"/>
            <a:ext cx="327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448CEA-D7CD-420E-B020-6641DBFC3322}"/>
              </a:ext>
            </a:extLst>
          </p:cNvPr>
          <p:cNvSpPr/>
          <p:nvPr/>
        </p:nvSpPr>
        <p:spPr>
          <a:xfrm>
            <a:off x="2628900" y="748327"/>
            <a:ext cx="4686300" cy="528710"/>
          </a:xfrm>
          <a:prstGeom prst="roundRect">
            <a:avLst>
              <a:gd name="adj" fmla="val 18092"/>
            </a:avLst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______?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BEBE9923-292A-4270-A440-49D16642E472}"/>
              </a:ext>
            </a:extLst>
          </p:cNvPr>
          <p:cNvSpPr/>
          <p:nvPr/>
        </p:nvSpPr>
        <p:spPr>
          <a:xfrm>
            <a:off x="6000750" y="728323"/>
            <a:ext cx="1009650" cy="5487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4794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6B2543-66BE-46F7-9F26-E669C0959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91" y="694825"/>
            <a:ext cx="6013793" cy="4180508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7953DE-2F2E-441A-85E3-900F07A950A4}"/>
              </a:ext>
            </a:extLst>
          </p:cNvPr>
          <p:cNvSpPr/>
          <p:nvPr/>
        </p:nvSpPr>
        <p:spPr>
          <a:xfrm>
            <a:off x="2508315" y="781941"/>
            <a:ext cx="5111879" cy="528710"/>
          </a:xfrm>
          <a:prstGeom prst="roundRect">
            <a:avLst>
              <a:gd name="adj" fmla="val 18092"/>
            </a:avLst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_____?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7150E-D2E9-4D4A-951C-C9CD66B2CDEF}"/>
              </a:ext>
            </a:extLst>
          </p:cNvPr>
          <p:cNvSpPr/>
          <p:nvPr/>
        </p:nvSpPr>
        <p:spPr>
          <a:xfrm>
            <a:off x="2492075" y="1517596"/>
            <a:ext cx="3085678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C3588211-D372-45D5-B320-B8BED7D0AF7F}"/>
              </a:ext>
            </a:extLst>
          </p:cNvPr>
          <p:cNvSpPr/>
          <p:nvPr/>
        </p:nvSpPr>
        <p:spPr>
          <a:xfrm>
            <a:off x="6115050" y="771938"/>
            <a:ext cx="924545" cy="5487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</a:p>
        </p:txBody>
      </p:sp>
      <p:sp>
        <p:nvSpPr>
          <p:cNvPr id="8" name="0968142780">
            <a:extLst>
              <a:ext uri="{FF2B5EF4-FFF2-40B4-BE49-F238E27FC236}">
                <a16:creationId xmlns:a16="http://schemas.microsoft.com/office/drawing/2014/main" id="{0A94E1E2-109D-42A8-BE42-7E1E566F4B09}"/>
              </a:ext>
            </a:extLst>
          </p:cNvPr>
          <p:cNvSpPr/>
          <p:nvPr/>
        </p:nvSpPr>
        <p:spPr>
          <a:xfrm rot="7649209">
            <a:off x="3843223" y="2206401"/>
            <a:ext cx="383384" cy="36888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7D83C57C-9D69-4E75-92AC-DDF50293F2DE}"/>
              </a:ext>
            </a:extLst>
          </p:cNvPr>
          <p:cNvSpPr txBox="1"/>
          <p:nvPr/>
        </p:nvSpPr>
        <p:spPr>
          <a:xfrm>
            <a:off x="2662143" y="1548765"/>
            <a:ext cx="327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eggs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8036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6B2543-66BE-46F7-9F26-E669C0959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91" y="694825"/>
            <a:ext cx="6013793" cy="4180508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7150E-D2E9-4D4A-951C-C9CD66B2CDEF}"/>
              </a:ext>
            </a:extLst>
          </p:cNvPr>
          <p:cNvSpPr/>
          <p:nvPr/>
        </p:nvSpPr>
        <p:spPr>
          <a:xfrm>
            <a:off x="2492075" y="1517596"/>
            <a:ext cx="3085678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sp>
        <p:nvSpPr>
          <p:cNvPr id="8" name="0968142780">
            <a:extLst>
              <a:ext uri="{FF2B5EF4-FFF2-40B4-BE49-F238E27FC236}">
                <a16:creationId xmlns:a16="http://schemas.microsoft.com/office/drawing/2014/main" id="{0A94E1E2-109D-42A8-BE42-7E1E566F4B09}"/>
              </a:ext>
            </a:extLst>
          </p:cNvPr>
          <p:cNvSpPr/>
          <p:nvPr/>
        </p:nvSpPr>
        <p:spPr>
          <a:xfrm rot="8145941">
            <a:off x="4471873" y="2227970"/>
            <a:ext cx="383384" cy="36888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7D83C57C-9D69-4E75-92AC-DDF50293F2DE}"/>
              </a:ext>
            </a:extLst>
          </p:cNvPr>
          <p:cNvSpPr txBox="1"/>
          <p:nvPr/>
        </p:nvSpPr>
        <p:spPr>
          <a:xfrm>
            <a:off x="2686050" y="1529989"/>
            <a:ext cx="327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175F34-9D2F-468F-8E9A-B9E7ABF6F07D}"/>
              </a:ext>
            </a:extLst>
          </p:cNvPr>
          <p:cNvSpPr/>
          <p:nvPr/>
        </p:nvSpPr>
        <p:spPr>
          <a:xfrm>
            <a:off x="2628900" y="748327"/>
            <a:ext cx="5111879" cy="528710"/>
          </a:xfrm>
          <a:prstGeom prst="roundRect">
            <a:avLst>
              <a:gd name="adj" fmla="val 18092"/>
            </a:avLst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____?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C3588211-D372-45D5-B320-B8BED7D0AF7F}"/>
              </a:ext>
            </a:extLst>
          </p:cNvPr>
          <p:cNvSpPr/>
          <p:nvPr/>
        </p:nvSpPr>
        <p:spPr>
          <a:xfrm>
            <a:off x="6096000" y="748327"/>
            <a:ext cx="971550" cy="5487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90048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6B2543-66BE-46F7-9F26-E669C0959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91" y="694825"/>
            <a:ext cx="6013793" cy="4180508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7150E-D2E9-4D4A-951C-C9CD66B2CDEF}"/>
              </a:ext>
            </a:extLst>
          </p:cNvPr>
          <p:cNvSpPr/>
          <p:nvPr/>
        </p:nvSpPr>
        <p:spPr>
          <a:xfrm>
            <a:off x="2057400" y="1543051"/>
            <a:ext cx="3337226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</p:txBody>
      </p:sp>
      <p:sp>
        <p:nvSpPr>
          <p:cNvPr id="8" name="0968142780">
            <a:extLst>
              <a:ext uri="{FF2B5EF4-FFF2-40B4-BE49-F238E27FC236}">
                <a16:creationId xmlns:a16="http://schemas.microsoft.com/office/drawing/2014/main" id="{0A94E1E2-109D-42A8-BE42-7E1E566F4B09}"/>
              </a:ext>
            </a:extLst>
          </p:cNvPr>
          <p:cNvSpPr/>
          <p:nvPr/>
        </p:nvSpPr>
        <p:spPr>
          <a:xfrm rot="8145941">
            <a:off x="5742023" y="2226449"/>
            <a:ext cx="383384" cy="36888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7D83C57C-9D69-4E75-92AC-DDF50293F2DE}"/>
              </a:ext>
            </a:extLst>
          </p:cNvPr>
          <p:cNvSpPr txBox="1"/>
          <p:nvPr/>
        </p:nvSpPr>
        <p:spPr>
          <a:xfrm>
            <a:off x="2228850" y="1595317"/>
            <a:ext cx="327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chicken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11008B-AF51-489F-A837-F0DD73C38D22}"/>
              </a:ext>
            </a:extLst>
          </p:cNvPr>
          <p:cNvSpPr/>
          <p:nvPr/>
        </p:nvSpPr>
        <p:spPr>
          <a:xfrm>
            <a:off x="2628900" y="748327"/>
            <a:ext cx="5111879" cy="528710"/>
          </a:xfrm>
          <a:prstGeom prst="roundRect">
            <a:avLst>
              <a:gd name="adj" fmla="val 18092"/>
            </a:avLst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_____?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691A6503-2377-4B42-9687-C36D073BE9AA}"/>
              </a:ext>
            </a:extLst>
          </p:cNvPr>
          <p:cNvSpPr/>
          <p:nvPr/>
        </p:nvSpPr>
        <p:spPr>
          <a:xfrm>
            <a:off x="6286500" y="728323"/>
            <a:ext cx="914400" cy="5487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5315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0325" y="217170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65233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6B2543-66BE-46F7-9F26-E669C0959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91" y="694825"/>
            <a:ext cx="6013793" cy="4180508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7150E-D2E9-4D4A-951C-C9CD66B2CDEF}"/>
              </a:ext>
            </a:extLst>
          </p:cNvPr>
          <p:cNvSpPr/>
          <p:nvPr/>
        </p:nvSpPr>
        <p:spPr>
          <a:xfrm>
            <a:off x="2261397" y="1533660"/>
            <a:ext cx="2914650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______________.</a:t>
            </a:r>
          </a:p>
        </p:txBody>
      </p:sp>
      <p:sp>
        <p:nvSpPr>
          <p:cNvPr id="8" name="0968142780">
            <a:extLst>
              <a:ext uri="{FF2B5EF4-FFF2-40B4-BE49-F238E27FC236}">
                <a16:creationId xmlns:a16="http://schemas.microsoft.com/office/drawing/2014/main" id="{0A94E1E2-109D-42A8-BE42-7E1E566F4B09}"/>
              </a:ext>
            </a:extLst>
          </p:cNvPr>
          <p:cNvSpPr/>
          <p:nvPr/>
        </p:nvSpPr>
        <p:spPr>
          <a:xfrm rot="3663030">
            <a:off x="5834641" y="2153526"/>
            <a:ext cx="383384" cy="36888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7D83C57C-9D69-4E75-92AC-DDF50293F2DE}"/>
              </a:ext>
            </a:extLst>
          </p:cNvPr>
          <p:cNvSpPr txBox="1"/>
          <p:nvPr/>
        </p:nvSpPr>
        <p:spPr>
          <a:xfrm>
            <a:off x="2475456" y="1564829"/>
            <a:ext cx="279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BD372D-07A2-4488-91F2-2AD080383A8B}"/>
              </a:ext>
            </a:extLst>
          </p:cNvPr>
          <p:cNvSpPr/>
          <p:nvPr/>
        </p:nvSpPr>
        <p:spPr>
          <a:xfrm>
            <a:off x="2628900" y="748327"/>
            <a:ext cx="5111879" cy="528710"/>
          </a:xfrm>
          <a:prstGeom prst="roundRect">
            <a:avLst>
              <a:gd name="adj" fmla="val 18092"/>
            </a:avLst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____?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90BE5513-F416-4330-BA14-4FEEAF3B7715}"/>
              </a:ext>
            </a:extLst>
          </p:cNvPr>
          <p:cNvSpPr/>
          <p:nvPr/>
        </p:nvSpPr>
        <p:spPr>
          <a:xfrm>
            <a:off x="6280516" y="753578"/>
            <a:ext cx="748934" cy="5487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9786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09800" y="735330"/>
            <a:ext cx="54864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09" y="1953087"/>
            <a:ext cx="4021782" cy="2773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338504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885951" y="2171701"/>
            <a:ext cx="2907826" cy="7233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4030367" y="2171701"/>
            <a:ext cx="763410" cy="809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3777" y="2171701"/>
            <a:ext cx="2750023" cy="707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3777" y="2171701"/>
            <a:ext cx="868006" cy="809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397090" y="114886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1070301" y="3927555"/>
            <a:ext cx="90281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eggs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3288253" y="4291570"/>
            <a:ext cx="13308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chicken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7588451" y="3927555"/>
            <a:ext cx="8002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milk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172814" y="1156950"/>
            <a:ext cx="5241926" cy="463363"/>
          </a:xfrm>
          <a:prstGeom prst="wedgeRoundRectCallout">
            <a:avLst>
              <a:gd name="adj1" fmla="val -56376"/>
              <a:gd name="adj2" fmla="val -9383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would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drink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50647" y="1763078"/>
            <a:ext cx="4686260" cy="408623"/>
          </a:xfrm>
          <a:prstGeom prst="wedgeRoundRectCallout">
            <a:avLst>
              <a:gd name="adj1" fmla="val 56970"/>
              <a:gd name="adj2" fmla="val -11657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I’d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some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_______,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please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91E274B8-D051-48CA-BC93-53BF1C549DE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>
            <a:off x="7449737" y="167773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979D20E6-6353-4B51-B176-DA2AAFEB06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1254"/>
          <a:stretch/>
        </p:blipFill>
        <p:spPr>
          <a:xfrm flipH="1">
            <a:off x="2865322" y="3166128"/>
            <a:ext cx="2062691" cy="1225108"/>
          </a:xfrm>
          <a:prstGeom prst="rect">
            <a:avLst/>
          </a:prstGeom>
          <a:ln>
            <a:noFill/>
          </a:ln>
        </p:spPr>
      </p:pic>
      <p:pic>
        <p:nvPicPr>
          <p:cNvPr id="49" name="Bùi Liễu">
            <a:extLst>
              <a:ext uri="{FF2B5EF4-FFF2-40B4-BE49-F238E27FC236}">
                <a16:creationId xmlns:a16="http://schemas.microsoft.com/office/drawing/2014/main" id="{0FD2AD22-F64F-4662-9BF3-33BC7E9755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8" r="30730"/>
          <a:stretch/>
        </p:blipFill>
        <p:spPr>
          <a:xfrm flipH="1">
            <a:off x="5772148" y="3166128"/>
            <a:ext cx="742952" cy="1201709"/>
          </a:xfrm>
          <a:prstGeom prst="rect">
            <a:avLst/>
          </a:prstGeom>
          <a:ln>
            <a:noFill/>
          </a:ln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id="{2E1CA3EC-5023-4E00-9FF9-D0DCC25F74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2886964"/>
            <a:ext cx="1909013" cy="1137092"/>
          </a:xfrm>
          <a:prstGeom prst="rect">
            <a:avLst/>
          </a:prstGeom>
          <a:ln>
            <a:noFill/>
          </a:ln>
        </p:spPr>
      </p:pic>
      <p:pic>
        <p:nvPicPr>
          <p:cNvPr id="55" name="Bùi Liễu">
            <a:extLst>
              <a:ext uri="{FF2B5EF4-FFF2-40B4-BE49-F238E27FC236}">
                <a16:creationId xmlns:a16="http://schemas.microsoft.com/office/drawing/2014/main" id="{C1BA34B5-45DF-4ED8-8B46-4ED6E4FC0F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20740"/>
          <a:stretch/>
        </p:blipFill>
        <p:spPr>
          <a:xfrm>
            <a:off x="7344975" y="2758273"/>
            <a:ext cx="1211169" cy="1321877"/>
          </a:xfrm>
          <a:prstGeom prst="rect">
            <a:avLst/>
          </a:prstGeom>
          <a:ln>
            <a:noFill/>
          </a:ln>
        </p:spPr>
      </p:pic>
      <p:sp>
        <p:nvSpPr>
          <p:cNvPr id="46" name="Bùi Liễu 0968142780"/>
          <p:cNvSpPr txBox="1"/>
          <p:nvPr/>
        </p:nvSpPr>
        <p:spPr>
          <a:xfrm>
            <a:off x="5705319" y="4291570"/>
            <a:ext cx="98937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water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695A4BF0-B92C-4BFE-A371-137A2542F46C}"/>
              </a:ext>
            </a:extLst>
          </p:cNvPr>
          <p:cNvSpPr/>
          <p:nvPr/>
        </p:nvSpPr>
        <p:spPr>
          <a:xfrm>
            <a:off x="6819130" y="410606"/>
            <a:ext cx="1627369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I’d = I would</a:t>
            </a:r>
          </a:p>
        </p:txBody>
      </p:sp>
      <p:sp>
        <p:nvSpPr>
          <p:cNvPr id="20" name="0968142780">
            <a:extLst>
              <a:ext uri="{FF2B5EF4-FFF2-40B4-BE49-F238E27FC236}">
                <a16:creationId xmlns:a16="http://schemas.microsoft.com/office/drawing/2014/main" id="{7765015E-726E-49F1-B88F-DE0D46B2B4E7}"/>
              </a:ext>
            </a:extLst>
          </p:cNvPr>
          <p:cNvSpPr txBox="1">
            <a:spLocks/>
          </p:cNvSpPr>
          <p:nvPr/>
        </p:nvSpPr>
        <p:spPr>
          <a:xfrm>
            <a:off x="300990" y="308829"/>
            <a:ext cx="3985261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1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Unit 15 Lesson 2</a:t>
            </a:r>
            <a:r>
              <a:rPr lang="en-US" sz="21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(1+2+3)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768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48" grpId="0"/>
      <p:bldP spid="18" grpId="0" animBg="1"/>
      <p:bldP spid="23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2628900" y="2286001"/>
            <a:ext cx="4229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</a:t>
            </a:r>
            <a:r>
              <a:rPr lang="vi-VN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you</a:t>
            </a:r>
            <a:r>
              <a:rPr lang="vi-VN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!</a:t>
            </a:r>
            <a:endParaRPr lang="en-US" sz="60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2683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-151123" y="238910"/>
            <a:ext cx="2648406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25452"/>
            <a:ext cx="4030790" cy="2821599"/>
          </a:xfrm>
          <a:prstGeom prst="rect">
            <a:avLst/>
          </a:prstGeom>
        </p:spPr>
      </p:pic>
      <p:sp>
        <p:nvSpPr>
          <p:cNvPr id="5" name="Bùi Liễu 4"/>
          <p:cNvSpPr txBox="1"/>
          <p:nvPr/>
        </p:nvSpPr>
        <p:spPr>
          <a:xfrm>
            <a:off x="2785378" y="939111"/>
            <a:ext cx="453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Would you like some …?</a:t>
            </a:r>
          </a:p>
        </p:txBody>
      </p:sp>
      <p:sp>
        <p:nvSpPr>
          <p:cNvPr id="6" name="Bùi Liễu"/>
          <p:cNvSpPr/>
          <p:nvPr/>
        </p:nvSpPr>
        <p:spPr>
          <a:xfrm>
            <a:off x="780145" y="1585346"/>
            <a:ext cx="4020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Would you like some rice?</a:t>
            </a:r>
          </a:p>
        </p:txBody>
      </p:sp>
      <p:sp>
        <p:nvSpPr>
          <p:cNvPr id="7" name="Bùi Liễu"/>
          <p:cNvSpPr/>
          <p:nvPr/>
        </p:nvSpPr>
        <p:spPr>
          <a:xfrm>
            <a:off x="791969" y="1973088"/>
            <a:ext cx="2122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8" name="Bùi Liễu"/>
          <p:cNvSpPr/>
          <p:nvPr/>
        </p:nvSpPr>
        <p:spPr>
          <a:xfrm>
            <a:off x="790752" y="2397670"/>
            <a:ext cx="2122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9" name="Bùi Liễu"/>
          <p:cNvSpPr/>
          <p:nvPr/>
        </p:nvSpPr>
        <p:spPr>
          <a:xfrm>
            <a:off x="790752" y="3198048"/>
            <a:ext cx="4511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Would you like some juice?</a:t>
            </a:r>
          </a:p>
        </p:txBody>
      </p:sp>
      <p:sp>
        <p:nvSpPr>
          <p:cNvPr id="10" name="Bùi Liễu"/>
          <p:cNvSpPr/>
          <p:nvPr/>
        </p:nvSpPr>
        <p:spPr>
          <a:xfrm>
            <a:off x="825713" y="3600816"/>
            <a:ext cx="4511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838130" y="4023274"/>
            <a:ext cx="3318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pic>
        <p:nvPicPr>
          <p:cNvPr id="3" name="Karaoke E3 UNIT 15.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8099.0362"/>
                    <p14:bmk name="Bookmark 2" time="11771.0689"/>
                    <p14:bmk name="Bookmark 3" time="13833.0064"/>
                    <p14:bmk name="Bookmark 5" time="22272.3497"/>
                    <p14:bmk name="Bookmark 4" time="26068.1523"/>
                    <p14:bmk name="Bookmark 6" time="28108.3814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61" y="281733"/>
            <a:ext cx="642407" cy="577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14907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3114676" y="2495557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 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114675" y="1722836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 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114676" y="3255140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 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11" y="3129145"/>
            <a:ext cx="558351" cy="699905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70" y="1671089"/>
            <a:ext cx="532219" cy="645456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18" y="2444976"/>
            <a:ext cx="518286" cy="596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114675" y="298797"/>
            <a:ext cx="2914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Contents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823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028701"/>
            <a:ext cx="4320220" cy="2628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03" y="1078279"/>
            <a:ext cx="4245551" cy="2601142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-64497" y="21505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431297" y="4017150"/>
            <a:ext cx="2473064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277732" y="4033503"/>
            <a:ext cx="278934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885761" y="4037899"/>
            <a:ext cx="353294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12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4950" y="394034"/>
            <a:ext cx="284368" cy="22796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71500" y="829116"/>
            <a:ext cx="2343151" cy="713935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3" name="Bùi Liễu 0968142780"/>
          <p:cNvSpPr/>
          <p:nvPr/>
        </p:nvSpPr>
        <p:spPr>
          <a:xfrm>
            <a:off x="561149" y="782163"/>
            <a:ext cx="2514601" cy="740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  <a:endParaRPr lang="vi-VN" sz="2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71700" y="3193301"/>
            <a:ext cx="2400300" cy="685800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0" name="Bùi Liễu 0968142780"/>
          <p:cNvSpPr/>
          <p:nvPr/>
        </p:nvSpPr>
        <p:spPr>
          <a:xfrm>
            <a:off x="2332801" y="3296930"/>
            <a:ext cx="2228849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</a:t>
            </a:r>
          </a:p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bread, please.</a:t>
            </a:r>
            <a:endParaRPr lang="vi-VN" sz="2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71525" y="992329"/>
            <a:ext cx="2448720" cy="665021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1" name="Bùi Liễu 0968142780"/>
          <p:cNvSpPr/>
          <p:nvPr/>
        </p:nvSpPr>
        <p:spPr>
          <a:xfrm>
            <a:off x="5161175" y="981964"/>
            <a:ext cx="2686600" cy="7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</a:t>
            </a:r>
          </a:p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drink?</a:t>
            </a:r>
            <a:endParaRPr lang="vi-VN" sz="2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14900" y="3314700"/>
            <a:ext cx="3714750" cy="400084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2" name="Bùi Liễu 0968142780"/>
          <p:cNvSpPr/>
          <p:nvPr/>
        </p:nvSpPr>
        <p:spPr>
          <a:xfrm>
            <a:off x="5018849" y="3289748"/>
            <a:ext cx="3800450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milk, please.</a:t>
            </a:r>
            <a:endParaRPr lang="vi-VN" sz="2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/>
          <p:cNvSpPr txBox="1">
            <a:spLocks/>
          </p:cNvSpPr>
          <p:nvPr/>
        </p:nvSpPr>
        <p:spPr>
          <a:xfrm>
            <a:off x="262890" y="4628519"/>
            <a:ext cx="333679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524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6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6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46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1" y="1459502"/>
            <a:ext cx="1193757" cy="1193757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7081569" y="1451801"/>
            <a:ext cx="1538182" cy="1413489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318" y="1714501"/>
            <a:ext cx="1151974" cy="699773"/>
          </a:xfrm>
          <a:prstGeom prst="rect">
            <a:avLst/>
          </a:prstGeom>
        </p:spPr>
      </p:pic>
      <p:sp>
        <p:nvSpPr>
          <p:cNvPr id="49" name="Bùi Liễu"/>
          <p:cNvSpPr/>
          <p:nvPr/>
        </p:nvSpPr>
        <p:spPr>
          <a:xfrm>
            <a:off x="596368" y="3202868"/>
            <a:ext cx="1537040" cy="1413489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9084" y="1508995"/>
            <a:ext cx="1023149" cy="1023149"/>
          </a:xfrm>
          <a:prstGeom prst="rect">
            <a:avLst/>
          </a:prstGeom>
        </p:spPr>
      </p:pic>
      <p:sp>
        <p:nvSpPr>
          <p:cNvPr id="54" name="Bùi Liễu"/>
          <p:cNvSpPr/>
          <p:nvPr/>
        </p:nvSpPr>
        <p:spPr>
          <a:xfrm>
            <a:off x="2790601" y="3202868"/>
            <a:ext cx="1463144" cy="1406044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4165" y="3253918"/>
            <a:ext cx="1252388" cy="943586"/>
          </a:xfrm>
          <a:prstGeom prst="rect">
            <a:avLst/>
          </a:prstGeom>
        </p:spPr>
      </p:pic>
      <p:sp>
        <p:nvSpPr>
          <p:cNvPr id="59" name="Bùi Liễu"/>
          <p:cNvSpPr/>
          <p:nvPr/>
        </p:nvSpPr>
        <p:spPr>
          <a:xfrm>
            <a:off x="4880282" y="3186462"/>
            <a:ext cx="1496373" cy="1413489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5" r="35266"/>
          <a:stretch/>
        </p:blipFill>
        <p:spPr>
          <a:xfrm flipH="1">
            <a:off x="5430043" y="3248014"/>
            <a:ext cx="449939" cy="1059035"/>
          </a:xfrm>
          <a:prstGeom prst="rect">
            <a:avLst/>
          </a:prstGeom>
        </p:spPr>
      </p:pic>
      <p:sp>
        <p:nvSpPr>
          <p:cNvPr id="64" name="Bùi Liễu"/>
          <p:cNvSpPr/>
          <p:nvPr/>
        </p:nvSpPr>
        <p:spPr>
          <a:xfrm>
            <a:off x="7010516" y="3202868"/>
            <a:ext cx="1496373" cy="1413488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65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r="22165"/>
          <a:stretch/>
        </p:blipFill>
        <p:spPr>
          <a:xfrm>
            <a:off x="7258050" y="3248014"/>
            <a:ext cx="933505" cy="960094"/>
          </a:xfrm>
          <a:prstGeom prst="rect">
            <a:avLst/>
          </a:prstGeom>
        </p:spPr>
      </p:pic>
      <p:sp>
        <p:nvSpPr>
          <p:cNvPr id="30" name="Bùi Liễu"/>
          <p:cNvSpPr/>
          <p:nvPr/>
        </p:nvSpPr>
        <p:spPr>
          <a:xfrm>
            <a:off x="596369" y="1445156"/>
            <a:ext cx="1463144" cy="1406044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34" name="Bùi Liễu"/>
          <p:cNvSpPr/>
          <p:nvPr/>
        </p:nvSpPr>
        <p:spPr>
          <a:xfrm>
            <a:off x="2686050" y="1428750"/>
            <a:ext cx="1496373" cy="1413489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38" name="Bùi Liễu"/>
          <p:cNvSpPr/>
          <p:nvPr/>
        </p:nvSpPr>
        <p:spPr>
          <a:xfrm>
            <a:off x="4816283" y="1445156"/>
            <a:ext cx="1496373" cy="1413488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45" name="Bùi Liễu 096814278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t="4762" r="24138" b="7142"/>
          <a:stretch/>
        </p:blipFill>
        <p:spPr>
          <a:xfrm>
            <a:off x="3088916" y="1512465"/>
            <a:ext cx="690641" cy="969070"/>
          </a:xfrm>
          <a:prstGeom prst="rect">
            <a:avLst/>
          </a:prstGeom>
        </p:spPr>
      </p:pic>
      <p:sp>
        <p:nvSpPr>
          <p:cNvPr id="35" name="Bùi Liễu"/>
          <p:cNvSpPr txBox="1"/>
          <p:nvPr/>
        </p:nvSpPr>
        <p:spPr>
          <a:xfrm>
            <a:off x="1049738" y="2428552"/>
            <a:ext cx="6303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eat</a:t>
            </a:r>
          </a:p>
        </p:txBody>
      </p:sp>
      <p:sp>
        <p:nvSpPr>
          <p:cNvPr id="36" name="Bùi Liễu"/>
          <p:cNvSpPr txBox="1"/>
          <p:nvPr/>
        </p:nvSpPr>
        <p:spPr>
          <a:xfrm>
            <a:off x="2965999" y="2432730"/>
            <a:ext cx="93647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drink</a:t>
            </a:r>
          </a:p>
        </p:txBody>
      </p:sp>
      <p:sp>
        <p:nvSpPr>
          <p:cNvPr id="39" name="Bùi Liễu"/>
          <p:cNvSpPr txBox="1"/>
          <p:nvPr/>
        </p:nvSpPr>
        <p:spPr>
          <a:xfrm>
            <a:off x="5039198" y="2428837"/>
            <a:ext cx="10230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bread</a:t>
            </a:r>
          </a:p>
        </p:txBody>
      </p:sp>
      <p:sp>
        <p:nvSpPr>
          <p:cNvPr id="40" name="Bùi Liễu"/>
          <p:cNvSpPr txBox="1"/>
          <p:nvPr/>
        </p:nvSpPr>
        <p:spPr>
          <a:xfrm>
            <a:off x="7542281" y="2432931"/>
            <a:ext cx="73129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egg</a:t>
            </a:r>
          </a:p>
        </p:txBody>
      </p:sp>
      <p:sp>
        <p:nvSpPr>
          <p:cNvPr id="41" name="Bùi Liễu"/>
          <p:cNvSpPr txBox="1"/>
          <p:nvPr/>
        </p:nvSpPr>
        <p:spPr>
          <a:xfrm>
            <a:off x="2857473" y="4139223"/>
            <a:ext cx="133081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chicken</a:t>
            </a:r>
          </a:p>
        </p:txBody>
      </p:sp>
      <p:sp>
        <p:nvSpPr>
          <p:cNvPr id="42" name="Bùi Liễu"/>
          <p:cNvSpPr txBox="1"/>
          <p:nvPr/>
        </p:nvSpPr>
        <p:spPr>
          <a:xfrm>
            <a:off x="897410" y="4149828"/>
            <a:ext cx="90281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400" dirty="0" err="1">
                <a:solidFill>
                  <a:srgbClr val="FF0000"/>
                </a:solidFill>
              </a:rPr>
              <a:t>eggs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7" name="Bùi Liễu"/>
          <p:cNvSpPr txBox="1"/>
          <p:nvPr/>
        </p:nvSpPr>
        <p:spPr>
          <a:xfrm>
            <a:off x="5200539" y="4175933"/>
            <a:ext cx="98937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7406417" y="4185962"/>
            <a:ext cx="80022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milk</a:t>
            </a:r>
          </a:p>
        </p:txBody>
      </p:sp>
      <p:sp>
        <p:nvSpPr>
          <p:cNvPr id="28" name="Bùi Liễu  0968142780">
            <a:extLst>
              <a:ext uri="{FF2B5EF4-FFF2-40B4-BE49-F238E27FC236}">
                <a16:creationId xmlns:a16="http://schemas.microsoft.com/office/drawing/2014/main" id="{925F0FF1-FA32-4400-B438-7D10A732A276}"/>
              </a:ext>
            </a:extLst>
          </p:cNvPr>
          <p:cNvSpPr/>
          <p:nvPr/>
        </p:nvSpPr>
        <p:spPr>
          <a:xfrm>
            <a:off x="3724973" y="250943"/>
            <a:ext cx="1694053" cy="605936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9" name="Bùi Liễu">
            <a:extLst>
              <a:ext uri="{FF2B5EF4-FFF2-40B4-BE49-F238E27FC236}">
                <a16:creationId xmlns:a16="http://schemas.microsoft.com/office/drawing/2014/main" id="{F5299E02-9BA1-46A7-A8CB-95A9AEE4847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9" y="3301910"/>
            <a:ext cx="1284724" cy="8418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85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g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gg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ck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a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il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g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6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ck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gg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6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a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25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625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il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7" grpId="0"/>
      <p:bldP spid="47" grpId="1"/>
      <p:bldP spid="48" grpId="0"/>
      <p:bldP spid="4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021464" y="1190680"/>
            <a:ext cx="2327493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eat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94797" y="1175984"/>
            <a:ext cx="147651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032271" y="2087562"/>
            <a:ext cx="1978231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bread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015314" y="2046568"/>
            <a:ext cx="1870331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026640" y="2544762"/>
            <a:ext cx="1978231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egg</a:t>
            </a: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009683" y="2503768"/>
            <a:ext cx="1798249" cy="467437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021465" y="3016889"/>
            <a:ext cx="1978231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egg</a:t>
            </a:r>
            <a:r>
              <a:rPr lang="vi-VN" sz="27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99695" y="3011286"/>
            <a:ext cx="3543300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004939" y="3522232"/>
            <a:ext cx="2228355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chicken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99696" y="3486914"/>
            <a:ext cx="2281187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999052" y="3990931"/>
            <a:ext cx="2228355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</a:t>
            </a: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015314" y="3970718"/>
            <a:ext cx="160474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007605" y="4465394"/>
            <a:ext cx="2228355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milk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014242" y="4394426"/>
            <a:ext cx="1605818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164F0D1C-E10D-477D-9867-AE6F7890AA37}"/>
              </a:ext>
            </a:extLst>
          </p:cNvPr>
          <p:cNvSpPr/>
          <p:nvPr/>
        </p:nvSpPr>
        <p:spPr>
          <a:xfrm>
            <a:off x="2334211" y="335952"/>
            <a:ext cx="4437734" cy="5597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Vocabulary</a:t>
            </a:r>
          </a:p>
        </p:txBody>
      </p:sp>
      <p:pic>
        <p:nvPicPr>
          <p:cNvPr id="18" name="Bùi Liễu">
            <a:extLst>
              <a:ext uri="{FF2B5EF4-FFF2-40B4-BE49-F238E27FC236}">
                <a16:creationId xmlns:a16="http://schemas.microsoft.com/office/drawing/2014/main" id="{027CED97-E54C-41A4-9CFF-7E61F86022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6078" y="2278598"/>
            <a:ext cx="661274" cy="396620"/>
          </a:xfrm>
          <a:prstGeom prst="rect">
            <a:avLst/>
          </a:prstGeom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EF6DD6F6-A8D0-4329-86AA-F8A7F8AE88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179" y="3035163"/>
            <a:ext cx="653635" cy="389333"/>
          </a:xfrm>
          <a:prstGeom prst="rect">
            <a:avLst/>
          </a:prstGeom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id="{7E017919-C834-4E1C-A8CF-4800CC8D03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" b="-528"/>
          <a:stretch/>
        </p:blipFill>
        <p:spPr>
          <a:xfrm flipH="1">
            <a:off x="2316741" y="1143000"/>
            <a:ext cx="720554" cy="617818"/>
          </a:xfrm>
          <a:prstGeom prst="rect">
            <a:avLst/>
          </a:prstGeom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id="{6DAD83D1-EA03-405A-90BF-1BCD1318F3A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9" r="25138"/>
          <a:stretch/>
        </p:blipFill>
        <p:spPr>
          <a:xfrm>
            <a:off x="2396078" y="3973243"/>
            <a:ext cx="424471" cy="525733"/>
          </a:xfrm>
          <a:prstGeom prst="rect">
            <a:avLst/>
          </a:prstGeom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94757218-B1D7-46E8-9277-2AF271B6C0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20740"/>
          <a:stretch/>
        </p:blipFill>
        <p:spPr>
          <a:xfrm>
            <a:off x="2405770" y="4438154"/>
            <a:ext cx="400866" cy="437507"/>
          </a:xfrm>
          <a:prstGeom prst="rect">
            <a:avLst/>
          </a:prstGeom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id="{7D4C726A-D838-41F1-97E3-1726D49E08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09141" y="2605559"/>
            <a:ext cx="469709" cy="469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86F980-B2E8-4E66-92DD-C7FE9FEFB1F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r="3372"/>
          <a:stretch/>
        </p:blipFill>
        <p:spPr>
          <a:xfrm>
            <a:off x="2228850" y="3463066"/>
            <a:ext cx="731792" cy="505135"/>
          </a:xfrm>
          <a:prstGeom prst="roundRect">
            <a:avLst/>
          </a:prstGeom>
        </p:spPr>
      </p:pic>
      <p:pic>
        <p:nvPicPr>
          <p:cNvPr id="39" name="Bùi Liễu">
            <a:extLst>
              <a:ext uri="{FF2B5EF4-FFF2-40B4-BE49-F238E27FC236}">
                <a16:creationId xmlns:a16="http://schemas.microsoft.com/office/drawing/2014/main" id="{C31D5219-2412-4918-94A2-B5705F24CC7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83" b="2078"/>
          <a:stretch/>
        </p:blipFill>
        <p:spPr>
          <a:xfrm flipH="1">
            <a:off x="2518581" y="1796047"/>
            <a:ext cx="346776" cy="479121"/>
          </a:xfrm>
          <a:prstGeom prst="rect">
            <a:avLst/>
          </a:prstGeom>
        </p:spPr>
      </p:pic>
      <p:sp>
        <p:nvSpPr>
          <p:cNvPr id="40" name="Facebook: Bùi Liễu">
            <a:extLst>
              <a:ext uri="{FF2B5EF4-FFF2-40B4-BE49-F238E27FC236}">
                <a16:creationId xmlns:a16="http://schemas.microsoft.com/office/drawing/2014/main" id="{C84188E8-75DF-4228-AA27-5699BF98CD42}"/>
              </a:ext>
            </a:extLst>
          </p:cNvPr>
          <p:cNvSpPr/>
          <p:nvPr/>
        </p:nvSpPr>
        <p:spPr>
          <a:xfrm>
            <a:off x="3021465" y="1631574"/>
            <a:ext cx="1811317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  0968142780">
            <a:extLst>
              <a:ext uri="{FF2B5EF4-FFF2-40B4-BE49-F238E27FC236}">
                <a16:creationId xmlns:a16="http://schemas.microsoft.com/office/drawing/2014/main" id="{49A3BA65-36A1-4E3F-8B19-08A6E1E0CD61}"/>
              </a:ext>
            </a:extLst>
          </p:cNvPr>
          <p:cNvSpPr/>
          <p:nvPr/>
        </p:nvSpPr>
        <p:spPr>
          <a:xfrm>
            <a:off x="4999695" y="1589368"/>
            <a:ext cx="1620365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48758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g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gg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ck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a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il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6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6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6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g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gg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ck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6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a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il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6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5" grpId="0"/>
      <p:bldP spid="27" grpId="0"/>
      <p:bldP spid="27" grpId="1"/>
      <p:bldP spid="28" grpId="0"/>
      <p:bldP spid="29" grpId="0"/>
      <p:bldP spid="29" grpId="1"/>
      <p:bldP spid="30" grpId="0"/>
      <p:bldP spid="31" grpId="0"/>
      <p:bldP spid="31" grpId="1"/>
      <p:bldP spid="32" grpId="0"/>
      <p:bldP spid="33" grpId="0"/>
      <p:bldP spid="33" grpId="1"/>
      <p:bldP spid="34" grpId="0"/>
      <p:bldP spid="35" grpId="0"/>
      <p:bldP spid="35" grpId="1"/>
      <p:bldP spid="36" grpId="0"/>
      <p:bldP spid="37" grpId="0"/>
      <p:bldP spid="37" grpId="1"/>
      <p:bldP spid="38" grpId="0"/>
      <p:bldP spid="40" grpId="0"/>
      <p:bldP spid="40" grpId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agon 1"/>
          <p:cNvSpPr/>
          <p:nvPr/>
        </p:nvSpPr>
        <p:spPr>
          <a:xfrm>
            <a:off x="1008404" y="4032057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1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3" name="Decagon 2"/>
          <p:cNvSpPr/>
          <p:nvPr/>
        </p:nvSpPr>
        <p:spPr>
          <a:xfrm>
            <a:off x="1028039" y="4479160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5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4" name="Decagon 3"/>
          <p:cNvSpPr/>
          <p:nvPr/>
        </p:nvSpPr>
        <p:spPr>
          <a:xfrm>
            <a:off x="2930369" y="4031346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2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5" name="Decagon 4"/>
          <p:cNvSpPr/>
          <p:nvPr/>
        </p:nvSpPr>
        <p:spPr>
          <a:xfrm>
            <a:off x="2930369" y="4509261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6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9345" y="3996017"/>
            <a:ext cx="1222031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bread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0137" y="4479159"/>
            <a:ext cx="1180775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5325" y="4461720"/>
            <a:ext cx="109654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drink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4100" y="3995304"/>
            <a:ext cx="1229552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water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3027" y="3346348"/>
            <a:ext cx="1549748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100" dirty="0" err="1">
                <a:effectLst>
                  <a:glow rad="127000">
                    <a:schemeClr val="bg1"/>
                  </a:glow>
                </a:effectLst>
                <a:latin typeface="Arial "/>
              </a:rPr>
              <a:t>drink</a:t>
            </a:r>
            <a:endParaRPr lang="en-US" sz="2100" dirty="0">
              <a:effectLst>
                <a:glow rad="127000">
                  <a:schemeClr val="bg1"/>
                </a:glow>
              </a:effectLst>
              <a:latin typeface="Arial 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7880" y="3329819"/>
            <a:ext cx="970589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>
                <a:effectLst>
                  <a:glow rad="127000">
                    <a:schemeClr val="bg1"/>
                  </a:glow>
                </a:effectLst>
                <a:latin typeface="Arial "/>
              </a:rPr>
              <a:t>bread</a:t>
            </a:r>
            <a:endParaRPr lang="en-US" sz="2100" dirty="0">
              <a:effectLst>
                <a:glow rad="127000">
                  <a:schemeClr val="bg1"/>
                </a:glow>
              </a:effectLst>
              <a:latin typeface="Arial 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8660" y="3341101"/>
            <a:ext cx="1297507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100" dirty="0" err="1">
                <a:effectLst>
                  <a:glow rad="127000">
                    <a:schemeClr val="bg1"/>
                  </a:glow>
                </a:effectLst>
                <a:latin typeface="Arial "/>
              </a:rPr>
              <a:t>eat</a:t>
            </a:r>
            <a:endParaRPr lang="en-US" sz="2100" dirty="0">
              <a:effectLst>
                <a:glow rad="127000">
                  <a:schemeClr val="bg1"/>
                </a:glow>
              </a:effectLst>
              <a:latin typeface="Arial 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5520" y="3346348"/>
            <a:ext cx="1189299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100" dirty="0" err="1">
                <a:effectLst>
                  <a:glow rad="127000">
                    <a:schemeClr val="bg1"/>
                  </a:glow>
                </a:effectLst>
                <a:latin typeface="Arial "/>
              </a:rPr>
              <a:t>eggs</a:t>
            </a:r>
            <a:endParaRPr lang="en-US" sz="2100" dirty="0">
              <a:effectLst>
                <a:glow rad="127000">
                  <a:schemeClr val="bg1"/>
                </a:glow>
              </a:effectLst>
              <a:latin typeface="Arial "/>
            </a:endParaRPr>
          </a:p>
        </p:txBody>
      </p:sp>
      <p:sp>
        <p:nvSpPr>
          <p:cNvPr id="14" name="Decagon 13"/>
          <p:cNvSpPr/>
          <p:nvPr/>
        </p:nvSpPr>
        <p:spPr>
          <a:xfrm>
            <a:off x="1646534" y="2907369"/>
            <a:ext cx="342900" cy="320336"/>
          </a:xfrm>
          <a:prstGeom prst="dec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  <a:cs typeface="Arial" pitchFamily="34" charset="0"/>
              </a:rPr>
              <a:t>a</a:t>
            </a:r>
            <a:endParaRPr lang="vi-VN" sz="2100" b="1" dirty="0">
              <a:solidFill>
                <a:schemeClr val="tx1"/>
              </a:solidFill>
              <a:latin typeface="Arial "/>
              <a:cs typeface="Arial" pitchFamily="34" charset="0"/>
            </a:endParaRPr>
          </a:p>
        </p:txBody>
      </p:sp>
      <p:sp>
        <p:nvSpPr>
          <p:cNvPr id="15" name="Decagon 14"/>
          <p:cNvSpPr/>
          <p:nvPr/>
        </p:nvSpPr>
        <p:spPr>
          <a:xfrm>
            <a:off x="3613672" y="2945944"/>
            <a:ext cx="342900" cy="320336"/>
          </a:xfrm>
          <a:prstGeom prst="dec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  <a:cs typeface="Arial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 "/>
              <a:cs typeface="Arial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5521723" y="2925139"/>
            <a:ext cx="342900" cy="320336"/>
          </a:xfrm>
          <a:prstGeom prst="dec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  <a:cs typeface="Arial" pitchFamily="34" charset="0"/>
              </a:rPr>
              <a:t>c</a:t>
            </a:r>
            <a:endParaRPr lang="vi-VN" sz="2100" b="1" dirty="0">
              <a:solidFill>
                <a:schemeClr val="tx1"/>
              </a:solidFill>
              <a:latin typeface="Arial "/>
              <a:cs typeface="Arial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7429501" y="2948905"/>
            <a:ext cx="342900" cy="320336"/>
          </a:xfrm>
          <a:prstGeom prst="dec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  <a:cs typeface="Arial" pitchFamily="34" charset="0"/>
              </a:rPr>
              <a:t>d</a:t>
            </a:r>
            <a:endParaRPr lang="vi-VN" sz="2100" b="1" dirty="0">
              <a:solidFill>
                <a:schemeClr val="tx1"/>
              </a:solidFill>
              <a:latin typeface="Arial "/>
              <a:cs typeface="Arial" pitchFamily="34" charset="0"/>
            </a:endParaRPr>
          </a:p>
        </p:txBody>
      </p:sp>
      <p:sp>
        <p:nvSpPr>
          <p:cNvPr id="18" name="Bùi Liễu 0968142780"/>
          <p:cNvSpPr txBox="1"/>
          <p:nvPr/>
        </p:nvSpPr>
        <p:spPr>
          <a:xfrm>
            <a:off x="1286671" y="3379071"/>
            <a:ext cx="1106997" cy="39241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_____</a:t>
            </a:r>
          </a:p>
        </p:txBody>
      </p:sp>
      <p:sp>
        <p:nvSpPr>
          <p:cNvPr id="19" name="Bùi Liễu 0968142780"/>
          <p:cNvSpPr txBox="1"/>
          <p:nvPr/>
        </p:nvSpPr>
        <p:spPr>
          <a:xfrm>
            <a:off x="3079325" y="3369683"/>
            <a:ext cx="1396176" cy="39241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  _____</a:t>
            </a:r>
          </a:p>
        </p:txBody>
      </p:sp>
      <p:sp>
        <p:nvSpPr>
          <p:cNvPr id="20" name="Bùi Liễu 0968142780"/>
          <p:cNvSpPr txBox="1"/>
          <p:nvPr/>
        </p:nvSpPr>
        <p:spPr>
          <a:xfrm>
            <a:off x="4911797" y="3346348"/>
            <a:ext cx="1669025" cy="39241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   _____</a:t>
            </a:r>
          </a:p>
        </p:txBody>
      </p:sp>
      <p:sp>
        <p:nvSpPr>
          <p:cNvPr id="21" name="Bùi Liễu 0968142780"/>
          <p:cNvSpPr txBox="1"/>
          <p:nvPr/>
        </p:nvSpPr>
        <p:spPr>
          <a:xfrm>
            <a:off x="6778534" y="3369683"/>
            <a:ext cx="1718564" cy="39241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   _____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2438400" y="6209951"/>
            <a:ext cx="2114550" cy="6232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en-US" sz="1800" dirty="0">
                <a:latin typeface="Arial "/>
              </a:rPr>
              <a:t>Facebook: </a:t>
            </a:r>
            <a:r>
              <a:rPr lang="en-US" sz="1800" dirty="0" err="1">
                <a:latin typeface="Arial "/>
              </a:rPr>
              <a:t>Bùi</a:t>
            </a:r>
            <a:r>
              <a:rPr lang="en-US" sz="1800" dirty="0">
                <a:latin typeface="Arial "/>
              </a:rPr>
              <a:t> </a:t>
            </a:r>
            <a:r>
              <a:rPr lang="en-US" sz="1800" dirty="0" err="1">
                <a:latin typeface="Arial "/>
              </a:rPr>
              <a:t>Liễu</a:t>
            </a:r>
            <a:r>
              <a:rPr lang="en-US" sz="1800" dirty="0">
                <a:latin typeface="Arial "/>
              </a:rPr>
              <a:t>  </a:t>
            </a:r>
          </a:p>
          <a:p>
            <a:r>
              <a:rPr lang="en-US" sz="1800" dirty="0">
                <a:latin typeface="Arial "/>
              </a:rPr>
              <a:t>0968142780</a:t>
            </a:r>
          </a:p>
        </p:txBody>
      </p:sp>
      <p:sp>
        <p:nvSpPr>
          <p:cNvPr id="31" name="Bùi Liễu"/>
          <p:cNvSpPr/>
          <p:nvPr/>
        </p:nvSpPr>
        <p:spPr>
          <a:xfrm>
            <a:off x="1596309" y="301137"/>
            <a:ext cx="6662370" cy="61260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300" dirty="0">
                <a:solidFill>
                  <a:schemeClr val="accent6">
                    <a:lumMod val="75000"/>
                  </a:schemeClr>
                </a:solidFill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Checking vocabulary (1)	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835493"/>
            <a:ext cx="1543051" cy="9191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1" y="1874587"/>
            <a:ext cx="1302026" cy="8220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815"/>
          <a:stretch/>
        </p:blipFill>
        <p:spPr>
          <a:xfrm>
            <a:off x="3247102" y="1583622"/>
            <a:ext cx="1103785" cy="14453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 b="-301"/>
          <a:stretch/>
        </p:blipFill>
        <p:spPr>
          <a:xfrm>
            <a:off x="7238140" y="1763428"/>
            <a:ext cx="770492" cy="103462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264784" y="1273602"/>
            <a:ext cx="4041828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400" dirty="0">
                <a:latin typeface="Arial "/>
                <a:cs typeface="Arial" panose="020B0604020202020204" pitchFamily="34" charset="0"/>
              </a:rPr>
              <a:t>Choose the right answers.</a:t>
            </a:r>
          </a:p>
        </p:txBody>
      </p:sp>
      <p:sp>
        <p:nvSpPr>
          <p:cNvPr id="58" name="Decagon 57">
            <a:extLst>
              <a:ext uri="{FF2B5EF4-FFF2-40B4-BE49-F238E27FC236}">
                <a16:creationId xmlns:a16="http://schemas.microsoft.com/office/drawing/2014/main" id="{AB04300D-41AD-4284-8CF3-C6A41289D241}"/>
              </a:ext>
            </a:extLst>
          </p:cNvPr>
          <p:cNvSpPr/>
          <p:nvPr/>
        </p:nvSpPr>
        <p:spPr>
          <a:xfrm>
            <a:off x="5093365" y="4018234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3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59" name="Decagon 58">
            <a:extLst>
              <a:ext uri="{FF2B5EF4-FFF2-40B4-BE49-F238E27FC236}">
                <a16:creationId xmlns:a16="http://schemas.microsoft.com/office/drawing/2014/main" id="{FDECBCAC-C56D-4FFB-AF32-EB14932D8E48}"/>
              </a:ext>
            </a:extLst>
          </p:cNvPr>
          <p:cNvSpPr/>
          <p:nvPr/>
        </p:nvSpPr>
        <p:spPr>
          <a:xfrm>
            <a:off x="5113001" y="4465337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7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60" name="Decagon 59">
            <a:extLst>
              <a:ext uri="{FF2B5EF4-FFF2-40B4-BE49-F238E27FC236}">
                <a16:creationId xmlns:a16="http://schemas.microsoft.com/office/drawing/2014/main" id="{068AEFB2-4AD0-4C59-BAA8-097B96868F37}"/>
              </a:ext>
            </a:extLst>
          </p:cNvPr>
          <p:cNvSpPr/>
          <p:nvPr/>
        </p:nvSpPr>
        <p:spPr>
          <a:xfrm>
            <a:off x="7038155" y="4006772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4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61" name="Decagon 60">
            <a:extLst>
              <a:ext uri="{FF2B5EF4-FFF2-40B4-BE49-F238E27FC236}">
                <a16:creationId xmlns:a16="http://schemas.microsoft.com/office/drawing/2014/main" id="{F3092803-7AB4-4613-8545-1568693D24C4}"/>
              </a:ext>
            </a:extLst>
          </p:cNvPr>
          <p:cNvSpPr/>
          <p:nvPr/>
        </p:nvSpPr>
        <p:spPr>
          <a:xfrm>
            <a:off x="7038155" y="4484687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8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116DFF6-3E78-482A-B764-2D7C3E35AFBE}"/>
              </a:ext>
            </a:extLst>
          </p:cNvPr>
          <p:cNvSpPr txBox="1"/>
          <p:nvPr/>
        </p:nvSpPr>
        <p:spPr>
          <a:xfrm>
            <a:off x="5554306" y="3982195"/>
            <a:ext cx="111482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chicken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DCD3770-9224-4B21-B516-141A973DA866}"/>
              </a:ext>
            </a:extLst>
          </p:cNvPr>
          <p:cNvSpPr txBox="1"/>
          <p:nvPr/>
        </p:nvSpPr>
        <p:spPr>
          <a:xfrm>
            <a:off x="5555099" y="4465337"/>
            <a:ext cx="1051467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eggs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E2B6779-5508-4B33-838E-AB423D1CC73B}"/>
              </a:ext>
            </a:extLst>
          </p:cNvPr>
          <p:cNvSpPr txBox="1"/>
          <p:nvPr/>
        </p:nvSpPr>
        <p:spPr>
          <a:xfrm>
            <a:off x="7533111" y="4437146"/>
            <a:ext cx="109654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egg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62FB070-4E18-4CD7-AACE-9D974D5F7228}"/>
              </a:ext>
            </a:extLst>
          </p:cNvPr>
          <p:cNvSpPr txBox="1"/>
          <p:nvPr/>
        </p:nvSpPr>
        <p:spPr>
          <a:xfrm>
            <a:off x="7521885" y="3970730"/>
            <a:ext cx="1850716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milk</a:t>
            </a:r>
          </a:p>
        </p:txBody>
      </p:sp>
      <p:cxnSp>
        <p:nvCxnSpPr>
          <p:cNvPr id="23" name="Bùi Liễu 0968142780"/>
          <p:cNvCxnSpPr>
            <a:cxnSpLocks/>
          </p:cNvCxnSpPr>
          <p:nvPr/>
        </p:nvCxnSpPr>
        <p:spPr>
          <a:xfrm>
            <a:off x="5522782" y="4675366"/>
            <a:ext cx="729416" cy="138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Bùi Liễu 0968142780">
            <a:extLst>
              <a:ext uri="{FF2B5EF4-FFF2-40B4-BE49-F238E27FC236}">
                <a16:creationId xmlns:a16="http://schemas.microsoft.com/office/drawing/2014/main" id="{FF43B0EB-5B08-453A-9011-703E189566CD}"/>
              </a:ext>
            </a:extLst>
          </p:cNvPr>
          <p:cNvCxnSpPr>
            <a:cxnSpLocks/>
          </p:cNvCxnSpPr>
          <p:nvPr/>
        </p:nvCxnSpPr>
        <p:spPr>
          <a:xfrm>
            <a:off x="1508617" y="4682278"/>
            <a:ext cx="524807" cy="69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Bùi Liễu 0968142780">
            <a:extLst>
              <a:ext uri="{FF2B5EF4-FFF2-40B4-BE49-F238E27FC236}">
                <a16:creationId xmlns:a16="http://schemas.microsoft.com/office/drawing/2014/main" id="{BDC16BEF-3066-4004-8A73-06EEDD828969}"/>
              </a:ext>
            </a:extLst>
          </p:cNvPr>
          <p:cNvCxnSpPr>
            <a:cxnSpLocks/>
          </p:cNvCxnSpPr>
          <p:nvPr/>
        </p:nvCxnSpPr>
        <p:spPr>
          <a:xfrm>
            <a:off x="1515223" y="4199922"/>
            <a:ext cx="8255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Bùi Liễu 0968142780">
            <a:extLst>
              <a:ext uri="{FF2B5EF4-FFF2-40B4-BE49-F238E27FC236}">
                <a16:creationId xmlns:a16="http://schemas.microsoft.com/office/drawing/2014/main" id="{B741112A-587F-48E4-8E98-2A5E8BC0478A}"/>
              </a:ext>
            </a:extLst>
          </p:cNvPr>
          <p:cNvCxnSpPr>
            <a:cxnSpLocks/>
          </p:cNvCxnSpPr>
          <p:nvPr/>
        </p:nvCxnSpPr>
        <p:spPr>
          <a:xfrm>
            <a:off x="3448150" y="4669428"/>
            <a:ext cx="729416" cy="138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865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agon 1"/>
          <p:cNvSpPr/>
          <p:nvPr/>
        </p:nvSpPr>
        <p:spPr>
          <a:xfrm>
            <a:off x="894104" y="4032057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1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3" name="Decagon 2"/>
          <p:cNvSpPr/>
          <p:nvPr/>
        </p:nvSpPr>
        <p:spPr>
          <a:xfrm>
            <a:off x="913739" y="4479160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5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4" name="Decagon 3"/>
          <p:cNvSpPr/>
          <p:nvPr/>
        </p:nvSpPr>
        <p:spPr>
          <a:xfrm>
            <a:off x="2816069" y="4031346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2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5" name="Decagon 4"/>
          <p:cNvSpPr/>
          <p:nvPr/>
        </p:nvSpPr>
        <p:spPr>
          <a:xfrm>
            <a:off x="2816069" y="4509261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6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5045" y="3996017"/>
            <a:ext cx="1222031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bread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5837" y="4479159"/>
            <a:ext cx="1180775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2717" y="4460991"/>
            <a:ext cx="109654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drink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99800" y="3995304"/>
            <a:ext cx="1229552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water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4152" y="3381150"/>
            <a:ext cx="1549748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milk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13655" y="3329819"/>
            <a:ext cx="970589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 err="1">
                <a:effectLst>
                  <a:glow rad="127000">
                    <a:schemeClr val="bg1"/>
                  </a:glow>
                </a:effectLst>
                <a:latin typeface="Arial "/>
              </a:rPr>
              <a:t>chiken</a:t>
            </a:r>
            <a:endParaRPr lang="en-US" sz="2100" dirty="0">
              <a:effectLst>
                <a:glow rad="127000">
                  <a:schemeClr val="bg1"/>
                </a:glow>
              </a:effectLst>
              <a:latin typeface="Arial 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4435" y="3341101"/>
            <a:ext cx="1297507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water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1295" y="3346348"/>
            <a:ext cx="1189299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egg</a:t>
            </a:r>
            <a:endParaRPr lang="en-US" sz="2100" dirty="0">
              <a:effectLst>
                <a:glow rad="127000">
                  <a:schemeClr val="bg1"/>
                </a:glow>
              </a:effectLst>
              <a:latin typeface="Arial "/>
            </a:endParaRPr>
          </a:p>
        </p:txBody>
      </p:sp>
      <p:sp>
        <p:nvSpPr>
          <p:cNvPr id="14" name="Decagon 13"/>
          <p:cNvSpPr/>
          <p:nvPr/>
        </p:nvSpPr>
        <p:spPr>
          <a:xfrm>
            <a:off x="1707801" y="2673745"/>
            <a:ext cx="342900" cy="320336"/>
          </a:xfrm>
          <a:prstGeom prst="dec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  <a:cs typeface="Arial" pitchFamily="34" charset="0"/>
              </a:rPr>
              <a:t>a</a:t>
            </a:r>
            <a:endParaRPr lang="vi-VN" sz="2100" b="1" dirty="0">
              <a:solidFill>
                <a:schemeClr val="tx1"/>
              </a:solidFill>
              <a:latin typeface="Arial "/>
              <a:cs typeface="Arial" pitchFamily="34" charset="0"/>
            </a:endParaRPr>
          </a:p>
        </p:txBody>
      </p:sp>
      <p:sp>
        <p:nvSpPr>
          <p:cNvPr id="15" name="Decagon 14"/>
          <p:cNvSpPr/>
          <p:nvPr/>
        </p:nvSpPr>
        <p:spPr>
          <a:xfrm>
            <a:off x="3619447" y="2705653"/>
            <a:ext cx="342900" cy="320336"/>
          </a:xfrm>
          <a:prstGeom prst="dec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  <a:cs typeface="Arial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 "/>
              <a:cs typeface="Arial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5527498" y="2684848"/>
            <a:ext cx="342900" cy="320336"/>
          </a:xfrm>
          <a:prstGeom prst="dec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  <a:cs typeface="Arial" pitchFamily="34" charset="0"/>
              </a:rPr>
              <a:t>c</a:t>
            </a:r>
            <a:endParaRPr lang="vi-VN" sz="2100" b="1" dirty="0">
              <a:solidFill>
                <a:schemeClr val="tx1"/>
              </a:solidFill>
              <a:latin typeface="Arial "/>
              <a:cs typeface="Arial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7435276" y="2708614"/>
            <a:ext cx="342900" cy="320336"/>
          </a:xfrm>
          <a:prstGeom prst="dec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  <a:cs typeface="Arial" pitchFamily="34" charset="0"/>
              </a:rPr>
              <a:t>d</a:t>
            </a:r>
            <a:endParaRPr lang="vi-VN" sz="2100" b="1" dirty="0">
              <a:solidFill>
                <a:schemeClr val="tx1"/>
              </a:solidFill>
              <a:latin typeface="Arial "/>
              <a:cs typeface="Arial" pitchFamily="34" charset="0"/>
            </a:endParaRPr>
          </a:p>
        </p:txBody>
      </p:sp>
      <p:sp>
        <p:nvSpPr>
          <p:cNvPr id="18" name="Bùi Liễu 0968142780"/>
          <p:cNvSpPr txBox="1"/>
          <p:nvPr/>
        </p:nvSpPr>
        <p:spPr>
          <a:xfrm>
            <a:off x="1441710" y="3369683"/>
            <a:ext cx="1106997" cy="39241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_____</a:t>
            </a:r>
          </a:p>
        </p:txBody>
      </p:sp>
      <p:sp>
        <p:nvSpPr>
          <p:cNvPr id="19" name="Bùi Liễu 0968142780"/>
          <p:cNvSpPr txBox="1"/>
          <p:nvPr/>
        </p:nvSpPr>
        <p:spPr>
          <a:xfrm>
            <a:off x="3192488" y="3369683"/>
            <a:ext cx="1396176" cy="39241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  _____</a:t>
            </a:r>
          </a:p>
        </p:txBody>
      </p:sp>
      <p:sp>
        <p:nvSpPr>
          <p:cNvPr id="20" name="Bùi Liễu 0968142780"/>
          <p:cNvSpPr txBox="1"/>
          <p:nvPr/>
        </p:nvSpPr>
        <p:spPr>
          <a:xfrm>
            <a:off x="5010946" y="3366230"/>
            <a:ext cx="1669025" cy="39241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   ______</a:t>
            </a:r>
          </a:p>
        </p:txBody>
      </p:sp>
      <p:sp>
        <p:nvSpPr>
          <p:cNvPr id="21" name="Bùi Liễu 0968142780"/>
          <p:cNvSpPr txBox="1"/>
          <p:nvPr/>
        </p:nvSpPr>
        <p:spPr>
          <a:xfrm>
            <a:off x="6774304" y="3393141"/>
            <a:ext cx="1423775" cy="39241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</a:rPr>
              <a:t>   _____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2438400" y="6209951"/>
            <a:ext cx="2114550" cy="6232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en-US" sz="1800" dirty="0">
                <a:latin typeface="Arial "/>
              </a:rPr>
              <a:t>Facebook: </a:t>
            </a:r>
            <a:r>
              <a:rPr lang="en-US" sz="1800" dirty="0" err="1">
                <a:latin typeface="Arial "/>
              </a:rPr>
              <a:t>Bùi</a:t>
            </a:r>
            <a:r>
              <a:rPr lang="en-US" sz="1800" dirty="0">
                <a:latin typeface="Arial "/>
              </a:rPr>
              <a:t> </a:t>
            </a:r>
            <a:r>
              <a:rPr lang="en-US" sz="1800" dirty="0" err="1">
                <a:latin typeface="Arial "/>
              </a:rPr>
              <a:t>Liễu</a:t>
            </a:r>
            <a:r>
              <a:rPr lang="en-US" sz="1800" dirty="0">
                <a:latin typeface="Arial "/>
              </a:rPr>
              <a:t>  </a:t>
            </a:r>
          </a:p>
          <a:p>
            <a:r>
              <a:rPr lang="en-US" sz="1800" dirty="0">
                <a:latin typeface="Arial "/>
              </a:rPr>
              <a:t>0968142780</a:t>
            </a:r>
          </a:p>
        </p:txBody>
      </p:sp>
      <p:sp>
        <p:nvSpPr>
          <p:cNvPr id="31" name="Bùi Liễu"/>
          <p:cNvSpPr/>
          <p:nvPr/>
        </p:nvSpPr>
        <p:spPr>
          <a:xfrm>
            <a:off x="1596309" y="301137"/>
            <a:ext cx="6662370" cy="61260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300" dirty="0">
                <a:solidFill>
                  <a:schemeClr val="accent6">
                    <a:lumMod val="75000"/>
                  </a:schemeClr>
                </a:solidFill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Checking vocabulary (2)	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59" y="1722778"/>
            <a:ext cx="1014047" cy="10140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00" y="1677387"/>
            <a:ext cx="1479302" cy="9550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77" y="1822751"/>
            <a:ext cx="1103785" cy="7057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17" y="1802871"/>
            <a:ext cx="1076348" cy="68766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406684" y="1211587"/>
            <a:ext cx="4041828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400" dirty="0">
                <a:latin typeface="Arial "/>
                <a:cs typeface="Arial" panose="020B0604020202020204" pitchFamily="34" charset="0"/>
              </a:rPr>
              <a:t>Choose the right answers.</a:t>
            </a:r>
          </a:p>
        </p:txBody>
      </p:sp>
      <p:sp>
        <p:nvSpPr>
          <p:cNvPr id="58" name="Decagon 57">
            <a:extLst>
              <a:ext uri="{FF2B5EF4-FFF2-40B4-BE49-F238E27FC236}">
                <a16:creationId xmlns:a16="http://schemas.microsoft.com/office/drawing/2014/main" id="{AB04300D-41AD-4284-8CF3-C6A41289D241}"/>
              </a:ext>
            </a:extLst>
          </p:cNvPr>
          <p:cNvSpPr/>
          <p:nvPr/>
        </p:nvSpPr>
        <p:spPr>
          <a:xfrm>
            <a:off x="4979065" y="4018234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3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59" name="Decagon 58">
            <a:extLst>
              <a:ext uri="{FF2B5EF4-FFF2-40B4-BE49-F238E27FC236}">
                <a16:creationId xmlns:a16="http://schemas.microsoft.com/office/drawing/2014/main" id="{FDECBCAC-C56D-4FFB-AF32-EB14932D8E48}"/>
              </a:ext>
            </a:extLst>
          </p:cNvPr>
          <p:cNvSpPr/>
          <p:nvPr/>
        </p:nvSpPr>
        <p:spPr>
          <a:xfrm>
            <a:off x="4998701" y="4465337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7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60" name="Decagon 59">
            <a:extLst>
              <a:ext uri="{FF2B5EF4-FFF2-40B4-BE49-F238E27FC236}">
                <a16:creationId xmlns:a16="http://schemas.microsoft.com/office/drawing/2014/main" id="{068AEFB2-4AD0-4C59-BAA8-097B96868F37}"/>
              </a:ext>
            </a:extLst>
          </p:cNvPr>
          <p:cNvSpPr/>
          <p:nvPr/>
        </p:nvSpPr>
        <p:spPr>
          <a:xfrm>
            <a:off x="6923855" y="4006772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4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61" name="Decagon 60">
            <a:extLst>
              <a:ext uri="{FF2B5EF4-FFF2-40B4-BE49-F238E27FC236}">
                <a16:creationId xmlns:a16="http://schemas.microsoft.com/office/drawing/2014/main" id="{F3092803-7AB4-4613-8545-1568693D24C4}"/>
              </a:ext>
            </a:extLst>
          </p:cNvPr>
          <p:cNvSpPr/>
          <p:nvPr/>
        </p:nvSpPr>
        <p:spPr>
          <a:xfrm>
            <a:off x="6923855" y="4484687"/>
            <a:ext cx="342900" cy="320336"/>
          </a:xfrm>
          <a:prstGeom prst="decagon">
            <a:avLst/>
          </a:prstGeom>
          <a:solidFill>
            <a:srgbClr val="F8A4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 "/>
              </a:rPr>
              <a:t>8</a:t>
            </a:r>
            <a:endParaRPr lang="vi-VN" sz="21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116DFF6-3E78-482A-B764-2D7C3E35AFBE}"/>
              </a:ext>
            </a:extLst>
          </p:cNvPr>
          <p:cNvSpPr txBox="1"/>
          <p:nvPr/>
        </p:nvSpPr>
        <p:spPr>
          <a:xfrm>
            <a:off x="5440006" y="3982195"/>
            <a:ext cx="111482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chicken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DCD3770-9224-4B21-B516-141A973DA866}"/>
              </a:ext>
            </a:extLst>
          </p:cNvPr>
          <p:cNvSpPr txBox="1"/>
          <p:nvPr/>
        </p:nvSpPr>
        <p:spPr>
          <a:xfrm>
            <a:off x="5440799" y="4465337"/>
            <a:ext cx="1051467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eggs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E2B6779-5508-4B33-838E-AB423D1CC73B}"/>
              </a:ext>
            </a:extLst>
          </p:cNvPr>
          <p:cNvSpPr txBox="1"/>
          <p:nvPr/>
        </p:nvSpPr>
        <p:spPr>
          <a:xfrm>
            <a:off x="7418811" y="4437146"/>
            <a:ext cx="109654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egg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62FB070-4E18-4CD7-AACE-9D974D5F7228}"/>
              </a:ext>
            </a:extLst>
          </p:cNvPr>
          <p:cNvSpPr txBox="1"/>
          <p:nvPr/>
        </p:nvSpPr>
        <p:spPr>
          <a:xfrm>
            <a:off x="7430396" y="3944631"/>
            <a:ext cx="1850716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dirty="0">
                <a:effectLst>
                  <a:glow rad="127000">
                    <a:schemeClr val="bg1"/>
                  </a:glow>
                </a:effectLst>
                <a:latin typeface="Arial "/>
                <a:cs typeface="Arial" pitchFamily="34" charset="0"/>
              </a:rPr>
              <a:t>milk</a:t>
            </a:r>
          </a:p>
        </p:txBody>
      </p:sp>
      <p:cxnSp>
        <p:nvCxnSpPr>
          <p:cNvPr id="23" name="Bùi Liễu 0968142780"/>
          <p:cNvCxnSpPr>
            <a:cxnSpLocks/>
          </p:cNvCxnSpPr>
          <p:nvPr/>
        </p:nvCxnSpPr>
        <p:spPr>
          <a:xfrm>
            <a:off x="7407585" y="4683250"/>
            <a:ext cx="729416" cy="138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Bùi Liễu 0968142780">
            <a:extLst>
              <a:ext uri="{FF2B5EF4-FFF2-40B4-BE49-F238E27FC236}">
                <a16:creationId xmlns:a16="http://schemas.microsoft.com/office/drawing/2014/main" id="{FF43B0EB-5B08-453A-9011-703E189566CD}"/>
              </a:ext>
            </a:extLst>
          </p:cNvPr>
          <p:cNvCxnSpPr>
            <a:cxnSpLocks/>
          </p:cNvCxnSpPr>
          <p:nvPr/>
        </p:nvCxnSpPr>
        <p:spPr>
          <a:xfrm>
            <a:off x="3463977" y="4196467"/>
            <a:ext cx="524807" cy="69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Bùi Liễu 0968142780">
            <a:extLst>
              <a:ext uri="{FF2B5EF4-FFF2-40B4-BE49-F238E27FC236}">
                <a16:creationId xmlns:a16="http://schemas.microsoft.com/office/drawing/2014/main" id="{BDC16BEF-3066-4004-8A73-06EEDD828969}"/>
              </a:ext>
            </a:extLst>
          </p:cNvPr>
          <p:cNvCxnSpPr>
            <a:cxnSpLocks/>
          </p:cNvCxnSpPr>
          <p:nvPr/>
        </p:nvCxnSpPr>
        <p:spPr>
          <a:xfrm>
            <a:off x="5527498" y="4183487"/>
            <a:ext cx="8255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Bùi Liễu 0968142780">
            <a:extLst>
              <a:ext uri="{FF2B5EF4-FFF2-40B4-BE49-F238E27FC236}">
                <a16:creationId xmlns:a16="http://schemas.microsoft.com/office/drawing/2014/main" id="{B741112A-587F-48E4-8E98-2A5E8BC0478A}"/>
              </a:ext>
            </a:extLst>
          </p:cNvPr>
          <p:cNvCxnSpPr>
            <a:cxnSpLocks/>
          </p:cNvCxnSpPr>
          <p:nvPr/>
        </p:nvCxnSpPr>
        <p:spPr>
          <a:xfrm>
            <a:off x="7418811" y="4191511"/>
            <a:ext cx="729416" cy="138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735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5BA276B-EF27-4EF2-963C-22CDF98D632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5 lesson 2 (1+2+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B130C9-F39F-47DC-8CA2-C81F43A6FEF5}:2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89F0F8-BFFB-40A2-BDEB-507F01C26FD3}:2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188B1A-863B-4252-9AB9-73DA9F1CAD18}:2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27BAC1-0ECC-41A1-8423-FA8E35204A2B}:2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F38532-EF70-4961-ACBC-A3DD99DB7644}:2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33C90A-3DC0-426E-BA3E-96AD9FB13B3D}:3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541B09-BD3A-49F5-A50C-4C6D2019E5E0}:32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A2A98E-4F4B-40CF-AEEE-24D3E39E1713}:32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813144-4397-43EF-885E-77E8952DDB43}:3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9E5BBD-9E02-48EA-8D76-775F929D7821}:3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695FF2-D265-4420-A253-AB2FB83A5601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5E6017-C0AD-4D20-952F-89683EFEA4E8}:3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04022B-4B86-4228-ACDF-37D952EAF325}:3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B63D0F-FCAF-4B6D-AD3D-97D3C496DDB0}:3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45086D-5620-4501-983A-3F0A9CF51FA7}:3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FABE30-08E3-4806-ACA6-BA180CFDE1AA}:3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813922-BE78-4AF0-8C8E-D5746088D52C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72BA76-3B39-4B9A-9633-5A6022EA5AC0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2C8958-ABCD-466E-BC4B-8B13D8DCB492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05DBFD-4522-48F4-AFA3-A6A49CD6F42D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5905F1-D95E-4DFC-968A-6EE15CE02ABE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5C01F8-5794-48AA-A24E-6BA1A627AA79}:2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0BC0EF-DD8B-4DEE-872B-816F55AC5D66}:2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533</Words>
  <Application>Microsoft Office PowerPoint</Application>
  <PresentationFormat>On-screen Show (16:9)</PresentationFormat>
  <Paragraphs>191</Paragraphs>
  <Slides>23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Candara</vt:lpstr>
      <vt:lpstr>Arial </vt:lpstr>
      <vt:lpstr>Arial</vt:lpstr>
      <vt:lpstr>Cooper</vt:lpstr>
      <vt:lpstr>Arial Black</vt:lpstr>
      <vt:lpstr>Berlin Sans FB</vt:lpstr>
      <vt:lpstr>Kirang Haerang</vt:lpstr>
      <vt:lpstr>Fredoka One</vt:lpstr>
      <vt:lpstr>Calibri</vt:lpstr>
      <vt:lpstr>Wingdings</vt:lpstr>
      <vt:lpstr>Comic Sans MS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15 lesson 2 (1+2+3)</dc:title>
  <dc:creator>Bùi Liễu  0968142780</dc:creator>
  <cp:lastModifiedBy>LIEN THANH</cp:lastModifiedBy>
  <cp:revision>160</cp:revision>
  <dcterms:created xsi:type="dcterms:W3CDTF">2006-08-16T00:00:00Z</dcterms:created>
  <dcterms:modified xsi:type="dcterms:W3CDTF">2025-03-13T01:32:59Z</dcterms:modified>
</cp:coreProperties>
</file>