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7" r:id="rId2"/>
    <p:sldId id="317" r:id="rId3"/>
    <p:sldId id="318" r:id="rId4"/>
    <p:sldId id="319" r:id="rId5"/>
    <p:sldId id="320" r:id="rId6"/>
    <p:sldId id="313" r:id="rId7"/>
    <p:sldId id="314" r:id="rId8"/>
    <p:sldId id="316" r:id="rId9"/>
  </p:sldIdLst>
  <p:sldSz cx="9144000" cy="5143500" type="screen16x9"/>
  <p:notesSz cx="9144000" cy="6858000"/>
  <p:embeddedFontLst>
    <p:embeddedFont>
      <p:font typeface="Candara" panose="020E0502030303020204" pitchFamily="34" charset="0"/>
      <p:regular r:id="rId11"/>
      <p:bold r:id="rId12"/>
      <p:italic r:id="rId13"/>
      <p:boldItalic r:id="rId14"/>
    </p:embeddedFont>
    <p:embeddedFont>
      <p:font typeface="Arial Black" panose="020B0A040201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Berlin Sans FB Demi" panose="020E0802020502020306" pitchFamily="34" charset="0"/>
      <p:bold r:id="rId26"/>
    </p:embeddedFont>
  </p:embeddedFontLst>
  <p:custDataLst>
    <p:tags r:id="rId27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Nguyễn" initials="LN" lastIdx="1" clrIdx="0">
    <p:extLst>
      <p:ext uri="{19B8F6BF-5375-455C-9EA6-DF929625EA0E}">
        <p15:presenceInfo xmlns:p15="http://schemas.microsoft.com/office/powerpoint/2012/main" userId="c5900b6933a8cf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9F"/>
    <a:srgbClr val="FFE9C9"/>
    <a:srgbClr val="FFE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9" autoAdjust="0"/>
    <p:restoredTop sz="94660"/>
  </p:normalViewPr>
  <p:slideViewPr>
    <p:cSldViewPr>
      <p:cViewPr varScale="1">
        <p:scale>
          <a:sx n="87" d="100"/>
          <a:sy n="87" d="100"/>
        </p:scale>
        <p:origin x="88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commentAuthors" Target="commentAuthor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7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122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"/>
            <a:ext cx="9144000" cy="51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4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media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NULL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5FAEC1-8215-46F8-8A0A-349D2521AD4A}"/>
              </a:ext>
            </a:extLst>
          </p:cNvPr>
          <p:cNvSpPr txBox="1"/>
          <p:nvPr/>
        </p:nvSpPr>
        <p:spPr>
          <a:xfrm>
            <a:off x="342900" y="851891"/>
            <a:ext cx="1823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atin typeface="Comic Sans MS" panose="030F0702030302020204" pitchFamily="66" charset="0"/>
              </a:rPr>
              <a:t>Unit 15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2AE6AF6-C58F-4686-A1AF-A1EA991A042E}"/>
              </a:ext>
            </a:extLst>
          </p:cNvPr>
          <p:cNvSpPr txBox="1"/>
          <p:nvPr/>
        </p:nvSpPr>
        <p:spPr>
          <a:xfrm>
            <a:off x="1809659" y="1327741"/>
            <a:ext cx="5973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At the dining table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E515BB98-F018-45DA-BD58-51EB8A45706C}"/>
              </a:ext>
            </a:extLst>
          </p:cNvPr>
          <p:cNvSpPr txBox="1"/>
          <p:nvPr/>
        </p:nvSpPr>
        <p:spPr>
          <a:xfrm>
            <a:off x="1600200" y="2280419"/>
            <a:ext cx="60579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latin typeface="Comic Sans MS" panose="030F0702030302020204" pitchFamily="66" charset="0"/>
              </a:rPr>
              <a:t>Lesson 2 (4+5+6)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48374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/>
          <p:cNvSpPr txBox="1">
            <a:spLocks/>
          </p:cNvSpPr>
          <p:nvPr/>
        </p:nvSpPr>
        <p:spPr>
          <a:xfrm>
            <a:off x="3314700" y="1687094"/>
            <a:ext cx="328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Listen and </a:t>
            </a:r>
            <a:r>
              <a:rPr lang="vi-VN" sz="2700" dirty="0" err="1">
                <a:latin typeface="Arial "/>
                <a:cs typeface="Arial" panose="020B0604020202020204" pitchFamily="34" charset="0"/>
              </a:rPr>
              <a:t>number</a:t>
            </a:r>
            <a:r>
              <a:rPr lang="en-US" sz="2700" dirty="0">
                <a:latin typeface="Arial 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862" y="1678950"/>
            <a:ext cx="489245" cy="565138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3326936" y="2351966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60" y="2317481"/>
            <a:ext cx="523307" cy="626892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351967" y="3016837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 "/>
                <a:cs typeface="Arial" panose="020B0604020202020204" pitchFamily="34" charset="0"/>
              </a:rPr>
              <a:t>Let’s </a:t>
            </a:r>
            <a:r>
              <a:rPr lang="vi-VN" sz="2700" dirty="0" err="1">
                <a:latin typeface="Arial "/>
                <a:cs typeface="Arial" panose="020B0604020202020204" pitchFamily="34" charset="0"/>
              </a:rPr>
              <a:t>play</a:t>
            </a:r>
            <a:r>
              <a:rPr lang="en-US" sz="2700" dirty="0">
                <a:latin typeface="Arial 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74" y="3023574"/>
            <a:ext cx="570481" cy="576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10888" y="540897"/>
            <a:ext cx="29146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02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2" y="1871161"/>
            <a:ext cx="1523321" cy="1414451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53" y="1871161"/>
            <a:ext cx="1523321" cy="1414451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871161"/>
            <a:ext cx="1523321" cy="1414451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440" y="1871161"/>
            <a:ext cx="1525322" cy="1414451"/>
          </a:xfrm>
          <a:prstGeom prst="roundRect">
            <a:avLst/>
          </a:prstGeom>
          <a:ln w="19050">
            <a:solidFill>
              <a:srgbClr val="00B0F0"/>
            </a:solidFill>
            <a:prstDash val="sysDash"/>
          </a:ln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589375" y="249023"/>
            <a:ext cx="42993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number. </a:t>
            </a:r>
          </a:p>
        </p:txBody>
      </p:sp>
      <p:sp>
        <p:nvSpPr>
          <p:cNvPr id="7" name="square 1"/>
          <p:cNvSpPr/>
          <p:nvPr/>
        </p:nvSpPr>
        <p:spPr>
          <a:xfrm>
            <a:off x="4043466" y="2939005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square 1"/>
          <p:cNvSpPr/>
          <p:nvPr/>
        </p:nvSpPr>
        <p:spPr>
          <a:xfrm>
            <a:off x="6131673" y="2912116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9" name="square 1"/>
          <p:cNvSpPr/>
          <p:nvPr/>
        </p:nvSpPr>
        <p:spPr>
          <a:xfrm>
            <a:off x="8267239" y="2912116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0" name="square 1"/>
          <p:cNvSpPr/>
          <p:nvPr/>
        </p:nvSpPr>
        <p:spPr>
          <a:xfrm>
            <a:off x="1932460" y="2890231"/>
            <a:ext cx="468695" cy="43284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4023006" y="3000852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8270760" y="2929701"/>
            <a:ext cx="496831" cy="42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6127187" y="2987408"/>
            <a:ext cx="496831" cy="32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1905609" y="2903115"/>
            <a:ext cx="502837" cy="36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Decagon 14"/>
          <p:cNvSpPr/>
          <p:nvPr/>
        </p:nvSpPr>
        <p:spPr>
          <a:xfrm>
            <a:off x="418721" y="1808233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ecagon 15"/>
          <p:cNvSpPr/>
          <p:nvPr/>
        </p:nvSpPr>
        <p:spPr>
          <a:xfrm>
            <a:off x="2570033" y="1835804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ecagon 16"/>
          <p:cNvSpPr/>
          <p:nvPr/>
        </p:nvSpPr>
        <p:spPr>
          <a:xfrm>
            <a:off x="4634625" y="1808233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ecagon 17"/>
          <p:cNvSpPr/>
          <p:nvPr/>
        </p:nvSpPr>
        <p:spPr>
          <a:xfrm>
            <a:off x="6791191" y="1829176"/>
            <a:ext cx="342900" cy="308903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Track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7784" y="425617"/>
            <a:ext cx="361332" cy="289663"/>
          </a:xfrm>
          <a:prstGeom prst="rect">
            <a:avLst/>
          </a:prstGeom>
        </p:spPr>
      </p:pic>
      <p:pic>
        <p:nvPicPr>
          <p:cNvPr id="21" name="Track 4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892" end="31428.3038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57" y="3857115"/>
            <a:ext cx="374422" cy="409196"/>
          </a:xfrm>
          <a:prstGeom prst="rect">
            <a:avLst/>
          </a:prstGeom>
        </p:spPr>
      </p:pic>
      <p:pic>
        <p:nvPicPr>
          <p:cNvPr id="22" name="Track 4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2066" end="21873.3038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975" y="3828823"/>
            <a:ext cx="338474" cy="426041"/>
          </a:xfrm>
          <a:prstGeom prst="rect">
            <a:avLst/>
          </a:prstGeom>
        </p:spPr>
      </p:pic>
      <p:pic>
        <p:nvPicPr>
          <p:cNvPr id="23" name="Track 4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31154" end="12171.3038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10" y="3820997"/>
            <a:ext cx="412779" cy="415170"/>
          </a:xfrm>
          <a:prstGeom prst="rect">
            <a:avLst/>
          </a:prstGeom>
        </p:spPr>
      </p:pic>
      <p:pic>
        <p:nvPicPr>
          <p:cNvPr id="24" name="Track 4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41624" end="1375.3038"/>
                </p14:media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708" y="3820998"/>
            <a:ext cx="464847" cy="42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70563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"/>
          <p:cNvSpPr txBox="1">
            <a:spLocks/>
          </p:cNvSpPr>
          <p:nvPr/>
        </p:nvSpPr>
        <p:spPr>
          <a:xfrm>
            <a:off x="4800600" y="2214758"/>
            <a:ext cx="417195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I’d like some _______, please. 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530815" y="2208790"/>
            <a:ext cx="401324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I’d like some ______, please. </a:t>
            </a: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40639" y="4046126"/>
            <a:ext cx="4290464" cy="68489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  <a:p>
            <a:pPr algn="l"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I’d like some ______, please. </a:t>
            </a:r>
          </a:p>
        </p:txBody>
      </p:sp>
      <p:sp>
        <p:nvSpPr>
          <p:cNvPr id="18" name="Bùi Liễu"/>
          <p:cNvSpPr txBox="1">
            <a:spLocks/>
          </p:cNvSpPr>
          <p:nvPr/>
        </p:nvSpPr>
        <p:spPr>
          <a:xfrm>
            <a:off x="4640893" y="4113267"/>
            <a:ext cx="4457700" cy="79041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drink?</a:t>
            </a:r>
          </a:p>
          <a:p>
            <a:pPr algn="l">
              <a:spcBef>
                <a:spcPts val="0"/>
              </a:spcBef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I’d like some ______, please. 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12876" y="246038"/>
            <a:ext cx="615937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65" y="2665503"/>
            <a:ext cx="2165923" cy="1443540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96" y="708194"/>
            <a:ext cx="1952897" cy="1301564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65" y="724858"/>
            <a:ext cx="2076711" cy="1384082"/>
          </a:xfrm>
          <a:prstGeom prst="roundRect">
            <a:avLst/>
          </a:prstGeom>
          <a:ln w="28575">
            <a:noFill/>
            <a:prstDash val="sysDash"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84" y="2669491"/>
            <a:ext cx="2044568" cy="1362659"/>
          </a:xfrm>
          <a:prstGeom prst="roundRect">
            <a:avLst/>
          </a:prstGeom>
          <a:ln w="28575">
            <a:noFill/>
            <a:prstDash val="sysDash"/>
          </a:ln>
        </p:spPr>
      </p:pic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83790" y="2134929"/>
            <a:ext cx="1028700" cy="6480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bread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601144" y="2117687"/>
            <a:ext cx="1128659" cy="6480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chicken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734567" y="4279487"/>
            <a:ext cx="816550" cy="6480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eggs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953005" y="4373294"/>
            <a:ext cx="816550" cy="6480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juice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317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17132" y="301000"/>
            <a:ext cx="51316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709" r="5461" b="10054"/>
          <a:stretch/>
        </p:blipFill>
        <p:spPr>
          <a:xfrm>
            <a:off x="319114" y="807250"/>
            <a:ext cx="8505773" cy="40352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1981" y="-3976626"/>
            <a:ext cx="148589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>
                <a:solidFill>
                  <a:schemeClr val="bg1">
                    <a:lumMod val="95000"/>
                  </a:schemeClr>
                </a:solidFill>
              </a:rPr>
              <a:t>Facebook : Bùi Liễu  </a:t>
            </a:r>
          </a:p>
          <a:p>
            <a:r>
              <a:rPr lang="en-US" sz="1013">
                <a:solidFill>
                  <a:schemeClr val="bg1">
                    <a:lumMod val="95000"/>
                  </a:schemeClr>
                </a:solidFill>
              </a:rPr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567429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14550" y="786565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59" y="1946932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3850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85951" y="2171701"/>
            <a:ext cx="2907826" cy="7233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4030367" y="2171701"/>
            <a:ext cx="763410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2750023" cy="707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3777" y="2171701"/>
            <a:ext cx="868006" cy="8092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397090" y="114886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1070301" y="3927555"/>
            <a:ext cx="90281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eggs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288253" y="4291570"/>
            <a:ext cx="133081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chicken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588451" y="3927555"/>
            <a:ext cx="8002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milk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172814" y="1156950"/>
            <a:ext cx="5241926" cy="463363"/>
          </a:xfrm>
          <a:prstGeom prst="wedgeRoundRectCallout">
            <a:avLst>
              <a:gd name="adj1" fmla="val -56376"/>
              <a:gd name="adj2" fmla="val -9383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drink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0647" y="1763078"/>
            <a:ext cx="4686260" cy="408623"/>
          </a:xfrm>
          <a:prstGeom prst="wedgeRoundRectCallout">
            <a:avLst>
              <a:gd name="adj1" fmla="val 56970"/>
              <a:gd name="adj2" fmla="val -11657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I’d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some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>
            <a:off x="7449737" y="167773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1254"/>
          <a:stretch/>
        </p:blipFill>
        <p:spPr>
          <a:xfrm flipH="1">
            <a:off x="2865322" y="3166128"/>
            <a:ext cx="2062691" cy="1225108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8" r="30730"/>
          <a:stretch/>
        </p:blipFill>
        <p:spPr>
          <a:xfrm flipH="1">
            <a:off x="5772148" y="3166128"/>
            <a:ext cx="742952" cy="1201709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2886964"/>
            <a:ext cx="1909013" cy="1137092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20740"/>
          <a:stretch/>
        </p:blipFill>
        <p:spPr>
          <a:xfrm>
            <a:off x="7344975" y="2758273"/>
            <a:ext cx="1211169" cy="1321877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5705319" y="4291570"/>
            <a:ext cx="9893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water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300990" y="308829"/>
            <a:ext cx="2564333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2</a:t>
            </a:r>
            <a:endParaRPr lang="en-US" sz="21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695A4BF0-B92C-4BFE-A371-137A2542F46C}"/>
              </a:ext>
            </a:extLst>
          </p:cNvPr>
          <p:cNvSpPr/>
          <p:nvPr/>
        </p:nvSpPr>
        <p:spPr>
          <a:xfrm>
            <a:off x="7068939" y="353036"/>
            <a:ext cx="1627369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I’d = I would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768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18" grpId="0" animBg="1"/>
      <p:bldP spid="23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28900" y="22860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</a:t>
            </a:r>
            <a:r>
              <a:rPr lang="vi-VN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you</a:t>
            </a:r>
            <a:r>
              <a:rPr lang="vi-VN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en-US" sz="60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2683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0C8BFF6-54B0-4C51-A410-38CEDB8AD73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5 lesson 2 (4+5+6)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DB6A38-9E13-4806-A668-36DF6F3A8108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0D417-0A70-4030-BE85-E6D9E2A6A597}:3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81B0B5-FE5A-4892-A9C9-817250E892E6}:31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B5844B-2F9C-4882-A76B-A859F28790A8}:3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9900DA-5500-4D00-95E6-7E6622849DFD}:3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40CF26-969F-490F-A82D-C4577B328ED1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DBE4E0-F9C7-4B54-92DF-E35DA0B29421}:3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B9BF63-51A9-4938-9F1D-AFA2FF572BA2}:3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151</Words>
  <Application>Microsoft Office PowerPoint</Application>
  <PresentationFormat>On-screen Show (16:9)</PresentationFormat>
  <Paragraphs>42</Paragraphs>
  <Slides>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Candara</vt:lpstr>
      <vt:lpstr>Arial </vt:lpstr>
      <vt:lpstr>Arial</vt:lpstr>
      <vt:lpstr>Arial Black</vt:lpstr>
      <vt:lpstr>Kirang Haerang</vt:lpstr>
      <vt:lpstr>Fredoka One</vt:lpstr>
      <vt:lpstr>Calibri</vt:lpstr>
      <vt:lpstr>Comic Sans MS</vt:lpstr>
      <vt:lpstr>Tahoma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15 lesson 2 (4+5+6)</dc:title>
  <dc:creator>Bùi Liễu  0968142780</dc:creator>
  <cp:lastModifiedBy>LIEN THANH</cp:lastModifiedBy>
  <cp:revision>156</cp:revision>
  <dcterms:created xsi:type="dcterms:W3CDTF">2006-08-16T00:00:00Z</dcterms:created>
  <dcterms:modified xsi:type="dcterms:W3CDTF">2025-03-13T01:34:28Z</dcterms:modified>
</cp:coreProperties>
</file>