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859" r:id="rId2"/>
    <p:sldId id="296" r:id="rId3"/>
    <p:sldId id="299" r:id="rId4"/>
    <p:sldId id="852" r:id="rId5"/>
    <p:sldId id="301" r:id="rId6"/>
    <p:sldId id="302" r:id="rId7"/>
    <p:sldId id="303" r:id="rId8"/>
    <p:sldId id="304" r:id="rId9"/>
    <p:sldId id="305" r:id="rId10"/>
    <p:sldId id="837" r:id="rId11"/>
    <p:sldId id="866" r:id="rId12"/>
    <p:sldId id="862" r:id="rId13"/>
    <p:sldId id="863" r:id="rId14"/>
    <p:sldId id="861" r:id="rId15"/>
  </p:sldIdLst>
  <p:sldSz cx="12192000" cy="6858000"/>
  <p:notesSz cx="6858000" cy="9144000"/>
  <p:embeddedFontLst>
    <p:embeddedFont>
      <p:font typeface=".VnHelvetInsH" panose="020B720000000000000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mpact" panose="020B0806030902050204" pitchFamily="34" charset="0"/>
      <p:regular r:id="rId22"/>
    </p:embeddedFont>
    <p:embeddedFont>
      <p:font typeface=".VnCooper" panose="020B7200000000000000"/>
      <p:regular r:id="rId23"/>
    </p:embeddedFont>
    <p:embeddedFont>
      <p:font typeface="Snap ITC" panose="04040A07060A02020202" pitchFamily="82" charset="0"/>
      <p:regular r:id="rId24"/>
    </p:embeddedFont>
    <p:embeddedFont>
      <p:font typeface="宋体" panose="02010600030101010101" pitchFamily="2" charset="-122"/>
      <p:regular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8C8"/>
    <a:srgbClr val="D75DF6"/>
    <a:srgbClr val="FF3399"/>
    <a:srgbClr val="FEF1D9"/>
    <a:srgbClr val="F9DFDD"/>
    <a:srgbClr val="FFFFFF"/>
    <a:srgbClr val="3A2286"/>
    <a:srgbClr val="6341CF"/>
    <a:srgbClr val="99D8D0"/>
    <a:srgbClr val="F69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1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hông có mô tả ảnh.">
            <a:extLst>
              <a:ext uri="{FF2B5EF4-FFF2-40B4-BE49-F238E27FC236}">
                <a16:creationId xmlns:a16="http://schemas.microsoft.com/office/drawing/2014/main" id="{4D6C8C39-9BD3-31AC-6698-6F11E49897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F8EDC1F-66B1-FF2B-E9B3-66105D271C3B}"/>
              </a:ext>
            </a:extLst>
          </p:cNvPr>
          <p:cNvGrpSpPr/>
          <p:nvPr userDrawn="1"/>
        </p:nvGrpSpPr>
        <p:grpSpPr>
          <a:xfrm>
            <a:off x="42441" y="228600"/>
            <a:ext cx="12107119" cy="6400800"/>
            <a:chOff x="0" y="400965"/>
            <a:chExt cx="12192000" cy="6342927"/>
          </a:xfrm>
          <a:solidFill>
            <a:srgbClr val="7030A0"/>
          </a:solidFill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726B447-4B23-5717-6CEC-58052C69DE64}"/>
                </a:ext>
              </a:extLst>
            </p:cNvPr>
            <p:cNvSpPr/>
            <p:nvPr userDrawn="1"/>
          </p:nvSpPr>
          <p:spPr>
            <a:xfrm>
              <a:off x="0" y="400965"/>
              <a:ext cx="12192000" cy="6342927"/>
            </a:xfrm>
            <a:prstGeom prst="hexagon">
              <a:avLst>
                <a:gd name="adj" fmla="val 2737"/>
                <a:gd name="vf" fmla="val 115470"/>
              </a:avLst>
            </a:prstGeom>
            <a:grpFill/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95086DB2-4A04-8AFA-E894-26E780D80E36}"/>
                </a:ext>
              </a:extLst>
            </p:cNvPr>
            <p:cNvSpPr/>
            <p:nvPr userDrawn="1"/>
          </p:nvSpPr>
          <p:spPr>
            <a:xfrm>
              <a:off x="24384" y="426892"/>
              <a:ext cx="12143232" cy="6291072"/>
            </a:xfrm>
            <a:prstGeom prst="hexagon">
              <a:avLst>
                <a:gd name="adj" fmla="val 2737"/>
                <a:gd name="vf" fmla="val 11547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DB866-20CE-2B90-E708-103A14842419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0D56F9B-579D-A8D5-2C63-E460EB0E9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7AAA5FD4-E215-3190-43F9-DD47FF655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3640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B6747840-F22E-417C-02F4-3F40BDA06D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685318-1793-460F-449D-F13E7C531AA6}"/>
              </a:ext>
            </a:extLst>
          </p:cNvPr>
          <p:cNvGrpSpPr/>
          <p:nvPr userDrawn="1"/>
        </p:nvGrpSpPr>
        <p:grpSpPr>
          <a:xfrm>
            <a:off x="42441" y="228600"/>
            <a:ext cx="12107119" cy="6400800"/>
            <a:chOff x="0" y="400965"/>
            <a:chExt cx="12192000" cy="6342927"/>
          </a:xfrm>
          <a:solidFill>
            <a:srgbClr val="7030A0"/>
          </a:solid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FC13C25-30FC-B479-00F9-C824C75A9417}"/>
                </a:ext>
              </a:extLst>
            </p:cNvPr>
            <p:cNvSpPr/>
            <p:nvPr userDrawn="1"/>
          </p:nvSpPr>
          <p:spPr>
            <a:xfrm>
              <a:off x="0" y="400965"/>
              <a:ext cx="12192000" cy="6342927"/>
            </a:xfrm>
            <a:prstGeom prst="hexagon">
              <a:avLst>
                <a:gd name="adj" fmla="val 2737"/>
                <a:gd name="vf" fmla="val 115470"/>
              </a:avLst>
            </a:prstGeom>
            <a:grpFill/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7256FA1-33C6-67D6-F406-6F1970BD6010}"/>
                </a:ext>
              </a:extLst>
            </p:cNvPr>
            <p:cNvSpPr/>
            <p:nvPr userDrawn="1"/>
          </p:nvSpPr>
          <p:spPr>
            <a:xfrm>
              <a:off x="24384" y="426892"/>
              <a:ext cx="12143232" cy="6291072"/>
            </a:xfrm>
            <a:prstGeom prst="hexagon">
              <a:avLst>
                <a:gd name="adj" fmla="val 2737"/>
                <a:gd name="vf" fmla="val 11547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8C0C6-D18C-52DC-5D02-B557971664CF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2633EF-60FA-F2DC-8195-6C0F31A2B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8454D53-CB57-6814-1A10-EC6AB514A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216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E1ADC-88E7-9923-48A5-9A3595765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6" r="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2.jpeg"/><Relationship Id="rId4" Type="http://schemas.openxmlformats.org/officeDocument/2006/relationships/audio" Target="../media/audio1.wav"/><Relationship Id="rId9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4C7CE6A-5755-5F9A-14F9-87DC52981CAA}"/>
              </a:ext>
            </a:extLst>
          </p:cNvPr>
          <p:cNvSpPr txBox="1"/>
          <p:nvPr/>
        </p:nvSpPr>
        <p:spPr>
          <a:xfrm>
            <a:off x="3609918" y="227483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72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08497133-50E4-3BA3-1820-1F5F92A0B6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0" y="1621821"/>
            <a:ext cx="123444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Review 3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7618229" y="5908617"/>
            <a:ext cx="3068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Teacher: Ms </a:t>
            </a:r>
            <a:r>
              <a: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Huyền Phạm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MsPham-0936082789">
            <a:hlinkClick r:id="rId5"/>
            <a:extLst>
              <a:ext uri="{FF2B5EF4-FFF2-40B4-BE49-F238E27FC236}">
                <a16:creationId xmlns:a16="http://schemas.microsoft.com/office/drawing/2014/main" id="{C14E5566-9612-CD96-BC7D-95986F09FF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9" y="182447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24F380-7AF4-BBC6-72D9-96AFE3B3F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511" y="272150"/>
            <a:ext cx="1980236" cy="683182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9BF885E-25B4-5A06-AE02-BD4CDF41AFCA}"/>
              </a:ext>
            </a:extLst>
          </p:cNvPr>
          <p:cNvSpPr txBox="1"/>
          <p:nvPr/>
        </p:nvSpPr>
        <p:spPr>
          <a:xfrm>
            <a:off x="4745367" y="4198441"/>
            <a:ext cx="2853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4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Lesson 1</a:t>
            </a:r>
            <a:endParaRPr lang="zh-CN" altLang="en-US" sz="44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/>
      <p:bldP spid="37" grpId="1"/>
      <p:bldP spid="38" grpId="0"/>
      <p:bldP spid="38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815E85B-8D4D-9F64-2040-1F59F4C6F184}"/>
              </a:ext>
            </a:extLst>
          </p:cNvPr>
          <p:cNvSpPr txBox="1"/>
          <p:nvPr/>
        </p:nvSpPr>
        <p:spPr>
          <a:xfrm>
            <a:off x="3609918" y="227483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72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EAABBD-3580-4070-9CC5-A93A72C50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r="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77BBA29-FFA6-03B1-0350-506106F2B88B}"/>
              </a:ext>
            </a:extLst>
          </p:cNvPr>
          <p:cNvSpPr txBox="1"/>
          <p:nvPr/>
        </p:nvSpPr>
        <p:spPr>
          <a:xfrm>
            <a:off x="325017" y="783446"/>
            <a:ext cx="115419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34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sz="15000"/>
              <a:t>Practice</a:t>
            </a:r>
          </a:p>
        </p:txBody>
      </p:sp>
      <p:pic>
        <p:nvPicPr>
          <p:cNvPr id="19" name="Picture 18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C3392062-C571-8827-9109-3824A4F9F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82" y="3184103"/>
            <a:ext cx="5407235" cy="3352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B2626-27F6-4671-4A5F-A644822E17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" r="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0553446-EBA6-D17F-3F78-E31EE6B7E7AB}"/>
              </a:ext>
            </a:extLst>
          </p:cNvPr>
          <p:cNvSpPr txBox="1"/>
          <p:nvPr/>
        </p:nvSpPr>
        <p:spPr>
          <a:xfrm>
            <a:off x="3609918" y="227483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72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B297AE5-872D-680D-4C54-AE5EE0323BDD}"/>
              </a:ext>
            </a:extLst>
          </p:cNvPr>
          <p:cNvSpPr txBox="1">
            <a:spLocks/>
          </p:cNvSpPr>
          <p:nvPr/>
        </p:nvSpPr>
        <p:spPr>
          <a:xfrm>
            <a:off x="1018024" y="360497"/>
            <a:ext cx="1015595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7254D4"/>
                </a:solidFill>
                <a:latin typeface="Arial" panose="020B0604020202020204" pitchFamily="34" charset="0"/>
              </a:rPr>
              <a:t>Listen and number.</a:t>
            </a:r>
            <a:endParaRPr lang="en-US" sz="3200" dirty="0">
              <a:solidFill>
                <a:srgbClr val="7254D4"/>
              </a:solidFill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7134B6A-1BB7-888D-07C4-1EC805C4DE5A}"/>
              </a:ext>
            </a:extLst>
          </p:cNvPr>
          <p:cNvSpPr txBox="1"/>
          <p:nvPr/>
        </p:nvSpPr>
        <p:spPr>
          <a:xfrm>
            <a:off x="402696" y="360497"/>
            <a:ext cx="548640" cy="548640"/>
          </a:xfrm>
          <a:prstGeom prst="ellipse">
            <a:avLst/>
          </a:prstGeom>
          <a:solidFill>
            <a:srgbClr val="8569D9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B8E95-2804-99A0-72B0-41EAB2E57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37" y="2146042"/>
            <a:ext cx="11734046" cy="2593910"/>
          </a:xfrm>
          <a:prstGeom prst="rect">
            <a:avLst/>
          </a:prstGeom>
        </p:spPr>
      </p:pic>
      <p:pic>
        <p:nvPicPr>
          <p:cNvPr id="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33B0412-DAD0-7915-BA6B-9EC68C49D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64" y="5744378"/>
            <a:ext cx="676008" cy="67023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3AB6A49-C577-6DF9-0E4F-858BB2BCD203}"/>
              </a:ext>
            </a:extLst>
          </p:cNvPr>
          <p:cNvSpPr txBox="1"/>
          <p:nvPr/>
        </p:nvSpPr>
        <p:spPr>
          <a:xfrm>
            <a:off x="8486596" y="5786319"/>
            <a:ext cx="586349" cy="586349"/>
          </a:xfrm>
          <a:prstGeom prst="ellipse">
            <a:avLst/>
          </a:prstGeom>
          <a:solidFill>
            <a:srgbClr val="D75DF6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F7384C2-5A0D-D5EC-954B-D7B23882C1A1}"/>
              </a:ext>
            </a:extLst>
          </p:cNvPr>
          <p:cNvSpPr txBox="1"/>
          <p:nvPr/>
        </p:nvSpPr>
        <p:spPr>
          <a:xfrm>
            <a:off x="9124669" y="5786319"/>
            <a:ext cx="586349" cy="586349"/>
          </a:xfrm>
          <a:prstGeom prst="ellipse">
            <a:avLst/>
          </a:prstGeom>
          <a:solidFill>
            <a:srgbClr val="D75DF6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92D66F5-7938-69B1-C7C9-2187EA84E402}"/>
              </a:ext>
            </a:extLst>
          </p:cNvPr>
          <p:cNvSpPr txBox="1"/>
          <p:nvPr/>
        </p:nvSpPr>
        <p:spPr>
          <a:xfrm>
            <a:off x="9762742" y="5786319"/>
            <a:ext cx="586349" cy="586349"/>
          </a:xfrm>
          <a:prstGeom prst="ellipse">
            <a:avLst/>
          </a:prstGeom>
          <a:solidFill>
            <a:srgbClr val="D75DF6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E7DFF6E-337D-AFB4-FB5C-F11FF79AF1BD}"/>
              </a:ext>
            </a:extLst>
          </p:cNvPr>
          <p:cNvSpPr txBox="1"/>
          <p:nvPr/>
        </p:nvSpPr>
        <p:spPr>
          <a:xfrm>
            <a:off x="10400816" y="5786319"/>
            <a:ext cx="586349" cy="586349"/>
          </a:xfrm>
          <a:prstGeom prst="ellipse">
            <a:avLst/>
          </a:prstGeom>
          <a:solidFill>
            <a:srgbClr val="D75DF6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DD4166-41E4-B61B-9EF9-1165F909B59C}"/>
              </a:ext>
            </a:extLst>
          </p:cNvPr>
          <p:cNvSpPr txBox="1">
            <a:spLocks/>
          </p:cNvSpPr>
          <p:nvPr/>
        </p:nvSpPr>
        <p:spPr>
          <a:xfrm>
            <a:off x="1400580" y="4199327"/>
            <a:ext cx="53085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3399"/>
                </a:solidFill>
                <a:latin typeface="Arial" panose="020B0604020202020204" pitchFamily="34" charset="0"/>
              </a:rPr>
              <a:t>2</a:t>
            </a:r>
            <a:endParaRPr lang="en-US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06006B2-3D6D-1C87-619E-AE23DD731E22}"/>
              </a:ext>
            </a:extLst>
          </p:cNvPr>
          <p:cNvSpPr txBox="1">
            <a:spLocks/>
          </p:cNvSpPr>
          <p:nvPr/>
        </p:nvSpPr>
        <p:spPr>
          <a:xfrm>
            <a:off x="4352163" y="4199327"/>
            <a:ext cx="53085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3399"/>
                </a:solidFill>
                <a:latin typeface="Arial" panose="020B0604020202020204" pitchFamily="34" charset="0"/>
              </a:rPr>
              <a:t>4</a:t>
            </a:r>
            <a:endParaRPr lang="en-US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D847F4-63D8-7FE3-39A0-2AB3BBB5EEC4}"/>
              </a:ext>
            </a:extLst>
          </p:cNvPr>
          <p:cNvSpPr txBox="1">
            <a:spLocks/>
          </p:cNvSpPr>
          <p:nvPr/>
        </p:nvSpPr>
        <p:spPr>
          <a:xfrm>
            <a:off x="7303746" y="4199327"/>
            <a:ext cx="53085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3399"/>
                </a:solidFill>
                <a:latin typeface="Arial" panose="020B0604020202020204" pitchFamily="34" charset="0"/>
              </a:rPr>
              <a:t>1</a:t>
            </a:r>
            <a:endParaRPr lang="en-US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D25DAA3-A3DB-B5D6-271C-FA3444DF140E}"/>
              </a:ext>
            </a:extLst>
          </p:cNvPr>
          <p:cNvSpPr txBox="1">
            <a:spLocks/>
          </p:cNvSpPr>
          <p:nvPr/>
        </p:nvSpPr>
        <p:spPr>
          <a:xfrm>
            <a:off x="10255329" y="4199327"/>
            <a:ext cx="53085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3399"/>
                </a:solidFill>
                <a:latin typeface="Arial" panose="020B0604020202020204" pitchFamily="34" charset="0"/>
              </a:rPr>
              <a:t>3</a:t>
            </a:r>
            <a:endParaRPr lang="en-US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5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8BA572-1512-1E14-63A0-81BBC230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r="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1C16307-5C53-8B86-3056-A59FCCDB49FA}"/>
              </a:ext>
            </a:extLst>
          </p:cNvPr>
          <p:cNvSpPr txBox="1"/>
          <p:nvPr/>
        </p:nvSpPr>
        <p:spPr>
          <a:xfrm>
            <a:off x="2077740" y="1855478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40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40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018024" y="267897"/>
            <a:ext cx="1015595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7254D4"/>
                </a:solidFill>
                <a:latin typeface="Arial" panose="020B0604020202020204" pitchFamily="34" charset="0"/>
              </a:rPr>
              <a:t>Ask and answer.</a:t>
            </a:r>
            <a:endParaRPr lang="en-US" sz="3200" dirty="0">
              <a:solidFill>
                <a:srgbClr val="7254D4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402696" y="267897"/>
            <a:ext cx="548640" cy="548640"/>
          </a:xfrm>
          <a:prstGeom prst="ellipse">
            <a:avLst/>
          </a:prstGeom>
          <a:solidFill>
            <a:srgbClr val="8569D9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5EC5CD-00DD-7C3E-A037-EAD40B147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2"/>
          <a:stretch/>
        </p:blipFill>
        <p:spPr>
          <a:xfrm>
            <a:off x="1018024" y="862837"/>
            <a:ext cx="10254729" cy="5596725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C3422A6-FD4F-618C-08A1-873FB3349697}"/>
              </a:ext>
            </a:extLst>
          </p:cNvPr>
          <p:cNvSpPr/>
          <p:nvPr/>
        </p:nvSpPr>
        <p:spPr>
          <a:xfrm>
            <a:off x="2671790" y="3179230"/>
            <a:ext cx="2388636" cy="425974"/>
          </a:xfrm>
          <a:prstGeom prst="roundRect">
            <a:avLst>
              <a:gd name="adj" fmla="val 128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She has long hair.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165E5B0-5F15-A5CE-4E3C-A73FAE5C016E}"/>
              </a:ext>
            </a:extLst>
          </p:cNvPr>
          <p:cNvSpPr/>
          <p:nvPr/>
        </p:nvSpPr>
        <p:spPr>
          <a:xfrm>
            <a:off x="8350897" y="3151051"/>
            <a:ext cx="3247053" cy="463484"/>
          </a:xfrm>
          <a:prstGeom prst="roundRect">
            <a:avLst>
              <a:gd name="adj" fmla="val 128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I watch TV in the evening.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3F2F367-8EBF-02B2-BC40-76FD3E4853D4}"/>
              </a:ext>
            </a:extLst>
          </p:cNvPr>
          <p:cNvSpPr/>
          <p:nvPr/>
        </p:nvSpPr>
        <p:spPr>
          <a:xfrm>
            <a:off x="1953329" y="5996391"/>
            <a:ext cx="3247053" cy="463484"/>
          </a:xfrm>
          <a:prstGeom prst="roundRect">
            <a:avLst>
              <a:gd name="adj" fmla="val 128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She works at a factory.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5453ABB-AD60-89F6-4CE4-D67E87B9A8A8}"/>
              </a:ext>
            </a:extLst>
          </p:cNvPr>
          <p:cNvSpPr/>
          <p:nvPr/>
        </p:nvSpPr>
        <p:spPr>
          <a:xfrm>
            <a:off x="8576841" y="6006934"/>
            <a:ext cx="2268638" cy="619366"/>
          </a:xfrm>
          <a:prstGeom prst="roundRect">
            <a:avLst>
              <a:gd name="adj" fmla="val 128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He goes to the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swimming pool.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8BA572-1512-1E14-63A0-81BBC230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r="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4788F75-0CA6-35CD-FA1D-76FD99827013}"/>
              </a:ext>
            </a:extLst>
          </p:cNvPr>
          <p:cNvSpPr txBox="1"/>
          <p:nvPr/>
        </p:nvSpPr>
        <p:spPr>
          <a:xfrm>
            <a:off x="695162" y="227483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72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018024" y="360497"/>
            <a:ext cx="1015595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>
                <a:solidFill>
                  <a:srgbClr val="7254D4"/>
                </a:solidFill>
                <a:latin typeface="Arial" panose="020B0604020202020204" pitchFamily="34" charset="0"/>
              </a:rPr>
              <a:t>Read and match.</a:t>
            </a:r>
            <a:endParaRPr lang="en-US" sz="3200" dirty="0">
              <a:solidFill>
                <a:srgbClr val="7254D4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402696" y="360497"/>
            <a:ext cx="548640" cy="548640"/>
          </a:xfrm>
          <a:prstGeom prst="ellipse">
            <a:avLst/>
          </a:prstGeom>
          <a:solidFill>
            <a:srgbClr val="8569D9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4723A-0F44-BF9E-AB94-0E5157DB9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"/>
          <a:stretch/>
        </p:blipFill>
        <p:spPr>
          <a:xfrm>
            <a:off x="307910" y="1373511"/>
            <a:ext cx="5375259" cy="4110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10AA3-4F65-3DD3-9D7D-3CF30BACE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074" y="1373512"/>
            <a:ext cx="4364989" cy="4110977"/>
          </a:xfrm>
          <a:prstGeom prst="rect">
            <a:avLst/>
          </a:prstGeom>
        </p:spPr>
      </p:pic>
      <p:cxnSp>
        <p:nvCxnSpPr>
          <p:cNvPr id="8" name="MsPham-0936082789">
            <a:extLst>
              <a:ext uri="{FF2B5EF4-FFF2-40B4-BE49-F238E27FC236}">
                <a16:creationId xmlns:a16="http://schemas.microsoft.com/office/drawing/2014/main" id="{80FA949F-BA3F-0C42-62A8-10A97ACEF362}"/>
              </a:ext>
            </a:extLst>
          </p:cNvPr>
          <p:cNvCxnSpPr>
            <a:cxnSpLocks/>
          </p:cNvCxnSpPr>
          <p:nvPr/>
        </p:nvCxnSpPr>
        <p:spPr>
          <a:xfrm>
            <a:off x="5699537" y="1922106"/>
            <a:ext cx="1739537" cy="23699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AB58801C-C140-11D3-E4B1-3901072B7285}"/>
              </a:ext>
            </a:extLst>
          </p:cNvPr>
          <p:cNvCxnSpPr>
            <a:cxnSpLocks/>
          </p:cNvCxnSpPr>
          <p:nvPr/>
        </p:nvCxnSpPr>
        <p:spPr>
          <a:xfrm flipV="1">
            <a:off x="5683169" y="1922106"/>
            <a:ext cx="1755905" cy="7277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5DD92320-DD2B-34EE-EAFC-055D13BFDC6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683169" y="3429000"/>
            <a:ext cx="1755905" cy="1618861"/>
          </a:xfrm>
          <a:prstGeom prst="line">
            <a:avLst/>
          </a:prstGeom>
          <a:ln w="28575">
            <a:solidFill>
              <a:srgbClr val="D75D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CBE0A786-FF0D-83EA-7D25-CA0EBEA7282B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666799" y="3429001"/>
            <a:ext cx="1772275" cy="90506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MsPham-0936082789">
            <a:extLst>
              <a:ext uri="{FF2B5EF4-FFF2-40B4-BE49-F238E27FC236}">
                <a16:creationId xmlns:a16="http://schemas.microsoft.com/office/drawing/2014/main" id="{52164D4A-9AFF-30A8-BE6A-CAFFB1424AEB}"/>
              </a:ext>
            </a:extLst>
          </p:cNvPr>
          <p:cNvCxnSpPr>
            <a:cxnSpLocks/>
          </p:cNvCxnSpPr>
          <p:nvPr/>
        </p:nvCxnSpPr>
        <p:spPr>
          <a:xfrm flipV="1">
            <a:off x="5699537" y="2586913"/>
            <a:ext cx="1739537" cy="2526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737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4C7CE6A-5755-5F9A-14F9-87DC52981CAA}"/>
              </a:ext>
            </a:extLst>
          </p:cNvPr>
          <p:cNvSpPr txBox="1"/>
          <p:nvPr/>
        </p:nvSpPr>
        <p:spPr>
          <a:xfrm>
            <a:off x="3609918" y="227483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0" cap="none" spc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MS.Pham</a:t>
            </a:r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.VnHelvetInsH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en-US" sz="7200" b="0" cap="none" spc="0">
              <a:ln>
                <a:noFill/>
              </a:ln>
              <a:solidFill>
                <a:schemeClr val="tx1"/>
              </a:solidFill>
              <a:effectLst/>
              <a:latin typeface=".VnHelvetInsH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08497133-50E4-3BA3-1820-1F5F92A0B6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8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0" y="2376090"/>
            <a:ext cx="12344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5" name="MsPham-0936082789">
            <a:hlinkClick r:id="rId6"/>
            <a:extLst>
              <a:ext uri="{FF2B5EF4-FFF2-40B4-BE49-F238E27FC236}">
                <a16:creationId xmlns:a16="http://schemas.microsoft.com/office/drawing/2014/main" id="{C14E5566-9612-CD96-BC7D-95986F09FF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9" y="182447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24F380-7AF4-BBC6-72D9-96AFE3B3F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511" y="272150"/>
            <a:ext cx="1980236" cy="683182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7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/>
      <p:bldP spid="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EDD9102-7A83-3087-5DD3-6D6E5ACBA274}"/>
              </a:ext>
            </a:extLst>
          </p:cNvPr>
          <p:cNvSpPr/>
          <p:nvPr/>
        </p:nvSpPr>
        <p:spPr>
          <a:xfrm rot="20533233">
            <a:off x="2380946" y="825776"/>
            <a:ext cx="4675962" cy="4686612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3" name="MsPham-0936082789"/>
          <p:cNvSpPr txBox="1"/>
          <p:nvPr/>
        </p:nvSpPr>
        <p:spPr>
          <a:xfrm rot="20498905">
            <a:off x="2475649" y="1867345"/>
            <a:ext cx="44865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" name="MsPham-093608278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MsPham-0936082789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/>
          <p:cNvSpPr txBox="1"/>
          <p:nvPr/>
        </p:nvSpPr>
        <p:spPr>
          <a:xfrm>
            <a:off x="4676171" y="1577203"/>
            <a:ext cx="434050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What does he do?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He is a _____.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E6070-AF20-886D-4853-5B63B26DE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5627" y="1640090"/>
            <a:ext cx="2128857" cy="1543565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8D3894A-713E-3B4D-54B7-0501E9601072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FARMER</a:t>
            </a:r>
            <a:endParaRPr lang="en-US" dirty="0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AF2F46F-8754-61A0-DB6F-22A470DA3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72D5564-A593-5581-F1A5-5F67BD29F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B79CCAC5-0541-8CCF-71A6-4202A497C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563B0A4-35C9-BA52-94A9-AF9929E1161B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317D8B8-8ADC-ACF3-F629-B163E5B8BD05}"/>
              </a:ext>
            </a:extLst>
          </p:cNvPr>
          <p:cNvSpPr txBox="1"/>
          <p:nvPr/>
        </p:nvSpPr>
        <p:spPr>
          <a:xfrm>
            <a:off x="4467827" y="1402338"/>
            <a:ext cx="434050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What does he do on Sundays?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He _____.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67E3980-A577-2E6C-4D2D-71CF468A8F11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PLAYS TENNIS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6C2BD22-0D8E-30D4-B7EA-2F6FD21DDDC7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F9179-C60F-BB6A-F2D9-21756F4C6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329" y="1659563"/>
            <a:ext cx="1969697" cy="1615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E668603-23BD-AA52-5DFD-391D6813F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B1A3E28D-FAD9-57EC-9E2D-A09C42F77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FA90A950-E22E-CBEE-5BB1-DBFF86A21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8D6EE11-2255-18B6-4976-E8B0E46D5728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C13B893-8ABD-D6BF-870C-2A4346AB6277}"/>
              </a:ext>
            </a:extLst>
          </p:cNvPr>
          <p:cNvSpPr txBox="1"/>
          <p:nvPr/>
        </p:nvSpPr>
        <p:spPr>
          <a:xfrm>
            <a:off x="3817145" y="1577203"/>
            <a:ext cx="519953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What is the street like?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He is a _____ street.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69788E1-E61C-97AE-DD6D-62C9CCD06118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BUSY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869F921-0FE9-BE28-DAFC-B427885C9A2C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A496B-A694-F158-56C4-7E37361BD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586" y="1574040"/>
            <a:ext cx="2340873" cy="188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05C8E17-019F-2050-3180-B2052930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2943B27-C684-F8F8-E496-0E68537A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E8CF4252-6BB8-5743-90A4-92486E4E4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61F9A39-EDD4-47B9-5C3E-06AC9F22C27F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FB0961D-D67C-7836-6E2D-622606977FB9}"/>
              </a:ext>
            </a:extLst>
          </p:cNvPr>
          <p:cNvSpPr txBox="1"/>
          <p:nvPr/>
        </p:nvSpPr>
        <p:spPr>
          <a:xfrm>
            <a:off x="3381495" y="1697993"/>
            <a:ext cx="545193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What does he look like?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He is _____.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05109B9-BC3E-B430-1782-B28C4FB70040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TALL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B804EB8-9A82-9B1F-59B4-75996B3A8CE4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0F43B-B92B-5C26-55D0-AB786A9FC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272" y="1364004"/>
            <a:ext cx="1882303" cy="2255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0505F29-B6C8-9F85-7921-328CC6DDB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897D606-5E44-FBFA-B56F-B1F1B857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64D1904B-7433-D312-F483-2B995E09C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9922CE4-6C6D-A51E-D6A8-691BBB84E184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A9E1A1F-3198-7F32-B742-9C36A4B034C9}"/>
              </a:ext>
            </a:extLst>
          </p:cNvPr>
          <p:cNvSpPr txBox="1"/>
          <p:nvPr/>
        </p:nvSpPr>
        <p:spPr>
          <a:xfrm>
            <a:off x="3197984" y="1596254"/>
            <a:ext cx="60188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What does she look like?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She has _____ hair.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5BA2023-1C77-7ADC-3799-092E68017BF6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LONG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3D8826A-0069-4BE9-D67A-57E5124C7AE7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E2555-4B03-FA12-2D47-FA13C7994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3249" y="1514759"/>
            <a:ext cx="1600339" cy="171464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961B1A6-8467-B018-E626-A995FE9799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942CBE7-EBC9-EB73-C2B6-87C085256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AC98F781-9423-5057-2229-E44EE3C60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F152021-873D-10B4-3B05-B4EEAE8E8D20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438D548-9E6C-1352-92A9-0D015DDBEE10}"/>
              </a:ext>
            </a:extLst>
          </p:cNvPr>
          <p:cNvSpPr txBox="1"/>
          <p:nvPr/>
        </p:nvSpPr>
        <p:spPr>
          <a:xfrm>
            <a:off x="3333509" y="1577203"/>
            <a:ext cx="56831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Where does she work?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She works at a _____.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4294471-C325-15CF-01AA-1F5ED4476E1F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FACTORY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DA62E93-6F04-C946-0CAB-38F712388FD3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85CC9-0245-D34C-7F33-AB9923F3A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482" y="1577203"/>
            <a:ext cx="1546994" cy="15469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BE05018-CCA4-ECEB-F167-AE56F98CD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135B515-4AA5-D572-CD9B-12EB686B5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9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2C0F5C-824B-173B-EF80-D83EDF500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4F1729D-3A2F-9CB7-F425-DBD86137E97F}"/>
              </a:ext>
            </a:extLst>
          </p:cNvPr>
          <p:cNvSpPr/>
          <p:nvPr/>
        </p:nvSpPr>
        <p:spPr>
          <a:xfrm>
            <a:off x="2060294" y="5217910"/>
            <a:ext cx="5532698" cy="1315688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E604DA6-3738-6A20-A1B6-F950A288B575}"/>
              </a:ext>
            </a:extLst>
          </p:cNvPr>
          <p:cNvSpPr txBox="1"/>
          <p:nvPr/>
        </p:nvSpPr>
        <p:spPr>
          <a:xfrm>
            <a:off x="3297940" y="1303983"/>
            <a:ext cx="535907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</a:rPr>
              <a:t>Where does he go on Saturdays?</a:t>
            </a:r>
          </a:p>
          <a:p>
            <a:r>
              <a:rPr lang="en-US">
                <a:solidFill>
                  <a:sysClr val="windowText" lastClr="000000"/>
                </a:solidFill>
              </a:rPr>
              <a:t>He goes to the_____.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670D4DB-B764-6F24-70AF-F3E500E6AE13}"/>
              </a:ext>
            </a:extLst>
          </p:cNvPr>
          <p:cNvSpPr txBox="1"/>
          <p:nvPr/>
        </p:nvSpPr>
        <p:spPr>
          <a:xfrm>
            <a:off x="2656389" y="5552588"/>
            <a:ext cx="43405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SWIMMING POOL</a:t>
            </a:r>
            <a:endParaRPr lang="en-US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EEA2B6B-5450-1A99-8F30-A28BDA07CA50}"/>
              </a:ext>
            </a:extLst>
          </p:cNvPr>
          <p:cNvSpPr/>
          <p:nvPr/>
        </p:nvSpPr>
        <p:spPr>
          <a:xfrm>
            <a:off x="8003123" y="5217910"/>
            <a:ext cx="3235895" cy="1326812"/>
          </a:xfrm>
          <a:prstGeom prst="roundRect">
            <a:avLst>
              <a:gd name="adj" fmla="val 7726"/>
            </a:avLst>
          </a:prstGeom>
          <a:solidFill>
            <a:srgbClr val="F8C8C8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FF7EC-1795-F210-FA79-1915361DB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741" y="1317758"/>
            <a:ext cx="1866126" cy="194805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5874EE-2861-442A-93C6-A548FC3F2DB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RV3.1-MsPha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F5F70E-26D2-4529-8484-B73B84D0EADA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5F2B74-83C9-47DB-87DB-29EBEF1DDEC3}:8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0ECAA-9C7F-4521-9857-0D037F18C743}:8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CE0088-1FAF-4BEE-9998-7C6C37AEC735}:8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A52C36-5A71-4E02-B8AB-B6EDE54B5DEF}:8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4D89CB-B4E6-48F3-841F-BCBBB9C43C45}: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B12AF-B35F-4AFA-A0BC-AF602C120E07}:8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2201C2-996E-4323-99F4-2D1459640E1F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932E13-0CF2-4CAD-A8E5-1290A1895E7B}:2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9A7812-4597-42D0-A0F6-C27617176414}:8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ED0F8F-E283-47A7-8F24-C5D33CA24204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8D61DB-0C72-4212-BC6D-0E45C4D53650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79EF3-6E7C-446B-BD61-DF9B9BAEDE83}:3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8BD51A-B32B-4EA5-954B-060B7FC53EA7}:3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166</Words>
  <Application>Microsoft Office PowerPoint</Application>
  <PresentationFormat>Widescreen</PresentationFormat>
  <Paragraphs>68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.VnHelvetInsH</vt:lpstr>
      <vt:lpstr>Calibri</vt:lpstr>
      <vt:lpstr>字魂7号-温暖童稚体</vt:lpstr>
      <vt:lpstr>Impact</vt:lpstr>
      <vt:lpstr>Times New Roman</vt:lpstr>
      <vt:lpstr>.VnCooper</vt:lpstr>
      <vt:lpstr>Arial</vt:lpstr>
      <vt:lpstr>Snap ITC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G4-RV3.1-MsPham</dc:title>
  <dc:creator>Windows User</dc:creator>
  <cp:lastModifiedBy>LIEN THANH</cp:lastModifiedBy>
  <cp:revision>304</cp:revision>
  <dcterms:created xsi:type="dcterms:W3CDTF">2020-10-20T01:03:40Z</dcterms:created>
  <dcterms:modified xsi:type="dcterms:W3CDTF">2025-03-16T08:34:47Z</dcterms:modified>
</cp:coreProperties>
</file>