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859" r:id="rId2"/>
    <p:sldId id="865" r:id="rId3"/>
    <p:sldId id="307" r:id="rId4"/>
    <p:sldId id="852" r:id="rId5"/>
    <p:sldId id="853" r:id="rId6"/>
    <p:sldId id="854" r:id="rId7"/>
    <p:sldId id="855" r:id="rId8"/>
    <p:sldId id="856" r:id="rId9"/>
    <p:sldId id="857" r:id="rId10"/>
    <p:sldId id="313" r:id="rId11"/>
    <p:sldId id="837" r:id="rId12"/>
    <p:sldId id="862" r:id="rId13"/>
    <p:sldId id="861" r:id="rId14"/>
  </p:sldIdLst>
  <p:sldSz cx="12192000" cy="6858000"/>
  <p:notesSz cx="6858000" cy="9144000"/>
  <p:embeddedFontLst>
    <p:embeddedFont>
      <p:font typeface=".VnHelvetInsH" panose="020B720000000000000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mpact" panose="020B0806030902050204" pitchFamily="34" charset="0"/>
      <p:regular r:id="rId21"/>
    </p:embeddedFont>
    <p:embeddedFont>
      <p:font typeface="Amasis MT Pro Black" panose="02040A04050005020304" charset="0"/>
      <p:bold r:id="rId22"/>
      <p:boldItalic r:id="rId23"/>
    </p:embeddedFont>
    <p:embeddedFont>
      <p:font typeface=".VnCooper" panose="020B7200000000000000"/>
      <p:regular r:id="rId24"/>
    </p:embeddedFont>
    <p:embeddedFont>
      <p:font typeface="Snap ITC" panose="04040A07060A02020202" pitchFamily="82" charset="0"/>
      <p:regular r:id="rId25"/>
    </p:embeddedFont>
    <p:embeddedFont>
      <p:font typeface="宋体" panose="02010600030101010101" pitchFamily="2" charset="-122"/>
      <p:regular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CFF"/>
    <a:srgbClr val="F9DFDD"/>
    <a:srgbClr val="FEF1D9"/>
    <a:srgbClr val="FFFFFF"/>
    <a:srgbClr val="D75DF6"/>
    <a:srgbClr val="3A2286"/>
    <a:srgbClr val="6341CF"/>
    <a:srgbClr val="FF3399"/>
    <a:srgbClr val="99D8D0"/>
    <a:srgbClr val="F69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8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16527-A19A-4AAB-9CA8-DC9C68A97049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51BD6-223B-45F8-8EA9-E4BA064A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81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hông có mô tả ảnh.">
            <a:extLst>
              <a:ext uri="{FF2B5EF4-FFF2-40B4-BE49-F238E27FC236}">
                <a16:creationId xmlns:a16="http://schemas.microsoft.com/office/drawing/2014/main" id="{4D6C8C39-9BD3-31AC-6698-6F11E498971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" b="872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8EDC1F-66B1-FF2B-E9B3-66105D271C3B}"/>
              </a:ext>
            </a:extLst>
          </p:cNvPr>
          <p:cNvGrpSpPr/>
          <p:nvPr userDrawn="1"/>
        </p:nvGrpSpPr>
        <p:grpSpPr>
          <a:xfrm>
            <a:off x="42441" y="228600"/>
            <a:ext cx="12107119" cy="6400800"/>
            <a:chOff x="0" y="400965"/>
            <a:chExt cx="12192000" cy="6342927"/>
          </a:xfrm>
          <a:solidFill>
            <a:srgbClr val="7030A0"/>
          </a:solidFill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5726B447-4B23-5717-6CEC-58052C69DE64}"/>
                </a:ext>
              </a:extLst>
            </p:cNvPr>
            <p:cNvSpPr/>
            <p:nvPr userDrawn="1"/>
          </p:nvSpPr>
          <p:spPr>
            <a:xfrm>
              <a:off x="0" y="400965"/>
              <a:ext cx="12192000" cy="6342927"/>
            </a:xfrm>
            <a:prstGeom prst="hexagon">
              <a:avLst>
                <a:gd name="adj" fmla="val 2737"/>
                <a:gd name="vf" fmla="val 115470"/>
              </a:avLst>
            </a:prstGeom>
            <a:grpFill/>
            <a:ln w="381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95086DB2-4A04-8AFA-E894-26E780D80E36}"/>
                </a:ext>
              </a:extLst>
            </p:cNvPr>
            <p:cNvSpPr/>
            <p:nvPr userDrawn="1"/>
          </p:nvSpPr>
          <p:spPr>
            <a:xfrm>
              <a:off x="24384" y="426892"/>
              <a:ext cx="12143232" cy="6291072"/>
            </a:xfrm>
            <a:prstGeom prst="hexagon">
              <a:avLst>
                <a:gd name="adj" fmla="val 2737"/>
                <a:gd name="vf" fmla="val 115470"/>
              </a:avLst>
            </a:prstGeom>
            <a:solidFill>
              <a:schemeClr val="bg1"/>
            </a:solidFill>
            <a:ln w="381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DB866-20CE-2B90-E708-103A14842419}"/>
              </a:ext>
            </a:extLst>
          </p:cNvPr>
          <p:cNvGrpSpPr/>
          <p:nvPr userDrawn="1"/>
        </p:nvGrpSpPr>
        <p:grpSpPr>
          <a:xfrm>
            <a:off x="11299756" y="6064426"/>
            <a:ext cx="878190" cy="847296"/>
            <a:chOff x="7801000" y="1440411"/>
            <a:chExt cx="4203273" cy="4055404"/>
          </a:xfrm>
        </p:grpSpPr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0D56F9B-579D-A8D5-2C63-E460EB0E9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923" y="1440411"/>
              <a:ext cx="1657350" cy="18288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7AAA5FD4-E215-3190-43F9-DD47FF655C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000" y="2113210"/>
              <a:ext cx="3821624" cy="33826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3640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4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0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0E1ADC-88E7-9923-48A5-9A35957656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6" r="5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8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msphampowerpoint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hyperlink" Target="https://www.facebook.com/msphampowerpoint" TargetMode="External"/><Relationship Id="rId5" Type="http://schemas.openxmlformats.org/officeDocument/2006/relationships/image" Target="../media/image2.jpeg"/><Relationship Id="rId4" Type="http://schemas.openxmlformats.org/officeDocument/2006/relationships/audio" Target="../media/audio3.wav"/><Relationship Id="rId9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84C7CE6A-5755-5F9A-14F9-87DC52981CAA}"/>
              </a:ext>
            </a:extLst>
          </p:cNvPr>
          <p:cNvSpPr txBox="1"/>
          <p:nvPr/>
        </p:nvSpPr>
        <p:spPr>
          <a:xfrm>
            <a:off x="3609918" y="2274838"/>
            <a:ext cx="48013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0" cap="none" spc="0">
                <a:ln>
                  <a:noFill/>
                </a:ln>
                <a:solidFill>
                  <a:schemeClr val="tx1"/>
                </a:solidFill>
                <a:effectLst/>
                <a:latin typeface=".VnHelvetInsH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MS.Pham</a:t>
            </a:r>
            <a:r>
              <a:rPr lang="en-US" sz="72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.VnHelvetInsH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.VnHelvetInsH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0936082789</a:t>
            </a:r>
            <a:endParaRPr lang="en-US" sz="7200" b="0" cap="none" spc="0">
              <a:ln>
                <a:noFill/>
              </a:ln>
              <a:solidFill>
                <a:schemeClr val="tx1"/>
              </a:solidFill>
              <a:effectLst/>
              <a:latin typeface=".VnHelvetInsH" panose="020B7200000000000000" pitchFamily="34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Không có mô tả ảnh.">
            <a:extLst>
              <a:ext uri="{FF2B5EF4-FFF2-40B4-BE49-F238E27FC236}">
                <a16:creationId xmlns:a16="http://schemas.microsoft.com/office/drawing/2014/main" id="{08497133-50E4-3BA3-1820-1F5F92A0B6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" b="872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0" y="1621821"/>
            <a:ext cx="123444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1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Review 3</a:t>
            </a:r>
          </a:p>
        </p:txBody>
      </p:sp>
      <p:sp>
        <p:nvSpPr>
          <p:cNvPr id="38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7618229" y="5908617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Teacher: Ms </a:t>
            </a:r>
            <a:r>
              <a:rPr lang="en-US" altLang="zh-CN" sz="2000" b="1">
                <a:solidFill>
                  <a:srgbClr val="7030A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Huyền Phạm</a:t>
            </a:r>
            <a:endParaRPr lang="en-US" altLang="zh-CN" sz="2000" b="1" dirty="0">
              <a:solidFill>
                <a:srgbClr val="7030A0"/>
              </a:solidFill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MsPham-0936082789">
            <a:hlinkClick r:id="rId5"/>
            <a:extLst>
              <a:ext uri="{FF2B5EF4-FFF2-40B4-BE49-F238E27FC236}">
                <a16:creationId xmlns:a16="http://schemas.microsoft.com/office/drawing/2014/main" id="{C14E5566-9612-CD96-BC7D-95986F09FF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09" y="182447"/>
            <a:ext cx="1468182" cy="9326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24F380-7AF4-BBC6-72D9-96AFE3B3F5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8511" y="272150"/>
            <a:ext cx="1980236" cy="683182"/>
          </a:xfrm>
          <a:prstGeom prst="rect">
            <a:avLst/>
          </a:prstGeom>
          <a:effectLst>
            <a:glow rad="12700">
              <a:srgbClr val="C7CAC5"/>
            </a:glow>
          </a:effectLst>
        </p:spPr>
      </p:pic>
      <p:sp>
        <p:nvSpPr>
          <p:cNvPr id="6" name="MsPham-0936082789">
            <a:extLst>
              <a:ext uri="{FF2B5EF4-FFF2-40B4-BE49-F238E27FC236}">
                <a16:creationId xmlns:a16="http://schemas.microsoft.com/office/drawing/2014/main" id="{89BF885E-25B4-5A06-AE02-BD4CDF41AFCA}"/>
              </a:ext>
            </a:extLst>
          </p:cNvPr>
          <p:cNvSpPr txBox="1"/>
          <p:nvPr/>
        </p:nvSpPr>
        <p:spPr>
          <a:xfrm>
            <a:off x="4745367" y="4198441"/>
            <a:ext cx="2997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00B0F0"/>
                </a:solidFill>
                <a:latin typeface="Snap ITC" panose="04040A07060A02020202" pitchFamily="82" charset="0"/>
                <a:ea typeface="字魂7号-温暖童稚体" panose="00000500000000000000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Lesson 2</a:t>
            </a:r>
            <a:endParaRPr lang="zh-CN" alt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7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/>
      <p:bldP spid="37" grpId="1"/>
      <p:bldP spid="38" grpId="0"/>
      <p:bldP spid="38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8019DAC0-5895-F0AB-33EA-A120EF3294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315" r="1999" b="23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MsPham-0936082789" descr="A picture containing transport, balloon, aircraft&#10;&#10;Description automatically generated">
            <a:extLst>
              <a:ext uri="{FF2B5EF4-FFF2-40B4-BE49-F238E27FC236}">
                <a16:creationId xmlns:a16="http://schemas.microsoft.com/office/drawing/2014/main" id="{1E075CEF-F62D-25DA-5EE7-52782C79EB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96" y="3122555"/>
            <a:ext cx="1629067" cy="2190004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7" name="MsPham-0936082789" descr="A hot air balloon in the sky&#10;&#10;Description automatically generated with medium confidence">
            <a:extLst>
              <a:ext uri="{FF2B5EF4-FFF2-40B4-BE49-F238E27FC236}">
                <a16:creationId xmlns:a16="http://schemas.microsoft.com/office/drawing/2014/main" id="{AE97E938-773D-66C7-D3DA-077680899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71" y="3874843"/>
            <a:ext cx="1629067" cy="2190004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30" name="MsPham-0936082789" descr="A blue and yellow hot air balloon&#10;&#10;Description automatically generated with medium confidence">
            <a:extLst>
              <a:ext uri="{FF2B5EF4-FFF2-40B4-BE49-F238E27FC236}">
                <a16:creationId xmlns:a16="http://schemas.microsoft.com/office/drawing/2014/main" id="{A8D23972-5BCB-2721-4AA8-7704239C94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" y="2643819"/>
            <a:ext cx="1790419" cy="2190004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FA0BFCF2-3DA3-55B1-22D2-E1F9FC32AA7C}"/>
              </a:ext>
            </a:extLst>
          </p:cNvPr>
          <p:cNvSpPr/>
          <p:nvPr/>
        </p:nvSpPr>
        <p:spPr>
          <a:xfrm>
            <a:off x="2872458" y="1388782"/>
            <a:ext cx="6743605" cy="5486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600" b="1" i="0" u="none" strike="noStrike" normalizeH="0" baseline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Great</a:t>
            </a:r>
            <a:r>
              <a:rPr kumimoji="0" lang="en-US" altLang="en-US" sz="9600" b="1" i="0" u="none" strike="noStrike" normalizeH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 job!</a:t>
            </a:r>
            <a:endParaRPr kumimoji="0" lang="en-US" altLang="en-US" sz="9600" b="1" i="0" u="none" strike="noStrike" normalizeH="0" baseline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masis MT Pro Black" panose="02040A04050005020304" pitchFamily="18" charset="0"/>
              <a:cs typeface="Arial" panose="020B0604020202020204" pitchFamily="34" charset="0"/>
            </a:endParaRPr>
          </a:p>
        </p:txBody>
      </p:sp>
      <p:pic>
        <p:nvPicPr>
          <p:cNvPr id="28" name="MsPham-0936082789" descr="A hot air balloon in the sky&#10;&#10;Description automatically generated">
            <a:extLst>
              <a:ext uri="{FF2B5EF4-FFF2-40B4-BE49-F238E27FC236}">
                <a16:creationId xmlns:a16="http://schemas.microsoft.com/office/drawing/2014/main" id="{8BBAC410-F1DC-F12D-FFF5-B98650885D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75" y="3738821"/>
            <a:ext cx="1629067" cy="2190004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41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503050-6A5A-E0C7-1D45-6FDDF9EBE064}"/>
              </a:ext>
            </a:extLst>
          </p:cNvPr>
          <p:cNvSpPr/>
          <p:nvPr/>
        </p:nvSpPr>
        <p:spPr>
          <a:xfrm>
            <a:off x="6719257" y="5765239"/>
            <a:ext cx="1737360" cy="64008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normalizeH="0" baseline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End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1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B8BA572-1512-1E14-63A0-81BBC2304A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" r="5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2A8E486A-927A-029C-06FF-EB3926664AF9}"/>
              </a:ext>
            </a:extLst>
          </p:cNvPr>
          <p:cNvSpPr txBox="1">
            <a:spLocks/>
          </p:cNvSpPr>
          <p:nvPr/>
        </p:nvSpPr>
        <p:spPr>
          <a:xfrm>
            <a:off x="1018024" y="360497"/>
            <a:ext cx="10155951" cy="54864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200">
                <a:solidFill>
                  <a:srgbClr val="7254D4"/>
                </a:solidFill>
                <a:latin typeface="Arial" panose="020B0604020202020204" pitchFamily="34" charset="0"/>
              </a:rPr>
              <a:t>Read and complete.</a:t>
            </a:r>
            <a:endParaRPr lang="en-US" sz="3200" dirty="0">
              <a:solidFill>
                <a:srgbClr val="7254D4"/>
              </a:solidFill>
              <a:latin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36A9485-BD67-C3D4-1A4C-14E908677C47}"/>
              </a:ext>
            </a:extLst>
          </p:cNvPr>
          <p:cNvSpPr txBox="1"/>
          <p:nvPr/>
        </p:nvSpPr>
        <p:spPr>
          <a:xfrm>
            <a:off x="402696" y="360497"/>
            <a:ext cx="548640" cy="548640"/>
          </a:xfrm>
          <a:prstGeom prst="ellipse">
            <a:avLst/>
          </a:prstGeom>
          <a:solidFill>
            <a:srgbClr val="8569D9"/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>
                <a:latin typeface="Arial" panose="020B0604020202020204" pitchFamily="34" charset="0"/>
              </a:rPr>
              <a:t>4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3D8229-2304-D1AB-AAB6-3DE463FB7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340" y="938135"/>
            <a:ext cx="6858594" cy="6629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E68143-17B9-2993-96C3-B06E50F0D8A1}"/>
              </a:ext>
            </a:extLst>
          </p:cNvPr>
          <p:cNvSpPr txBox="1"/>
          <p:nvPr/>
        </p:nvSpPr>
        <p:spPr>
          <a:xfrm>
            <a:off x="677016" y="1741737"/>
            <a:ext cx="10730204" cy="4704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/>
              <a:t>There are three people in my family: my father, my mother and me. My father is tall. He works at a (1)     </a:t>
            </a:r>
            <a:r>
              <a:rPr lang="en-US" sz="3400">
                <a:solidFill>
                  <a:srgbClr val="FF0000"/>
                </a:solidFill>
              </a:rPr>
              <a:t>factory  </a:t>
            </a:r>
            <a:r>
              <a:rPr lang="en-US" sz="3400"/>
              <a:t>. My mother is (2)    </a:t>
            </a:r>
            <a:r>
              <a:rPr lang="en-US" sz="3400">
                <a:solidFill>
                  <a:srgbClr val="FF0000"/>
                </a:solidFill>
              </a:rPr>
              <a:t>slim   </a:t>
            </a:r>
            <a:r>
              <a:rPr lang="en-US" sz="3400"/>
              <a:t>. She (3)    </a:t>
            </a:r>
            <a:r>
              <a:rPr lang="en-US" sz="3400">
                <a:solidFill>
                  <a:srgbClr val="FF0000"/>
                </a:solidFill>
              </a:rPr>
              <a:t>works</a:t>
            </a:r>
            <a:r>
              <a:rPr lang="en-US" sz="3400"/>
              <a:t>    at a school. I am a (4)   </a:t>
            </a:r>
            <a:r>
              <a:rPr lang="en-US" sz="3400">
                <a:solidFill>
                  <a:srgbClr val="FF0000"/>
                </a:solidFill>
              </a:rPr>
              <a:t>pupil  </a:t>
            </a:r>
            <a:r>
              <a:rPr lang="en-US" sz="3400"/>
              <a:t>. In the morning and afternoon, I study at school. In the evening, I do homework and (5)    </a:t>
            </a:r>
            <a:r>
              <a:rPr lang="en-US" sz="3400">
                <a:solidFill>
                  <a:srgbClr val="FF0000"/>
                </a:solidFill>
              </a:rPr>
              <a:t>watch    </a:t>
            </a:r>
            <a:r>
              <a:rPr lang="en-US" sz="3400"/>
              <a:t>TV.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10ACEBC5-E332-1444-51DA-A220ED763EBE}"/>
              </a:ext>
            </a:extLst>
          </p:cNvPr>
          <p:cNvSpPr txBox="1"/>
          <p:nvPr/>
        </p:nvSpPr>
        <p:spPr>
          <a:xfrm>
            <a:off x="677016" y="3545279"/>
            <a:ext cx="1525008" cy="548640"/>
          </a:xfrm>
          <a:prstGeom prst="roundRect">
            <a:avLst/>
          </a:prstGeom>
          <a:solidFill>
            <a:srgbClr val="B7ECFF"/>
          </a:solidFill>
          <a:ln w="19050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>
                <a:latin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3E1C29F4-2F85-F87C-5FBC-D20CAA4220C4}"/>
              </a:ext>
            </a:extLst>
          </p:cNvPr>
          <p:cNvSpPr txBox="1"/>
          <p:nvPr/>
        </p:nvSpPr>
        <p:spPr>
          <a:xfrm>
            <a:off x="6096000" y="3545279"/>
            <a:ext cx="1525008" cy="548640"/>
          </a:xfrm>
          <a:prstGeom prst="roundRect">
            <a:avLst/>
          </a:prstGeom>
          <a:solidFill>
            <a:srgbClr val="B7ECFF"/>
          </a:solidFill>
          <a:ln w="19050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>
                <a:latin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D672DDDD-F1C7-40B3-10E6-B9A941DC4869}"/>
              </a:ext>
            </a:extLst>
          </p:cNvPr>
          <p:cNvSpPr txBox="1"/>
          <p:nvPr/>
        </p:nvSpPr>
        <p:spPr>
          <a:xfrm>
            <a:off x="9779830" y="3545279"/>
            <a:ext cx="1525008" cy="548640"/>
          </a:xfrm>
          <a:prstGeom prst="roundRect">
            <a:avLst/>
          </a:prstGeom>
          <a:solidFill>
            <a:srgbClr val="B7ECFF"/>
          </a:solidFill>
          <a:ln w="19050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>
                <a:latin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0B8D30D5-EDC3-C9CA-7E20-7B5767A4DC0D}"/>
              </a:ext>
            </a:extLst>
          </p:cNvPr>
          <p:cNvSpPr txBox="1"/>
          <p:nvPr/>
        </p:nvSpPr>
        <p:spPr>
          <a:xfrm>
            <a:off x="5513384" y="4288288"/>
            <a:ext cx="1525008" cy="548640"/>
          </a:xfrm>
          <a:prstGeom prst="roundRect">
            <a:avLst/>
          </a:prstGeom>
          <a:solidFill>
            <a:srgbClr val="B7ECFF"/>
          </a:solidFill>
          <a:ln w="19050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>
                <a:latin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EDA8F7E7-2211-CFBE-FA36-192001489D3D}"/>
              </a:ext>
            </a:extLst>
          </p:cNvPr>
          <p:cNvSpPr txBox="1"/>
          <p:nvPr/>
        </p:nvSpPr>
        <p:spPr>
          <a:xfrm>
            <a:off x="4531652" y="5829091"/>
            <a:ext cx="1525008" cy="548640"/>
          </a:xfrm>
          <a:prstGeom prst="roundRect">
            <a:avLst/>
          </a:prstGeom>
          <a:solidFill>
            <a:srgbClr val="B7ECFF"/>
          </a:solidFill>
          <a:ln w="19050"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>
                <a:latin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B8BA572-1512-1E14-63A0-81BBC2304A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" r="5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2A8E486A-927A-029C-06FF-EB3926664AF9}"/>
              </a:ext>
            </a:extLst>
          </p:cNvPr>
          <p:cNvSpPr txBox="1">
            <a:spLocks/>
          </p:cNvSpPr>
          <p:nvPr/>
        </p:nvSpPr>
        <p:spPr>
          <a:xfrm>
            <a:off x="1018024" y="360497"/>
            <a:ext cx="10155951" cy="54864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200">
                <a:solidFill>
                  <a:srgbClr val="7254D4"/>
                </a:solidFill>
                <a:latin typeface="Arial" panose="020B0604020202020204" pitchFamily="34" charset="0"/>
              </a:rPr>
              <a:t>Listen and number.</a:t>
            </a:r>
            <a:endParaRPr lang="en-US" sz="3200" dirty="0">
              <a:solidFill>
                <a:srgbClr val="7254D4"/>
              </a:solidFill>
              <a:latin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36A9485-BD67-C3D4-1A4C-14E908677C47}"/>
              </a:ext>
            </a:extLst>
          </p:cNvPr>
          <p:cNvSpPr txBox="1"/>
          <p:nvPr/>
        </p:nvSpPr>
        <p:spPr>
          <a:xfrm>
            <a:off x="402696" y="360497"/>
            <a:ext cx="548640" cy="548640"/>
          </a:xfrm>
          <a:prstGeom prst="ellipse">
            <a:avLst/>
          </a:prstGeom>
          <a:solidFill>
            <a:srgbClr val="8569D9"/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>
                <a:latin typeface="Arial" panose="020B0604020202020204" pitchFamily="34" charset="0"/>
              </a:rPr>
              <a:t>5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BBB76-D4CE-E646-8B6A-30C813E72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500" y="3610909"/>
            <a:ext cx="6119390" cy="2857748"/>
          </a:xfrm>
          <a:prstGeom prst="rect">
            <a:avLst/>
          </a:prstGeom>
        </p:spPr>
      </p:pic>
      <p:sp>
        <p:nvSpPr>
          <p:cNvPr id="8" name="MsPham-0936082789">
            <a:extLst>
              <a:ext uri="{FF2B5EF4-FFF2-40B4-BE49-F238E27FC236}">
                <a16:creationId xmlns:a16="http://schemas.microsoft.com/office/drawing/2014/main" id="{2AF2574C-FD9D-6AD1-0001-EF29062BF82C}"/>
              </a:ext>
            </a:extLst>
          </p:cNvPr>
          <p:cNvSpPr txBox="1">
            <a:spLocks/>
          </p:cNvSpPr>
          <p:nvPr/>
        </p:nvSpPr>
        <p:spPr>
          <a:xfrm>
            <a:off x="794089" y="1174803"/>
            <a:ext cx="10155951" cy="217044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b="0">
                <a:solidFill>
                  <a:schemeClr val="tx1"/>
                </a:solidFill>
                <a:latin typeface="Arial" panose="020B0604020202020204" pitchFamily="34" charset="0"/>
              </a:rPr>
              <a:t>This is my family. On Sundays, we stay at home and do many things. My father _____________. My mother _________________. My brother ________________. I _____________.</a:t>
            </a:r>
            <a:endParaRPr 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6FA73D0D-7E9E-E6B0-E6A2-C97AC19C87D6}"/>
              </a:ext>
            </a:extLst>
          </p:cNvPr>
          <p:cNvSpPr txBox="1">
            <a:spLocks/>
          </p:cNvSpPr>
          <p:nvPr/>
        </p:nvSpPr>
        <p:spPr>
          <a:xfrm>
            <a:off x="5795299" y="1595195"/>
            <a:ext cx="2732881" cy="664828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b="0">
                <a:solidFill>
                  <a:srgbClr val="C00000"/>
                </a:solidFill>
                <a:latin typeface="Arial" panose="020B0604020202020204" pitchFamily="34" charset="0"/>
              </a:rPr>
              <a:t>cooks meals</a:t>
            </a:r>
            <a:endParaRPr lang="en-US" sz="3200" b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9962A8BF-AD1B-B5F2-4BA0-3353102D01EF}"/>
              </a:ext>
            </a:extLst>
          </p:cNvPr>
          <p:cNvSpPr txBox="1">
            <a:spLocks/>
          </p:cNvSpPr>
          <p:nvPr/>
        </p:nvSpPr>
        <p:spPr>
          <a:xfrm>
            <a:off x="951336" y="2260023"/>
            <a:ext cx="3699164" cy="664828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b="0">
                <a:solidFill>
                  <a:srgbClr val="C00000"/>
                </a:solidFill>
                <a:latin typeface="Arial" panose="020B0604020202020204" pitchFamily="34" charset="0"/>
              </a:rPr>
              <a:t>cleans the floor</a:t>
            </a:r>
            <a:endParaRPr lang="en-US" sz="3200" b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125A61FE-EAB5-D0A2-BF72-1EA232CF12C6}"/>
              </a:ext>
            </a:extLst>
          </p:cNvPr>
          <p:cNvSpPr txBox="1">
            <a:spLocks/>
          </p:cNvSpPr>
          <p:nvPr/>
        </p:nvSpPr>
        <p:spPr>
          <a:xfrm>
            <a:off x="1018024" y="3012829"/>
            <a:ext cx="3699164" cy="664828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b="0">
                <a:solidFill>
                  <a:srgbClr val="C00000"/>
                </a:solidFill>
                <a:latin typeface="Arial" panose="020B0604020202020204" pitchFamily="34" charset="0"/>
              </a:rPr>
              <a:t>clean the tables</a:t>
            </a:r>
            <a:endParaRPr lang="en-US" sz="3200" b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928A0610-49F9-37FD-59F9-6F20B45344F2}"/>
              </a:ext>
            </a:extLst>
          </p:cNvPr>
          <p:cNvSpPr txBox="1">
            <a:spLocks/>
          </p:cNvSpPr>
          <p:nvPr/>
        </p:nvSpPr>
        <p:spPr>
          <a:xfrm>
            <a:off x="7109927" y="2288016"/>
            <a:ext cx="3840113" cy="664828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b="0">
                <a:solidFill>
                  <a:srgbClr val="C00000"/>
                </a:solidFill>
                <a:latin typeface="Arial" panose="020B0604020202020204" pitchFamily="34" charset="0"/>
              </a:rPr>
              <a:t>washes the dishes</a:t>
            </a:r>
            <a:endParaRPr lang="en-US" sz="3200" b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84C7CE6A-5755-5F9A-14F9-87DC52981CAA}"/>
              </a:ext>
            </a:extLst>
          </p:cNvPr>
          <p:cNvSpPr txBox="1"/>
          <p:nvPr/>
        </p:nvSpPr>
        <p:spPr>
          <a:xfrm>
            <a:off x="3609918" y="2274838"/>
            <a:ext cx="48013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0" cap="none" spc="0">
                <a:ln>
                  <a:noFill/>
                </a:ln>
                <a:solidFill>
                  <a:schemeClr val="tx1"/>
                </a:solidFill>
                <a:effectLst/>
                <a:latin typeface=".VnHelvetInsH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MS.Pham</a:t>
            </a:r>
            <a:r>
              <a:rPr lang="en-US" sz="72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.VnHelvetInsH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.VnHelvetInsH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0936082789</a:t>
            </a:r>
            <a:endParaRPr lang="en-US" sz="7200" b="0" cap="none" spc="0">
              <a:ln>
                <a:noFill/>
              </a:ln>
              <a:solidFill>
                <a:schemeClr val="tx1"/>
              </a:solidFill>
              <a:effectLst/>
              <a:latin typeface=".VnHelvetInsH" panose="020B7200000000000000" pitchFamily="34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Không có mô tả ảnh.">
            <a:extLst>
              <a:ext uri="{FF2B5EF4-FFF2-40B4-BE49-F238E27FC236}">
                <a16:creationId xmlns:a16="http://schemas.microsoft.com/office/drawing/2014/main" id="{08497133-50E4-3BA3-1820-1F5F92A0B6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" b="872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0" y="2376090"/>
            <a:ext cx="12344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5" name="MsPham-0936082789">
            <a:hlinkClick r:id="rId6"/>
            <a:extLst>
              <a:ext uri="{FF2B5EF4-FFF2-40B4-BE49-F238E27FC236}">
                <a16:creationId xmlns:a16="http://schemas.microsoft.com/office/drawing/2014/main" id="{C14E5566-9612-CD96-BC7D-95986F09FF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09" y="182447"/>
            <a:ext cx="1468182" cy="9326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24F380-7AF4-BBC6-72D9-96AFE3B3F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8511" y="272150"/>
            <a:ext cx="1980236" cy="683182"/>
          </a:xfrm>
          <a:prstGeom prst="rect">
            <a:avLst/>
          </a:prstGeom>
          <a:effectLst>
            <a:glow rad="12700">
              <a:srgbClr val="C7CAC5"/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877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applause.wav"/>
          </p:stSnd>
        </p:sndAc>
      </p:transition>
    </mc:Choice>
    <mc:Fallback xmlns="">
      <p:transition spd="slow"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/>
      <p:bldP spid="3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BF0A0C-B274-1AC5-E400-A5553C5C1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" r="5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sPham-0936082789">
            <a:extLst>
              <a:ext uri="{FF2B5EF4-FFF2-40B4-BE49-F238E27FC236}">
                <a16:creationId xmlns:a16="http://schemas.microsoft.com/office/drawing/2014/main" id="{4DED78A9-3848-C384-86D0-F6364454C5DA}"/>
              </a:ext>
            </a:extLst>
          </p:cNvPr>
          <p:cNvSpPr txBox="1"/>
          <p:nvPr/>
        </p:nvSpPr>
        <p:spPr>
          <a:xfrm>
            <a:off x="945503" y="1783908"/>
            <a:ext cx="10300994" cy="240065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84593"/>
              </a:avLst>
            </a:prstTxWarp>
            <a:spAutoFit/>
          </a:bodyPr>
          <a:lstStyle>
            <a:defPPr>
              <a:defRPr lang="en-US"/>
            </a:defPPr>
            <a:lvl1pPr algn="ctr">
              <a:defRPr sz="1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6341C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sz="15000"/>
              <a:t>Warm-up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E8EC946B-C4EA-BB0B-9465-BC0514A892A7}"/>
              </a:ext>
            </a:extLst>
          </p:cNvPr>
          <p:cNvSpPr txBox="1"/>
          <p:nvPr/>
        </p:nvSpPr>
        <p:spPr>
          <a:xfrm>
            <a:off x="4383761" y="3250477"/>
            <a:ext cx="3262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0" cap="none" spc="0">
                <a:ln>
                  <a:noFill/>
                </a:ln>
                <a:solidFill>
                  <a:schemeClr val="tx1"/>
                </a:solidFill>
                <a:effectLst/>
                <a:latin typeface=".VnHelvetInsH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MS.Pham</a:t>
            </a:r>
            <a:r>
              <a:rPr lang="en-US" sz="48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.VnHelvetInsH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.VnHelvetInsH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0936082789</a:t>
            </a:r>
            <a:endParaRPr lang="en-US" sz="4800" b="0" cap="none" spc="0">
              <a:ln>
                <a:noFill/>
              </a:ln>
              <a:solidFill>
                <a:schemeClr val="tx1"/>
              </a:solidFill>
              <a:effectLst/>
              <a:latin typeface=".VnHelvetInsH" panose="020B7200000000000000" pitchFamily="34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Kids Music Images - Free Download on Freepik">
            <a:extLst>
              <a:ext uri="{FF2B5EF4-FFF2-40B4-BE49-F238E27FC236}">
                <a16:creationId xmlns:a16="http://schemas.microsoft.com/office/drawing/2014/main" id="{85CA8F05-641F-2AE1-3A63-B4CD8580D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52" y="3036359"/>
            <a:ext cx="59626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41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8019DAC0-5895-F0AB-33EA-A120EF3294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l="315" r="1999" b="23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FA0BFCF2-3DA3-55B1-22D2-E1F9FC32AA7C}"/>
              </a:ext>
            </a:extLst>
          </p:cNvPr>
          <p:cNvSpPr/>
          <p:nvPr/>
        </p:nvSpPr>
        <p:spPr>
          <a:xfrm>
            <a:off x="2855514" y="815706"/>
            <a:ext cx="6743605" cy="5486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normalizeH="0" baseline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Odd</a:t>
            </a:r>
            <a:r>
              <a:rPr kumimoji="0" lang="en-US" altLang="en-US" sz="7200" b="1" i="0" u="none" strike="noStrike" normalizeH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 one out</a:t>
            </a:r>
            <a:endParaRPr kumimoji="0" lang="en-US" altLang="en-US" sz="7200" b="1" i="0" u="none" strike="noStrike" normalizeH="0" baseline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masis MT Pro Black" panose="02040A040500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503050-6A5A-E0C7-1D45-6FDDF9EBE064}"/>
              </a:ext>
            </a:extLst>
          </p:cNvPr>
          <p:cNvSpPr/>
          <p:nvPr/>
        </p:nvSpPr>
        <p:spPr>
          <a:xfrm>
            <a:off x="6719257" y="5765239"/>
            <a:ext cx="1737360" cy="640080"/>
          </a:xfrm>
          <a:prstGeom prst="roundRect">
            <a:avLst>
              <a:gd name="adj" fmla="val 50000"/>
            </a:avLst>
          </a:prstGeom>
          <a:solidFill>
            <a:srgbClr val="75C91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normalizeH="0" baseline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  <a:cs typeface="Arial" panose="020B0604020202020204" pitchFamily="34" charset="0"/>
              </a:rPr>
              <a:t>Next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CC89ED-A98F-986A-8C26-3BBF060D28CF}"/>
              </a:ext>
            </a:extLst>
          </p:cNvPr>
          <p:cNvGrpSpPr/>
          <p:nvPr/>
        </p:nvGrpSpPr>
        <p:grpSpPr>
          <a:xfrm>
            <a:off x="549234" y="1664883"/>
            <a:ext cx="2898091" cy="3544885"/>
            <a:chOff x="549234" y="1664883"/>
            <a:chExt cx="2898091" cy="3544885"/>
          </a:xfrm>
        </p:grpSpPr>
        <p:pic>
          <p:nvPicPr>
            <p:cNvPr id="30" name="MsPham-0936082789" descr="A blue and yellow hot air balloon&#10;&#10;Description automatically generated with medium confidence">
              <a:extLst>
                <a:ext uri="{FF2B5EF4-FFF2-40B4-BE49-F238E27FC236}">
                  <a16:creationId xmlns:a16="http://schemas.microsoft.com/office/drawing/2014/main" id="{A8D23972-5BCB-2721-4AA8-7704239C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34" y="1664883"/>
              <a:ext cx="2898091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6B5D9DF-2BBC-93A1-25B4-33DDE6F7E268}"/>
                </a:ext>
              </a:extLst>
            </p:cNvPr>
            <p:cNvSpPr/>
            <p:nvPr/>
          </p:nvSpPr>
          <p:spPr>
            <a:xfrm>
              <a:off x="847781" y="2432110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  <a:latin typeface="+mj-lt"/>
                </a:rPr>
                <a:t>worker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259BFD-711C-75D0-0C8A-235F4178D3EE}"/>
              </a:ext>
            </a:extLst>
          </p:cNvPr>
          <p:cNvGrpSpPr/>
          <p:nvPr/>
        </p:nvGrpSpPr>
        <p:grpSpPr>
          <a:xfrm>
            <a:off x="3542224" y="3012576"/>
            <a:ext cx="2636915" cy="3544885"/>
            <a:chOff x="3542224" y="3012576"/>
            <a:chExt cx="2636915" cy="3544885"/>
          </a:xfrm>
        </p:grpSpPr>
        <p:pic>
          <p:nvPicPr>
            <p:cNvPr id="17" name="MsPham-0936082789" descr="A hot air balloon in the sky&#10;&#10;Description automatically generated with medium confidence">
              <a:extLst>
                <a:ext uri="{FF2B5EF4-FFF2-40B4-BE49-F238E27FC236}">
                  <a16:creationId xmlns:a16="http://schemas.microsoft.com/office/drawing/2014/main" id="{AE97E938-773D-66C7-D3DA-07768089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224" y="3012576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824E703-DC8F-133E-9A06-BE46669C0736}"/>
                </a:ext>
              </a:extLst>
            </p:cNvPr>
            <p:cNvSpPr/>
            <p:nvPr/>
          </p:nvSpPr>
          <p:spPr>
            <a:xfrm>
              <a:off x="3607404" y="3761290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  <a:latin typeface="+mj-lt"/>
                </a:rPr>
                <a:t>farm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0A945B-2FD0-9118-0AE4-D7CC18AF7903}"/>
              </a:ext>
            </a:extLst>
          </p:cNvPr>
          <p:cNvGrpSpPr/>
          <p:nvPr/>
        </p:nvGrpSpPr>
        <p:grpSpPr>
          <a:xfrm>
            <a:off x="6274038" y="2075224"/>
            <a:ext cx="2636915" cy="3544885"/>
            <a:chOff x="6274038" y="2075224"/>
            <a:chExt cx="2636915" cy="3544885"/>
          </a:xfrm>
        </p:grpSpPr>
        <p:pic>
          <p:nvPicPr>
            <p:cNvPr id="8" name="MsPham-0936082789" descr="A picture containing transport, balloon, aircraft&#10;&#10;Description automatically generated">
              <a:extLst>
                <a:ext uri="{FF2B5EF4-FFF2-40B4-BE49-F238E27FC236}">
                  <a16:creationId xmlns:a16="http://schemas.microsoft.com/office/drawing/2014/main" id="{1E075CEF-F62D-25DA-5EE7-52782C79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038" y="2075224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4302FD-FFD5-0574-D8CA-C6C8DEA929D8}"/>
                </a:ext>
              </a:extLst>
            </p:cNvPr>
            <p:cNvSpPr/>
            <p:nvPr/>
          </p:nvSpPr>
          <p:spPr>
            <a:xfrm>
              <a:off x="6427969" y="2788872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38A80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  <a:latin typeface="+mj-lt"/>
                </a:rPr>
                <a:t>factory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4BD89D-A9D4-78D4-AC6A-35EC91EEC14D}"/>
              </a:ext>
            </a:extLst>
          </p:cNvPr>
          <p:cNvGrpSpPr/>
          <p:nvPr/>
        </p:nvGrpSpPr>
        <p:grpSpPr>
          <a:xfrm>
            <a:off x="9005851" y="2788872"/>
            <a:ext cx="2636915" cy="3544885"/>
            <a:chOff x="9005851" y="2788872"/>
            <a:chExt cx="2636915" cy="3544885"/>
          </a:xfrm>
        </p:grpSpPr>
        <p:pic>
          <p:nvPicPr>
            <p:cNvPr id="28" name="MsPham-0936082789" descr="A hot air balloon in the sky&#10;&#10;Description automatically generated">
              <a:extLst>
                <a:ext uri="{FF2B5EF4-FFF2-40B4-BE49-F238E27FC236}">
                  <a16:creationId xmlns:a16="http://schemas.microsoft.com/office/drawing/2014/main" id="{8BBAC410-F1DC-F12D-FFF5-B98650885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5851" y="2788872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2116E1F-8C92-B9EE-64BB-EE0F93B1FFF6}"/>
                </a:ext>
              </a:extLst>
            </p:cNvPr>
            <p:cNvSpPr/>
            <p:nvPr/>
          </p:nvSpPr>
          <p:spPr>
            <a:xfrm>
              <a:off x="9084366" y="3602364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041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002060"/>
                  </a:solidFill>
                  <a:latin typeface="+mj-lt"/>
                </a:rPr>
                <a:t>nursing home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68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8019DAC0-5895-F0AB-33EA-A120EF3294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l="315" r="1999" b="23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FA0BFCF2-3DA3-55B1-22D2-E1F9FC32AA7C}"/>
              </a:ext>
            </a:extLst>
          </p:cNvPr>
          <p:cNvSpPr/>
          <p:nvPr/>
        </p:nvSpPr>
        <p:spPr>
          <a:xfrm>
            <a:off x="2855514" y="815706"/>
            <a:ext cx="6743605" cy="5486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normalizeH="0" baseline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Odd</a:t>
            </a:r>
            <a:r>
              <a:rPr kumimoji="0" lang="en-US" altLang="en-US" sz="7200" b="1" i="0" u="none" strike="noStrike" normalizeH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 one out</a:t>
            </a:r>
            <a:endParaRPr kumimoji="0" lang="en-US" altLang="en-US" sz="7200" b="1" i="0" u="none" strike="noStrike" normalizeH="0" baseline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masis MT Pro Black" panose="02040A040500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503050-6A5A-E0C7-1D45-6FDDF9EBE064}"/>
              </a:ext>
            </a:extLst>
          </p:cNvPr>
          <p:cNvSpPr/>
          <p:nvPr/>
        </p:nvSpPr>
        <p:spPr>
          <a:xfrm>
            <a:off x="6719257" y="5765239"/>
            <a:ext cx="1737360" cy="640080"/>
          </a:xfrm>
          <a:prstGeom prst="roundRect">
            <a:avLst>
              <a:gd name="adj" fmla="val 50000"/>
            </a:avLst>
          </a:prstGeom>
          <a:solidFill>
            <a:srgbClr val="75C91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normalizeH="0" baseline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  <a:cs typeface="Arial" panose="020B0604020202020204" pitchFamily="34" charset="0"/>
              </a:rPr>
              <a:t>Next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CC89ED-A98F-986A-8C26-3BBF060D28CF}"/>
              </a:ext>
            </a:extLst>
          </p:cNvPr>
          <p:cNvGrpSpPr/>
          <p:nvPr/>
        </p:nvGrpSpPr>
        <p:grpSpPr>
          <a:xfrm>
            <a:off x="549234" y="1664883"/>
            <a:ext cx="2898091" cy="3544885"/>
            <a:chOff x="549234" y="1664883"/>
            <a:chExt cx="2898091" cy="3544885"/>
          </a:xfrm>
        </p:grpSpPr>
        <p:pic>
          <p:nvPicPr>
            <p:cNvPr id="30" name="MsPham-0936082789" descr="A blue and yellow hot air balloon&#10;&#10;Description automatically generated with medium confidence">
              <a:extLst>
                <a:ext uri="{FF2B5EF4-FFF2-40B4-BE49-F238E27FC236}">
                  <a16:creationId xmlns:a16="http://schemas.microsoft.com/office/drawing/2014/main" id="{A8D23972-5BCB-2721-4AA8-7704239C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34" y="1664883"/>
              <a:ext cx="2898091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6B5D9DF-2BBC-93A1-25B4-33DDE6F7E268}"/>
                </a:ext>
              </a:extLst>
            </p:cNvPr>
            <p:cNvSpPr/>
            <p:nvPr/>
          </p:nvSpPr>
          <p:spPr>
            <a:xfrm>
              <a:off x="847781" y="2432110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quiet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259BFD-711C-75D0-0C8A-235F4178D3EE}"/>
              </a:ext>
            </a:extLst>
          </p:cNvPr>
          <p:cNvGrpSpPr/>
          <p:nvPr/>
        </p:nvGrpSpPr>
        <p:grpSpPr>
          <a:xfrm>
            <a:off x="3542224" y="3012576"/>
            <a:ext cx="2636915" cy="3544885"/>
            <a:chOff x="3542224" y="3012576"/>
            <a:chExt cx="2636915" cy="3544885"/>
          </a:xfrm>
        </p:grpSpPr>
        <p:pic>
          <p:nvPicPr>
            <p:cNvPr id="17" name="MsPham-0936082789" descr="A hot air balloon in the sky&#10;&#10;Description automatically generated with medium confidence">
              <a:extLst>
                <a:ext uri="{FF2B5EF4-FFF2-40B4-BE49-F238E27FC236}">
                  <a16:creationId xmlns:a16="http://schemas.microsoft.com/office/drawing/2014/main" id="{AE97E938-773D-66C7-D3DA-07768089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224" y="3012576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824E703-DC8F-133E-9A06-BE46669C0736}"/>
                </a:ext>
              </a:extLst>
            </p:cNvPr>
            <p:cNvSpPr/>
            <p:nvPr/>
          </p:nvSpPr>
          <p:spPr>
            <a:xfrm>
              <a:off x="3607404" y="3761290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busy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0A945B-2FD0-9118-0AE4-D7CC18AF7903}"/>
              </a:ext>
            </a:extLst>
          </p:cNvPr>
          <p:cNvGrpSpPr/>
          <p:nvPr/>
        </p:nvGrpSpPr>
        <p:grpSpPr>
          <a:xfrm>
            <a:off x="6274038" y="2075224"/>
            <a:ext cx="2636915" cy="3544885"/>
            <a:chOff x="6274038" y="2075224"/>
            <a:chExt cx="2636915" cy="3544885"/>
          </a:xfrm>
        </p:grpSpPr>
        <p:pic>
          <p:nvPicPr>
            <p:cNvPr id="8" name="MsPham-0936082789" descr="A picture containing transport, balloon, aircraft&#10;&#10;Description automatically generated">
              <a:extLst>
                <a:ext uri="{FF2B5EF4-FFF2-40B4-BE49-F238E27FC236}">
                  <a16:creationId xmlns:a16="http://schemas.microsoft.com/office/drawing/2014/main" id="{1E075CEF-F62D-25DA-5EE7-52782C79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038" y="2075224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4302FD-FFD5-0574-D8CA-C6C8DEA929D8}"/>
                </a:ext>
              </a:extLst>
            </p:cNvPr>
            <p:cNvSpPr/>
            <p:nvPr/>
          </p:nvSpPr>
          <p:spPr>
            <a:xfrm>
              <a:off x="6427969" y="2788872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38A80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street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4BD89D-A9D4-78D4-AC6A-35EC91EEC14D}"/>
              </a:ext>
            </a:extLst>
          </p:cNvPr>
          <p:cNvGrpSpPr/>
          <p:nvPr/>
        </p:nvGrpSpPr>
        <p:grpSpPr>
          <a:xfrm>
            <a:off x="9005851" y="2788872"/>
            <a:ext cx="2636915" cy="3544885"/>
            <a:chOff x="9005851" y="2788872"/>
            <a:chExt cx="2636915" cy="3544885"/>
          </a:xfrm>
        </p:grpSpPr>
        <p:pic>
          <p:nvPicPr>
            <p:cNvPr id="28" name="MsPham-0936082789" descr="A hot air balloon in the sky&#10;&#10;Description automatically generated">
              <a:extLst>
                <a:ext uri="{FF2B5EF4-FFF2-40B4-BE49-F238E27FC236}">
                  <a16:creationId xmlns:a16="http://schemas.microsoft.com/office/drawing/2014/main" id="{8BBAC410-F1DC-F12D-FFF5-B98650885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5851" y="2788872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2116E1F-8C92-B9EE-64BB-EE0F93B1FFF6}"/>
                </a:ext>
              </a:extLst>
            </p:cNvPr>
            <p:cNvSpPr/>
            <p:nvPr/>
          </p:nvSpPr>
          <p:spPr>
            <a:xfrm>
              <a:off x="9084366" y="3602364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041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noisy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817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8019DAC0-5895-F0AB-33EA-A120EF3294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l="315" r="1999" b="23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FA0BFCF2-3DA3-55B1-22D2-E1F9FC32AA7C}"/>
              </a:ext>
            </a:extLst>
          </p:cNvPr>
          <p:cNvSpPr/>
          <p:nvPr/>
        </p:nvSpPr>
        <p:spPr>
          <a:xfrm>
            <a:off x="2855514" y="815706"/>
            <a:ext cx="6743605" cy="5486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normalizeH="0" baseline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Odd</a:t>
            </a:r>
            <a:r>
              <a:rPr kumimoji="0" lang="en-US" altLang="en-US" sz="7200" b="1" i="0" u="none" strike="noStrike" normalizeH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 one out</a:t>
            </a:r>
            <a:endParaRPr kumimoji="0" lang="en-US" altLang="en-US" sz="7200" b="1" i="0" u="none" strike="noStrike" normalizeH="0" baseline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masis MT Pro Black" panose="02040A040500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503050-6A5A-E0C7-1D45-6FDDF9EBE064}"/>
              </a:ext>
            </a:extLst>
          </p:cNvPr>
          <p:cNvSpPr/>
          <p:nvPr/>
        </p:nvSpPr>
        <p:spPr>
          <a:xfrm>
            <a:off x="6719257" y="5765239"/>
            <a:ext cx="1737360" cy="640080"/>
          </a:xfrm>
          <a:prstGeom prst="roundRect">
            <a:avLst>
              <a:gd name="adj" fmla="val 50000"/>
            </a:avLst>
          </a:prstGeom>
          <a:solidFill>
            <a:srgbClr val="75C91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normalizeH="0" baseline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  <a:cs typeface="Arial" panose="020B0604020202020204" pitchFamily="34" charset="0"/>
              </a:rPr>
              <a:t>Next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CC89ED-A98F-986A-8C26-3BBF060D28CF}"/>
              </a:ext>
            </a:extLst>
          </p:cNvPr>
          <p:cNvGrpSpPr/>
          <p:nvPr/>
        </p:nvGrpSpPr>
        <p:grpSpPr>
          <a:xfrm>
            <a:off x="549234" y="1664883"/>
            <a:ext cx="2898091" cy="3544885"/>
            <a:chOff x="549234" y="1664883"/>
            <a:chExt cx="2898091" cy="3544885"/>
          </a:xfrm>
        </p:grpSpPr>
        <p:pic>
          <p:nvPicPr>
            <p:cNvPr id="30" name="MsPham-0936082789" descr="A blue and yellow hot air balloon&#10;&#10;Description automatically generated with medium confidence">
              <a:extLst>
                <a:ext uri="{FF2B5EF4-FFF2-40B4-BE49-F238E27FC236}">
                  <a16:creationId xmlns:a16="http://schemas.microsoft.com/office/drawing/2014/main" id="{A8D23972-5BCB-2721-4AA8-7704239C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34" y="1664883"/>
              <a:ext cx="2898091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6B5D9DF-2BBC-93A1-25B4-33DDE6F7E268}"/>
                </a:ext>
              </a:extLst>
            </p:cNvPr>
            <p:cNvSpPr/>
            <p:nvPr/>
          </p:nvSpPr>
          <p:spPr>
            <a:xfrm>
              <a:off x="847781" y="2432110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hair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259BFD-711C-75D0-0C8A-235F4178D3EE}"/>
              </a:ext>
            </a:extLst>
          </p:cNvPr>
          <p:cNvGrpSpPr/>
          <p:nvPr/>
        </p:nvGrpSpPr>
        <p:grpSpPr>
          <a:xfrm>
            <a:off x="3542224" y="3012576"/>
            <a:ext cx="2636915" cy="3544885"/>
            <a:chOff x="3542224" y="3012576"/>
            <a:chExt cx="2636915" cy="3544885"/>
          </a:xfrm>
        </p:grpSpPr>
        <p:pic>
          <p:nvPicPr>
            <p:cNvPr id="17" name="MsPham-0936082789" descr="A hot air balloon in the sky&#10;&#10;Description automatically generated with medium confidence">
              <a:extLst>
                <a:ext uri="{FF2B5EF4-FFF2-40B4-BE49-F238E27FC236}">
                  <a16:creationId xmlns:a16="http://schemas.microsoft.com/office/drawing/2014/main" id="{AE97E938-773D-66C7-D3DA-07768089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224" y="3012576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824E703-DC8F-133E-9A06-BE46669C0736}"/>
                </a:ext>
              </a:extLst>
            </p:cNvPr>
            <p:cNvSpPr/>
            <p:nvPr/>
          </p:nvSpPr>
          <p:spPr>
            <a:xfrm>
              <a:off x="3607404" y="3761290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hand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0A945B-2FD0-9118-0AE4-D7CC18AF7903}"/>
              </a:ext>
            </a:extLst>
          </p:cNvPr>
          <p:cNvGrpSpPr/>
          <p:nvPr/>
        </p:nvGrpSpPr>
        <p:grpSpPr>
          <a:xfrm>
            <a:off x="6274038" y="2075224"/>
            <a:ext cx="2636915" cy="3544885"/>
            <a:chOff x="6274038" y="2075224"/>
            <a:chExt cx="2636915" cy="3544885"/>
          </a:xfrm>
        </p:grpSpPr>
        <p:pic>
          <p:nvPicPr>
            <p:cNvPr id="8" name="MsPham-0936082789" descr="A picture containing transport, balloon, aircraft&#10;&#10;Description automatically generated">
              <a:extLst>
                <a:ext uri="{FF2B5EF4-FFF2-40B4-BE49-F238E27FC236}">
                  <a16:creationId xmlns:a16="http://schemas.microsoft.com/office/drawing/2014/main" id="{1E075CEF-F62D-25DA-5EE7-52782C79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038" y="2075224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4302FD-FFD5-0574-D8CA-C6C8DEA929D8}"/>
                </a:ext>
              </a:extLst>
            </p:cNvPr>
            <p:cNvSpPr/>
            <p:nvPr/>
          </p:nvSpPr>
          <p:spPr>
            <a:xfrm>
              <a:off x="6427969" y="2788872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38A80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face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4BD89D-A9D4-78D4-AC6A-35EC91EEC14D}"/>
              </a:ext>
            </a:extLst>
          </p:cNvPr>
          <p:cNvGrpSpPr/>
          <p:nvPr/>
        </p:nvGrpSpPr>
        <p:grpSpPr>
          <a:xfrm>
            <a:off x="9005851" y="2788872"/>
            <a:ext cx="2636915" cy="3544885"/>
            <a:chOff x="9005851" y="2788872"/>
            <a:chExt cx="2636915" cy="3544885"/>
          </a:xfrm>
        </p:grpSpPr>
        <p:pic>
          <p:nvPicPr>
            <p:cNvPr id="28" name="MsPham-0936082789" descr="A hot air balloon in the sky&#10;&#10;Description automatically generated">
              <a:extLst>
                <a:ext uri="{FF2B5EF4-FFF2-40B4-BE49-F238E27FC236}">
                  <a16:creationId xmlns:a16="http://schemas.microsoft.com/office/drawing/2014/main" id="{8BBAC410-F1DC-F12D-FFF5-B98650885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5851" y="2788872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2116E1F-8C92-B9EE-64BB-EE0F93B1FFF6}"/>
                </a:ext>
              </a:extLst>
            </p:cNvPr>
            <p:cNvSpPr/>
            <p:nvPr/>
          </p:nvSpPr>
          <p:spPr>
            <a:xfrm>
              <a:off x="9084366" y="3602364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041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long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23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8019DAC0-5895-F0AB-33EA-A120EF3294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l="315" r="1999" b="23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FA0BFCF2-3DA3-55B1-22D2-E1F9FC32AA7C}"/>
              </a:ext>
            </a:extLst>
          </p:cNvPr>
          <p:cNvSpPr/>
          <p:nvPr/>
        </p:nvSpPr>
        <p:spPr>
          <a:xfrm>
            <a:off x="2855514" y="815706"/>
            <a:ext cx="6743605" cy="5486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normalizeH="0" baseline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Odd</a:t>
            </a:r>
            <a:r>
              <a:rPr kumimoji="0" lang="en-US" altLang="en-US" sz="7200" b="1" i="0" u="none" strike="noStrike" normalizeH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 one out</a:t>
            </a:r>
            <a:endParaRPr kumimoji="0" lang="en-US" altLang="en-US" sz="7200" b="1" i="0" u="none" strike="noStrike" normalizeH="0" baseline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masis MT Pro Black" panose="02040A040500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503050-6A5A-E0C7-1D45-6FDDF9EBE064}"/>
              </a:ext>
            </a:extLst>
          </p:cNvPr>
          <p:cNvSpPr/>
          <p:nvPr/>
        </p:nvSpPr>
        <p:spPr>
          <a:xfrm>
            <a:off x="6719257" y="5765239"/>
            <a:ext cx="1737360" cy="640080"/>
          </a:xfrm>
          <a:prstGeom prst="roundRect">
            <a:avLst>
              <a:gd name="adj" fmla="val 50000"/>
            </a:avLst>
          </a:prstGeom>
          <a:solidFill>
            <a:srgbClr val="75C91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normalizeH="0" baseline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  <a:cs typeface="Arial" panose="020B0604020202020204" pitchFamily="34" charset="0"/>
              </a:rPr>
              <a:t>Next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CC89ED-A98F-986A-8C26-3BBF060D28CF}"/>
              </a:ext>
            </a:extLst>
          </p:cNvPr>
          <p:cNvGrpSpPr/>
          <p:nvPr/>
        </p:nvGrpSpPr>
        <p:grpSpPr>
          <a:xfrm>
            <a:off x="549234" y="1664883"/>
            <a:ext cx="2898091" cy="3544885"/>
            <a:chOff x="549234" y="1664883"/>
            <a:chExt cx="2898091" cy="3544885"/>
          </a:xfrm>
        </p:grpSpPr>
        <p:pic>
          <p:nvPicPr>
            <p:cNvPr id="30" name="MsPham-0936082789" descr="A blue and yellow hot air balloon&#10;&#10;Description automatically generated with medium confidence">
              <a:extLst>
                <a:ext uri="{FF2B5EF4-FFF2-40B4-BE49-F238E27FC236}">
                  <a16:creationId xmlns:a16="http://schemas.microsoft.com/office/drawing/2014/main" id="{A8D23972-5BCB-2721-4AA8-7704239C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34" y="1664883"/>
              <a:ext cx="2898091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6B5D9DF-2BBC-93A1-25B4-33DDE6F7E268}"/>
                </a:ext>
              </a:extLst>
            </p:cNvPr>
            <p:cNvSpPr/>
            <p:nvPr/>
          </p:nvSpPr>
          <p:spPr>
            <a:xfrm>
              <a:off x="847781" y="2432110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morning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259BFD-711C-75D0-0C8A-235F4178D3EE}"/>
              </a:ext>
            </a:extLst>
          </p:cNvPr>
          <p:cNvGrpSpPr/>
          <p:nvPr/>
        </p:nvGrpSpPr>
        <p:grpSpPr>
          <a:xfrm>
            <a:off x="3542224" y="3012576"/>
            <a:ext cx="2636915" cy="3544885"/>
            <a:chOff x="3542224" y="3012576"/>
            <a:chExt cx="2636915" cy="3544885"/>
          </a:xfrm>
        </p:grpSpPr>
        <p:pic>
          <p:nvPicPr>
            <p:cNvPr id="17" name="MsPham-0936082789" descr="A hot air balloon in the sky&#10;&#10;Description automatically generated with medium confidence">
              <a:extLst>
                <a:ext uri="{FF2B5EF4-FFF2-40B4-BE49-F238E27FC236}">
                  <a16:creationId xmlns:a16="http://schemas.microsoft.com/office/drawing/2014/main" id="{AE97E938-773D-66C7-D3DA-07768089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224" y="3012576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824E703-DC8F-133E-9A06-BE46669C0736}"/>
                </a:ext>
              </a:extLst>
            </p:cNvPr>
            <p:cNvSpPr/>
            <p:nvPr/>
          </p:nvSpPr>
          <p:spPr>
            <a:xfrm>
              <a:off x="3607404" y="3761290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Monday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0A945B-2FD0-9118-0AE4-D7CC18AF7903}"/>
              </a:ext>
            </a:extLst>
          </p:cNvPr>
          <p:cNvGrpSpPr/>
          <p:nvPr/>
        </p:nvGrpSpPr>
        <p:grpSpPr>
          <a:xfrm>
            <a:off x="6274038" y="2075224"/>
            <a:ext cx="2636915" cy="3544885"/>
            <a:chOff x="6274038" y="2075224"/>
            <a:chExt cx="2636915" cy="3544885"/>
          </a:xfrm>
        </p:grpSpPr>
        <p:pic>
          <p:nvPicPr>
            <p:cNvPr id="8" name="MsPham-0936082789" descr="A picture containing transport, balloon, aircraft&#10;&#10;Description automatically generated">
              <a:extLst>
                <a:ext uri="{FF2B5EF4-FFF2-40B4-BE49-F238E27FC236}">
                  <a16:creationId xmlns:a16="http://schemas.microsoft.com/office/drawing/2014/main" id="{1E075CEF-F62D-25DA-5EE7-52782C79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038" y="2075224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4302FD-FFD5-0574-D8CA-C6C8DEA929D8}"/>
                </a:ext>
              </a:extLst>
            </p:cNvPr>
            <p:cNvSpPr/>
            <p:nvPr/>
          </p:nvSpPr>
          <p:spPr>
            <a:xfrm>
              <a:off x="6427969" y="2788872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38A80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afternoon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4BD89D-A9D4-78D4-AC6A-35EC91EEC14D}"/>
              </a:ext>
            </a:extLst>
          </p:cNvPr>
          <p:cNvGrpSpPr/>
          <p:nvPr/>
        </p:nvGrpSpPr>
        <p:grpSpPr>
          <a:xfrm>
            <a:off x="9005851" y="2788872"/>
            <a:ext cx="2636915" cy="3544885"/>
            <a:chOff x="9005851" y="2788872"/>
            <a:chExt cx="2636915" cy="3544885"/>
          </a:xfrm>
        </p:grpSpPr>
        <p:pic>
          <p:nvPicPr>
            <p:cNvPr id="28" name="MsPham-0936082789" descr="A hot air balloon in the sky&#10;&#10;Description automatically generated">
              <a:extLst>
                <a:ext uri="{FF2B5EF4-FFF2-40B4-BE49-F238E27FC236}">
                  <a16:creationId xmlns:a16="http://schemas.microsoft.com/office/drawing/2014/main" id="{8BBAC410-F1DC-F12D-FFF5-B98650885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5851" y="2788872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2116E1F-8C92-B9EE-64BB-EE0F93B1FFF6}"/>
                </a:ext>
              </a:extLst>
            </p:cNvPr>
            <p:cNvSpPr/>
            <p:nvPr/>
          </p:nvSpPr>
          <p:spPr>
            <a:xfrm>
              <a:off x="9084366" y="3602364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041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evening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351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8019DAC0-5895-F0AB-33EA-A120EF3294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l="315" r="1999" b="23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FA0BFCF2-3DA3-55B1-22D2-E1F9FC32AA7C}"/>
              </a:ext>
            </a:extLst>
          </p:cNvPr>
          <p:cNvSpPr/>
          <p:nvPr/>
        </p:nvSpPr>
        <p:spPr>
          <a:xfrm>
            <a:off x="2855514" y="815706"/>
            <a:ext cx="6743605" cy="5486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normalizeH="0" baseline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Odd</a:t>
            </a:r>
            <a:r>
              <a:rPr kumimoji="0" lang="en-US" altLang="en-US" sz="7200" b="1" i="0" u="none" strike="noStrike" normalizeH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 one out</a:t>
            </a:r>
            <a:endParaRPr kumimoji="0" lang="en-US" altLang="en-US" sz="7200" b="1" i="0" u="none" strike="noStrike" normalizeH="0" baseline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masis MT Pro Black" panose="02040A040500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503050-6A5A-E0C7-1D45-6FDDF9EBE064}"/>
              </a:ext>
            </a:extLst>
          </p:cNvPr>
          <p:cNvSpPr/>
          <p:nvPr/>
        </p:nvSpPr>
        <p:spPr>
          <a:xfrm>
            <a:off x="6719257" y="5765239"/>
            <a:ext cx="1737360" cy="640080"/>
          </a:xfrm>
          <a:prstGeom prst="roundRect">
            <a:avLst>
              <a:gd name="adj" fmla="val 50000"/>
            </a:avLst>
          </a:prstGeom>
          <a:solidFill>
            <a:srgbClr val="75C91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normalizeH="0" baseline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  <a:cs typeface="Arial" panose="020B0604020202020204" pitchFamily="34" charset="0"/>
              </a:rPr>
              <a:t>Next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CC89ED-A98F-986A-8C26-3BBF060D28CF}"/>
              </a:ext>
            </a:extLst>
          </p:cNvPr>
          <p:cNvGrpSpPr/>
          <p:nvPr/>
        </p:nvGrpSpPr>
        <p:grpSpPr>
          <a:xfrm>
            <a:off x="549234" y="1664883"/>
            <a:ext cx="2898091" cy="3544885"/>
            <a:chOff x="549234" y="1664883"/>
            <a:chExt cx="2898091" cy="3544885"/>
          </a:xfrm>
        </p:grpSpPr>
        <p:pic>
          <p:nvPicPr>
            <p:cNvPr id="30" name="MsPham-0936082789" descr="A blue and yellow hot air balloon&#10;&#10;Description automatically generated with medium confidence">
              <a:extLst>
                <a:ext uri="{FF2B5EF4-FFF2-40B4-BE49-F238E27FC236}">
                  <a16:creationId xmlns:a16="http://schemas.microsoft.com/office/drawing/2014/main" id="{A8D23972-5BCB-2721-4AA8-7704239C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34" y="1664883"/>
              <a:ext cx="2898091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6B5D9DF-2BBC-93A1-25B4-33DDE6F7E268}"/>
                </a:ext>
              </a:extLst>
            </p:cNvPr>
            <p:cNvSpPr/>
            <p:nvPr/>
          </p:nvSpPr>
          <p:spPr>
            <a:xfrm>
              <a:off x="847781" y="2432110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002060"/>
                  </a:solidFill>
                </a:rPr>
                <a:t>cinema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259BFD-711C-75D0-0C8A-235F4178D3EE}"/>
              </a:ext>
            </a:extLst>
          </p:cNvPr>
          <p:cNvGrpSpPr/>
          <p:nvPr/>
        </p:nvGrpSpPr>
        <p:grpSpPr>
          <a:xfrm>
            <a:off x="3542224" y="3012576"/>
            <a:ext cx="2636915" cy="3544885"/>
            <a:chOff x="3542224" y="3012576"/>
            <a:chExt cx="2636915" cy="3544885"/>
          </a:xfrm>
        </p:grpSpPr>
        <p:pic>
          <p:nvPicPr>
            <p:cNvPr id="17" name="MsPham-0936082789" descr="A hot air balloon in the sky&#10;&#10;Description automatically generated with medium confidence">
              <a:extLst>
                <a:ext uri="{FF2B5EF4-FFF2-40B4-BE49-F238E27FC236}">
                  <a16:creationId xmlns:a16="http://schemas.microsoft.com/office/drawing/2014/main" id="{AE97E938-773D-66C7-D3DA-07768089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224" y="3012576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824E703-DC8F-133E-9A06-BE46669C0736}"/>
                </a:ext>
              </a:extLst>
            </p:cNvPr>
            <p:cNvSpPr/>
            <p:nvPr/>
          </p:nvSpPr>
          <p:spPr>
            <a:xfrm>
              <a:off x="3607404" y="3761290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002060"/>
                  </a:solidFill>
                </a:rPr>
                <a:t>sports centre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0A945B-2FD0-9118-0AE4-D7CC18AF7903}"/>
              </a:ext>
            </a:extLst>
          </p:cNvPr>
          <p:cNvGrpSpPr/>
          <p:nvPr/>
        </p:nvGrpSpPr>
        <p:grpSpPr>
          <a:xfrm>
            <a:off x="6274038" y="2075224"/>
            <a:ext cx="2636915" cy="3544885"/>
            <a:chOff x="6274038" y="2075224"/>
            <a:chExt cx="2636915" cy="3544885"/>
          </a:xfrm>
        </p:grpSpPr>
        <p:pic>
          <p:nvPicPr>
            <p:cNvPr id="8" name="MsPham-0936082789" descr="A picture containing transport, balloon, aircraft&#10;&#10;Description automatically generated">
              <a:extLst>
                <a:ext uri="{FF2B5EF4-FFF2-40B4-BE49-F238E27FC236}">
                  <a16:creationId xmlns:a16="http://schemas.microsoft.com/office/drawing/2014/main" id="{1E075CEF-F62D-25DA-5EE7-52782C79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038" y="2075224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4302FD-FFD5-0574-D8CA-C6C8DEA929D8}"/>
                </a:ext>
              </a:extLst>
            </p:cNvPr>
            <p:cNvSpPr/>
            <p:nvPr/>
          </p:nvSpPr>
          <p:spPr>
            <a:xfrm>
              <a:off x="6427969" y="2788872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38A80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002060"/>
                  </a:solidFill>
                </a:rPr>
                <a:t>shopping centre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4BD89D-A9D4-78D4-AC6A-35EC91EEC14D}"/>
              </a:ext>
            </a:extLst>
          </p:cNvPr>
          <p:cNvGrpSpPr/>
          <p:nvPr/>
        </p:nvGrpSpPr>
        <p:grpSpPr>
          <a:xfrm>
            <a:off x="9005851" y="2788872"/>
            <a:ext cx="2636915" cy="3544885"/>
            <a:chOff x="9005851" y="2788872"/>
            <a:chExt cx="2636915" cy="3544885"/>
          </a:xfrm>
        </p:grpSpPr>
        <p:pic>
          <p:nvPicPr>
            <p:cNvPr id="28" name="MsPham-0936082789" descr="A hot air balloon in the sky&#10;&#10;Description automatically generated">
              <a:extLst>
                <a:ext uri="{FF2B5EF4-FFF2-40B4-BE49-F238E27FC236}">
                  <a16:creationId xmlns:a16="http://schemas.microsoft.com/office/drawing/2014/main" id="{8BBAC410-F1DC-F12D-FFF5-B98650885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5851" y="2788872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2116E1F-8C92-B9EE-64BB-EE0F93B1FFF6}"/>
                </a:ext>
              </a:extLst>
            </p:cNvPr>
            <p:cNvSpPr/>
            <p:nvPr/>
          </p:nvSpPr>
          <p:spPr>
            <a:xfrm>
              <a:off x="9084366" y="3602364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041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002060"/>
                  </a:solidFill>
                </a:rPr>
                <a:t>yoga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481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8019DAC0-5895-F0AB-33EA-A120EF3294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l="315" r="1999" b="23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FA0BFCF2-3DA3-55B1-22D2-E1F9FC32AA7C}"/>
              </a:ext>
            </a:extLst>
          </p:cNvPr>
          <p:cNvSpPr/>
          <p:nvPr/>
        </p:nvSpPr>
        <p:spPr>
          <a:xfrm>
            <a:off x="2855514" y="815706"/>
            <a:ext cx="6743605" cy="5486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normalizeH="0" baseline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Odd</a:t>
            </a:r>
            <a:r>
              <a:rPr kumimoji="0" lang="en-US" altLang="en-US" sz="7200" b="1" i="0" u="none" strike="noStrike" normalizeH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 one out</a:t>
            </a:r>
            <a:endParaRPr kumimoji="0" lang="en-US" altLang="en-US" sz="7200" b="1" i="0" u="none" strike="noStrike" normalizeH="0" baseline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masis MT Pro Black" panose="02040A040500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503050-6A5A-E0C7-1D45-6FDDF9EBE064}"/>
              </a:ext>
            </a:extLst>
          </p:cNvPr>
          <p:cNvSpPr/>
          <p:nvPr/>
        </p:nvSpPr>
        <p:spPr>
          <a:xfrm>
            <a:off x="6719257" y="5765239"/>
            <a:ext cx="1737360" cy="640080"/>
          </a:xfrm>
          <a:prstGeom prst="roundRect">
            <a:avLst>
              <a:gd name="adj" fmla="val 50000"/>
            </a:avLst>
          </a:prstGeom>
          <a:solidFill>
            <a:srgbClr val="75C91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normalizeH="0" baseline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  <a:cs typeface="Arial" panose="020B0604020202020204" pitchFamily="34" charset="0"/>
              </a:rPr>
              <a:t>Next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CC89ED-A98F-986A-8C26-3BBF060D28CF}"/>
              </a:ext>
            </a:extLst>
          </p:cNvPr>
          <p:cNvGrpSpPr/>
          <p:nvPr/>
        </p:nvGrpSpPr>
        <p:grpSpPr>
          <a:xfrm>
            <a:off x="549234" y="1664883"/>
            <a:ext cx="2898091" cy="3544885"/>
            <a:chOff x="549234" y="1664883"/>
            <a:chExt cx="2898091" cy="3544885"/>
          </a:xfrm>
        </p:grpSpPr>
        <p:pic>
          <p:nvPicPr>
            <p:cNvPr id="30" name="MsPham-0936082789" descr="A blue and yellow hot air balloon&#10;&#10;Description automatically generated with medium confidence">
              <a:extLst>
                <a:ext uri="{FF2B5EF4-FFF2-40B4-BE49-F238E27FC236}">
                  <a16:creationId xmlns:a16="http://schemas.microsoft.com/office/drawing/2014/main" id="{A8D23972-5BCB-2721-4AA8-7704239C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34" y="1664883"/>
              <a:ext cx="2898091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6B5D9DF-2BBC-93A1-25B4-33DDE6F7E268}"/>
                </a:ext>
              </a:extLst>
            </p:cNvPr>
            <p:cNvSpPr/>
            <p:nvPr/>
          </p:nvSpPr>
          <p:spPr>
            <a:xfrm>
              <a:off x="847781" y="2432110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watch film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259BFD-711C-75D0-0C8A-235F4178D3EE}"/>
              </a:ext>
            </a:extLst>
          </p:cNvPr>
          <p:cNvGrpSpPr/>
          <p:nvPr/>
        </p:nvGrpSpPr>
        <p:grpSpPr>
          <a:xfrm>
            <a:off x="3542224" y="3012576"/>
            <a:ext cx="2636915" cy="3544885"/>
            <a:chOff x="3542224" y="3012576"/>
            <a:chExt cx="2636915" cy="3544885"/>
          </a:xfrm>
        </p:grpSpPr>
        <p:pic>
          <p:nvPicPr>
            <p:cNvPr id="17" name="MsPham-0936082789" descr="A hot air balloon in the sky&#10;&#10;Description automatically generated with medium confidence">
              <a:extLst>
                <a:ext uri="{FF2B5EF4-FFF2-40B4-BE49-F238E27FC236}">
                  <a16:creationId xmlns:a16="http://schemas.microsoft.com/office/drawing/2014/main" id="{AE97E938-773D-66C7-D3DA-07768089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224" y="3012576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824E703-DC8F-133E-9A06-BE46669C0736}"/>
                </a:ext>
              </a:extLst>
            </p:cNvPr>
            <p:cNvSpPr/>
            <p:nvPr/>
          </p:nvSpPr>
          <p:spPr>
            <a:xfrm>
              <a:off x="3607404" y="3761290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police man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0A945B-2FD0-9118-0AE4-D7CC18AF7903}"/>
              </a:ext>
            </a:extLst>
          </p:cNvPr>
          <p:cNvGrpSpPr/>
          <p:nvPr/>
        </p:nvGrpSpPr>
        <p:grpSpPr>
          <a:xfrm>
            <a:off x="6274038" y="2075224"/>
            <a:ext cx="2636915" cy="3544885"/>
            <a:chOff x="6274038" y="2075224"/>
            <a:chExt cx="2636915" cy="3544885"/>
          </a:xfrm>
        </p:grpSpPr>
        <p:pic>
          <p:nvPicPr>
            <p:cNvPr id="8" name="MsPham-0936082789" descr="A picture containing transport, balloon, aircraft&#10;&#10;Description automatically generated">
              <a:extLst>
                <a:ext uri="{FF2B5EF4-FFF2-40B4-BE49-F238E27FC236}">
                  <a16:creationId xmlns:a16="http://schemas.microsoft.com/office/drawing/2014/main" id="{1E075CEF-F62D-25DA-5EE7-52782C79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038" y="2075224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4302FD-FFD5-0574-D8CA-C6C8DEA929D8}"/>
                </a:ext>
              </a:extLst>
            </p:cNvPr>
            <p:cNvSpPr/>
            <p:nvPr/>
          </p:nvSpPr>
          <p:spPr>
            <a:xfrm>
              <a:off x="6427969" y="2788872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38A80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cook meals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4BD89D-A9D4-78D4-AC6A-35EC91EEC14D}"/>
              </a:ext>
            </a:extLst>
          </p:cNvPr>
          <p:cNvGrpSpPr/>
          <p:nvPr/>
        </p:nvGrpSpPr>
        <p:grpSpPr>
          <a:xfrm>
            <a:off x="9005851" y="2788872"/>
            <a:ext cx="2636915" cy="3544885"/>
            <a:chOff x="9005851" y="2788872"/>
            <a:chExt cx="2636915" cy="3544885"/>
          </a:xfrm>
        </p:grpSpPr>
        <p:pic>
          <p:nvPicPr>
            <p:cNvPr id="28" name="MsPham-0936082789" descr="A hot air balloon in the sky&#10;&#10;Description automatically generated">
              <a:extLst>
                <a:ext uri="{FF2B5EF4-FFF2-40B4-BE49-F238E27FC236}">
                  <a16:creationId xmlns:a16="http://schemas.microsoft.com/office/drawing/2014/main" id="{8BBAC410-F1DC-F12D-FFF5-B98650885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5851" y="2788872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2116E1F-8C92-B9EE-64BB-EE0F93B1FFF6}"/>
                </a:ext>
              </a:extLst>
            </p:cNvPr>
            <p:cNvSpPr/>
            <p:nvPr/>
          </p:nvSpPr>
          <p:spPr>
            <a:xfrm>
              <a:off x="9084366" y="3602364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041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do yoga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52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8019DAC0-5895-F0AB-33EA-A120EF3294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l="315" r="1999" b="23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FA0BFCF2-3DA3-55B1-22D2-E1F9FC32AA7C}"/>
              </a:ext>
            </a:extLst>
          </p:cNvPr>
          <p:cNvSpPr/>
          <p:nvPr/>
        </p:nvSpPr>
        <p:spPr>
          <a:xfrm>
            <a:off x="2855514" y="815706"/>
            <a:ext cx="6743605" cy="5486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normalizeH="0" baseline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Odd</a:t>
            </a:r>
            <a:r>
              <a:rPr kumimoji="0" lang="en-US" altLang="en-US" sz="7200" b="1" i="0" u="none" strike="noStrike" normalizeH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sis MT Pro Black" panose="02040A04050005020304" pitchFamily="18" charset="0"/>
                <a:cs typeface="Arial" panose="020B0604020202020204" pitchFamily="34" charset="0"/>
              </a:rPr>
              <a:t> one out</a:t>
            </a:r>
            <a:endParaRPr kumimoji="0" lang="en-US" altLang="en-US" sz="7200" b="1" i="0" u="none" strike="noStrike" normalizeH="0" baseline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masis MT Pro Black" panose="02040A040500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503050-6A5A-E0C7-1D45-6FDDF9EBE064}"/>
              </a:ext>
            </a:extLst>
          </p:cNvPr>
          <p:cNvSpPr/>
          <p:nvPr/>
        </p:nvSpPr>
        <p:spPr>
          <a:xfrm>
            <a:off x="6719257" y="5765239"/>
            <a:ext cx="1737360" cy="640080"/>
          </a:xfrm>
          <a:prstGeom prst="roundRect">
            <a:avLst>
              <a:gd name="adj" fmla="val 50000"/>
            </a:avLst>
          </a:prstGeom>
          <a:solidFill>
            <a:srgbClr val="75C91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normalizeH="0" baseline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asis MT Pro Black" panose="02040A04050005020304" pitchFamily="18" charset="0"/>
                <a:cs typeface="Arial" panose="020B0604020202020204" pitchFamily="34" charset="0"/>
              </a:rPr>
              <a:t>Next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CC89ED-A98F-986A-8C26-3BBF060D28CF}"/>
              </a:ext>
            </a:extLst>
          </p:cNvPr>
          <p:cNvGrpSpPr/>
          <p:nvPr/>
        </p:nvGrpSpPr>
        <p:grpSpPr>
          <a:xfrm>
            <a:off x="549234" y="1664883"/>
            <a:ext cx="2898091" cy="3544885"/>
            <a:chOff x="549234" y="1664883"/>
            <a:chExt cx="2898091" cy="3544885"/>
          </a:xfrm>
        </p:grpSpPr>
        <p:pic>
          <p:nvPicPr>
            <p:cNvPr id="30" name="MsPham-0936082789" descr="A blue and yellow hot air balloon&#10;&#10;Description automatically generated with medium confidence">
              <a:extLst>
                <a:ext uri="{FF2B5EF4-FFF2-40B4-BE49-F238E27FC236}">
                  <a16:creationId xmlns:a16="http://schemas.microsoft.com/office/drawing/2014/main" id="{A8D23972-5BCB-2721-4AA8-7704239C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34" y="1664883"/>
              <a:ext cx="2898091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6B5D9DF-2BBC-93A1-25B4-33DDE6F7E268}"/>
                </a:ext>
              </a:extLst>
            </p:cNvPr>
            <p:cNvSpPr/>
            <p:nvPr/>
          </p:nvSpPr>
          <p:spPr>
            <a:xfrm>
              <a:off x="847781" y="2432110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  <a:latin typeface="+mj-lt"/>
                </a:rPr>
                <a:t>dishes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259BFD-711C-75D0-0C8A-235F4178D3EE}"/>
              </a:ext>
            </a:extLst>
          </p:cNvPr>
          <p:cNvGrpSpPr/>
          <p:nvPr/>
        </p:nvGrpSpPr>
        <p:grpSpPr>
          <a:xfrm>
            <a:off x="3542224" y="3012576"/>
            <a:ext cx="2636915" cy="3544885"/>
            <a:chOff x="3542224" y="3012576"/>
            <a:chExt cx="2636915" cy="3544885"/>
          </a:xfrm>
        </p:grpSpPr>
        <p:pic>
          <p:nvPicPr>
            <p:cNvPr id="17" name="MsPham-0936082789" descr="A hot air balloon in the sky&#10;&#10;Description automatically generated with medium confidence">
              <a:extLst>
                <a:ext uri="{FF2B5EF4-FFF2-40B4-BE49-F238E27FC236}">
                  <a16:creationId xmlns:a16="http://schemas.microsoft.com/office/drawing/2014/main" id="{AE97E938-773D-66C7-D3DA-07768089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224" y="3012576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824E703-DC8F-133E-9A06-BE46669C0736}"/>
                </a:ext>
              </a:extLst>
            </p:cNvPr>
            <p:cNvSpPr/>
            <p:nvPr/>
          </p:nvSpPr>
          <p:spPr>
            <a:xfrm>
              <a:off x="3607404" y="3761290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AA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  <a:latin typeface="+mj-lt"/>
                </a:rPr>
                <a:t>clean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0A945B-2FD0-9118-0AE4-D7CC18AF7903}"/>
              </a:ext>
            </a:extLst>
          </p:cNvPr>
          <p:cNvGrpSpPr/>
          <p:nvPr/>
        </p:nvGrpSpPr>
        <p:grpSpPr>
          <a:xfrm>
            <a:off x="6274038" y="2075224"/>
            <a:ext cx="2636915" cy="3544885"/>
            <a:chOff x="6274038" y="2075224"/>
            <a:chExt cx="2636915" cy="3544885"/>
          </a:xfrm>
        </p:grpSpPr>
        <p:pic>
          <p:nvPicPr>
            <p:cNvPr id="8" name="MsPham-0936082789" descr="A picture containing transport, balloon, aircraft&#10;&#10;Description automatically generated">
              <a:extLst>
                <a:ext uri="{FF2B5EF4-FFF2-40B4-BE49-F238E27FC236}">
                  <a16:creationId xmlns:a16="http://schemas.microsoft.com/office/drawing/2014/main" id="{1E075CEF-F62D-25DA-5EE7-52782C79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038" y="2075224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4302FD-FFD5-0574-D8CA-C6C8DEA929D8}"/>
                </a:ext>
              </a:extLst>
            </p:cNvPr>
            <p:cNvSpPr/>
            <p:nvPr/>
          </p:nvSpPr>
          <p:spPr>
            <a:xfrm>
              <a:off x="6427969" y="2788872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38A80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  <a:latin typeface="+mj-lt"/>
                </a:rPr>
                <a:t>wash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4BD89D-A9D4-78D4-AC6A-35EC91EEC14D}"/>
              </a:ext>
            </a:extLst>
          </p:cNvPr>
          <p:cNvGrpSpPr/>
          <p:nvPr/>
        </p:nvGrpSpPr>
        <p:grpSpPr>
          <a:xfrm>
            <a:off x="9005851" y="2788872"/>
            <a:ext cx="2636915" cy="3544885"/>
            <a:chOff x="9005851" y="2788872"/>
            <a:chExt cx="2636915" cy="3544885"/>
          </a:xfrm>
        </p:grpSpPr>
        <p:pic>
          <p:nvPicPr>
            <p:cNvPr id="28" name="MsPham-0936082789" descr="A hot air balloon in the sky&#10;&#10;Description automatically generated">
              <a:extLst>
                <a:ext uri="{FF2B5EF4-FFF2-40B4-BE49-F238E27FC236}">
                  <a16:creationId xmlns:a16="http://schemas.microsoft.com/office/drawing/2014/main" id="{8BBAC410-F1DC-F12D-FFF5-B98650885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5851" y="2788872"/>
              <a:ext cx="2636915" cy="3544885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2116E1F-8C92-B9EE-64BB-EE0F93B1FFF6}"/>
                </a:ext>
              </a:extLst>
            </p:cNvPr>
            <p:cNvSpPr/>
            <p:nvPr/>
          </p:nvSpPr>
          <p:spPr>
            <a:xfrm>
              <a:off x="9084366" y="3602364"/>
              <a:ext cx="2347906" cy="716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E041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  <a:latin typeface="+mj-lt"/>
                </a:rPr>
                <a:t>help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23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227D798-29B6-4613-9373-07355DB08AC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YẾN AN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G4-RV3.2-MsPham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A38259-DB4D-41D6-874D-A24707150AB3}:8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DF7D3C-43D0-4F46-B936-BFD03EDFE453}:3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167974-92F4-4157-9DC6-8A6AE738C7DE}:8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222929-18D8-47E5-B86E-93F32D704A35}:8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59848B-91B2-4E93-AEBB-51970D4BB05E}:8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B13243-F3F3-4B51-A734-CB8D14698CD5}:8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CDD143-3DA2-42DA-BCB2-51B7B4F831D6}:8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CE0F46-B600-4188-876C-2EE40323FED6}:3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73BE8E-46C9-4E99-A780-05B0EB314EC4}:8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A2F7D1-15BE-4580-9890-083234CF81BD}:8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532F3E-0042-4025-B4DC-8E626D773E24}:8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203119-9941-4858-8F00-EEF2B68FD7ED}:8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22E4F2-A6BF-4CBE-8155-2C131599FA42}:8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222</Words>
  <Application>Microsoft Office PowerPoint</Application>
  <PresentationFormat>Widescreen</PresentationFormat>
  <Paragraphs>72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.VnHelvetInsH</vt:lpstr>
      <vt:lpstr>Calibri</vt:lpstr>
      <vt:lpstr>字魂7号-温暖童稚体</vt:lpstr>
      <vt:lpstr>Impact</vt:lpstr>
      <vt:lpstr>Amasis MT Pro Black</vt:lpstr>
      <vt:lpstr>Times New Roman</vt:lpstr>
      <vt:lpstr>Arial</vt:lpstr>
      <vt:lpstr>.VnCooper</vt:lpstr>
      <vt:lpstr>Snap ITC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G4-RV3.2-MsPham.</dc:title>
  <dc:creator>Windows User</dc:creator>
  <cp:lastModifiedBy>LIEN THANH</cp:lastModifiedBy>
  <cp:revision>297</cp:revision>
  <dcterms:created xsi:type="dcterms:W3CDTF">2020-10-20T01:03:40Z</dcterms:created>
  <dcterms:modified xsi:type="dcterms:W3CDTF">2025-03-16T08:36:26Z</dcterms:modified>
</cp:coreProperties>
</file>