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007577279" r:id="rId3"/>
    <p:sldId id="2007577278" r:id="rId4"/>
    <p:sldId id="2007577282" r:id="rId5"/>
    <p:sldId id="2007577233" r:id="rId6"/>
    <p:sldId id="2007577283" r:id="rId7"/>
    <p:sldId id="2007577284" r:id="rId8"/>
    <p:sldId id="2007577228" r:id="rId9"/>
    <p:sldId id="2007577271" r:id="rId10"/>
    <p:sldId id="2007577281" r:id="rId11"/>
    <p:sldId id="549" r:id="rId12"/>
    <p:sldId id="2007577267" r:id="rId13"/>
    <p:sldId id="2007577285" r:id="rId14"/>
    <p:sldId id="2007577286" r:id="rId15"/>
    <p:sldId id="2007577287" r:id="rId16"/>
    <p:sldId id="2007577277" r:id="rId17"/>
    <p:sldId id="2007577291" r:id="rId18"/>
    <p:sldId id="2007577293" r:id="rId19"/>
    <p:sldId id="2007577294" r:id="rId20"/>
    <p:sldId id="2007577295" r:id="rId21"/>
    <p:sldId id="2007577296" r:id="rId22"/>
    <p:sldId id="2007577298" r:id="rId23"/>
    <p:sldId id="2007577297" r:id="rId24"/>
    <p:sldId id="2007577280" r:id="rId25"/>
  </p:sldIdLst>
  <p:sldSz cx="12192000" cy="6858000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.VnCooper" panose="020B7200000000000000"/>
      <p:regular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8491B-FE6C-45CA-89B6-F9E78A4B1D6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20D67-481B-4A7D-A7F3-87F688EF3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0D67-481B-4A7D-A7F3-87F688EF31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8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2C94-68E9-A516-3825-EB4EE3AE6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C0AB-E667-2E32-5E9C-A4C535952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58477-B5A0-E6E9-6C86-10D903AC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9D5A2-E82B-84A2-6F65-185CD78E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9C403-CA1E-B90B-9583-1DF883A8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7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A0AC-8A46-B924-B0C4-076AD79F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8DAD1-9BD2-E4F0-BCDD-9A4023AB4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62432-D353-CBBC-DB5F-420778AF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375DC-83EF-22E9-F17B-A007A335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86EEE-FE5B-FD8C-D970-4D8832E1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9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857F84-D6EA-9621-B803-5B9FABFA8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5610A-964A-D207-55E4-8F7E6C7AA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BD686-622F-CF83-1433-C7DFE6B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30B01-1398-A341-EC85-57C1B2C2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C22FB-FA4B-CF34-7F80-10D79904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07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010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46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7972-27CB-50E4-06A1-E881E202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2ECD-F812-6719-E23A-C3B7604A4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C058C-429C-25C0-C14D-2017A9BF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66DE2-9182-04CB-7C15-F58F9FDC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7624F-3D1E-E1A4-E917-ED8B521B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FE664-6EEB-A483-FF56-5BCC3FBE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6823C-E1DE-B864-B125-AB6C35406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BD68E-093A-BF61-3286-97A6D3C0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934D-27E5-86B3-1BA2-E504FF8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97B5F-C05B-4D8B-F7FE-F3DA1D0F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8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34DF-1C31-A470-EF91-5D8E74F7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F883-0A56-C008-0B33-B26E41786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8E873-C0B0-4BD8-C20E-49A81011A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4EF18-39EA-34AC-8CD4-4D1B5CE1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D8406-446E-5F3C-5DC6-50A344C2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6CFB6-6394-E9B4-F2F0-960C122A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4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6953-7BFF-5C70-CEF0-A926E4AB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BF8B5-864D-3006-224F-3A7EA3C0A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9A7BB-AB9C-5B10-F6E5-4F0DCAC15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D61B1-8C9F-5CF7-62B7-225DBC832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CD7D5-E6A8-299A-E3CF-90472B2A4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F72FD7-B5B1-2FE4-7609-90B9A601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9AC2D-AC25-AD95-61FC-21CAE272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988FE1-4E65-8D5F-7B98-61B5F9B9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DEA0-DEBB-D606-BABA-99AFB16F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CE55-3A2C-3800-5A02-EF75A2D6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9F648-75B9-DBBB-29E8-8FE9F8EF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5AAB-9425-CE91-F5C7-80A0EDED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A3E22-DAA8-8621-D1FE-970532D2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1A761-C08C-0F66-7A9D-AFAE58C5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B08B9-0C98-B43C-2D7B-D64A4D75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6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F54E-EB0D-D719-BAAE-CCFE1122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98E9A-4CBA-946D-D69F-E9EE46F29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478A9-F696-8D16-C8A1-1B04B156A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3EDA6-6BD3-4395-52BE-673A5721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0D9CC-318C-D154-79D9-8D0A1405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5B0EE-0D67-B050-EFD2-8B0CB4BF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8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A5F7-5E7E-B712-DCFF-B3E49D27A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ECB7B-B6F2-2F80-3DCB-2E47ED156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82550-850D-5DC4-9C01-B6F4C6597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442D0-CCBF-3A0A-859A-1765C62B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E1706-30C4-682D-97E8-1BB6EBFA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1C4E2-DD09-D8B7-2D74-D832257A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6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ACC27-4064-40B3-82E9-A4D5A176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93C62-AEC5-6028-74D1-AD738BC1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C08EF-A3D6-3B65-F615-3313AF60C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7E5C-B317-4463-A815-FC409395833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A749B-06EB-6DB1-84AA-EA5F3AE44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71BA6-D4F6-C98C-C1A1-B493A812F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1E453-B7AB-47E4-B923-96A51C7F7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2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2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4670560" y="769650"/>
            <a:ext cx="4388760" cy="85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4000">
                <a:solidFill>
                  <a:srgbClr val="2B6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15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0F1B3B-D05D-50CA-2678-BC5DD3DCDAD2}"/>
              </a:ext>
            </a:extLst>
          </p:cNvPr>
          <p:cNvGrpSpPr/>
          <p:nvPr/>
        </p:nvGrpSpPr>
        <p:grpSpPr>
          <a:xfrm>
            <a:off x="394903" y="1604110"/>
            <a:ext cx="5248977" cy="3423734"/>
            <a:chOff x="261195" y="1729533"/>
            <a:chExt cx="6273855" cy="4092228"/>
          </a:xfrm>
        </p:grpSpPr>
        <p:sp>
          <p:nvSpPr>
            <p:cNvPr id="4" name="Freeform 4"/>
            <p:cNvSpPr/>
            <p:nvPr/>
          </p:nvSpPr>
          <p:spPr>
            <a:xfrm>
              <a:off x="261195" y="1852122"/>
              <a:ext cx="6273855" cy="3969639"/>
            </a:xfrm>
            <a:custGeom>
              <a:avLst/>
              <a:gdLst/>
              <a:ahLst/>
              <a:cxnLst/>
              <a:rect l="l" t="t" r="r" b="b"/>
              <a:pathLst>
                <a:path w="6273855" h="3969639">
                  <a:moveTo>
                    <a:pt x="0" y="0"/>
                  </a:moveTo>
                  <a:lnTo>
                    <a:pt x="6273855" y="0"/>
                  </a:lnTo>
                  <a:lnTo>
                    <a:pt x="6273855" y="3969639"/>
                  </a:lnTo>
                  <a:lnTo>
                    <a:pt x="0" y="396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16101" y="1729533"/>
              <a:ext cx="5332847" cy="3901221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683997" y="4729382"/>
            <a:ext cx="3575335" cy="674845"/>
          </a:xfrm>
          <a:custGeom>
            <a:avLst/>
            <a:gdLst/>
            <a:ahLst/>
            <a:cxnLst/>
            <a:rect l="l" t="t" r="r" b="b"/>
            <a:pathLst>
              <a:path w="3575335" h="674845">
                <a:moveTo>
                  <a:pt x="0" y="0"/>
                </a:moveTo>
                <a:lnTo>
                  <a:pt x="3575335" y="0"/>
                </a:lnTo>
                <a:lnTo>
                  <a:pt x="3575335" y="674844"/>
                </a:lnTo>
                <a:lnTo>
                  <a:pt x="0" y="6748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700000">
            <a:off x="5321777" y="681899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414290" y="5051088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426073" y="1971062"/>
            <a:ext cx="792966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family’s</a:t>
            </a:r>
          </a:p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</a:p>
        </p:txBody>
      </p:sp>
      <p:sp>
        <p:nvSpPr>
          <p:cNvPr id="20" name="Freeform 20"/>
          <p:cNvSpPr/>
          <p:nvPr/>
        </p:nvSpPr>
        <p:spPr>
          <a:xfrm rot="7359595">
            <a:off x="10685622" y="4027446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0B26300-3037-B1C1-CF0A-EF6E015A2C84}"/>
              </a:ext>
            </a:extLst>
          </p:cNvPr>
          <p:cNvSpPr/>
          <p:nvPr/>
        </p:nvSpPr>
        <p:spPr>
          <a:xfrm>
            <a:off x="9619916" y="4968287"/>
            <a:ext cx="2572084" cy="2173211"/>
          </a:xfrm>
          <a:custGeom>
            <a:avLst/>
            <a:gdLst/>
            <a:ahLst/>
            <a:cxnLst/>
            <a:rect l="l" t="t" r="r" b="b"/>
            <a:pathLst>
              <a:path w="7074512" h="5977413">
                <a:moveTo>
                  <a:pt x="0" y="0"/>
                </a:moveTo>
                <a:lnTo>
                  <a:pt x="7074512" y="0"/>
                </a:lnTo>
                <a:lnTo>
                  <a:pt x="7074512" y="5977413"/>
                </a:lnTo>
                <a:lnTo>
                  <a:pt x="0" y="597741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311654" y="1484660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84922" y="2146410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687846" y="3554587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48146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Structure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8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2EA12DEF-9734-60CC-D821-BE42B6EE4B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8645911" y="3460358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781660" y="248704"/>
            <a:ext cx="8164221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một người nào đó đi đâu: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41983" y="1047227"/>
            <a:ext cx="7257271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she/he go on ___________?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180595" y="3394318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221895" y="1222093"/>
            <a:ext cx="1567542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thứ + s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B9236AA-6C52-4048-8DBA-02FF3383F4CE}"/>
              </a:ext>
            </a:extLst>
          </p:cNvPr>
          <p:cNvSpPr/>
          <p:nvPr/>
        </p:nvSpPr>
        <p:spPr>
          <a:xfrm>
            <a:off x="2041984" y="1893203"/>
            <a:ext cx="6537266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She / He goes to the ___________.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4D69C5-8E92-08D7-3291-11CA270B19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957078" y="2823056"/>
            <a:ext cx="5371912" cy="3644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 does he go on</a:t>
            </a:r>
            <a:r>
              <a:rPr lang="en-US" sz="2800"/>
              <a:t> Saturdays</a:t>
            </a:r>
            <a:r>
              <a:rPr lang="en-US" sz="2700"/>
              <a:t>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017520" y="5769301"/>
            <a:ext cx="602488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He goes to the sports centre.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E3C96-DA88-2EC1-4C65-EB1A08D037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279"/>
          <a:stretch/>
        </p:blipFill>
        <p:spPr>
          <a:xfrm>
            <a:off x="3698655" y="1256345"/>
            <a:ext cx="4409647" cy="3268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 does she go on</a:t>
            </a:r>
            <a:r>
              <a:rPr lang="en-US" sz="2800"/>
              <a:t> Saturdays</a:t>
            </a:r>
            <a:r>
              <a:rPr lang="en-US" sz="2700"/>
              <a:t>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017520" y="5769301"/>
            <a:ext cx="602488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She goes to the shopping centre.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E3C96-DA88-2EC1-4C65-EB1A08D037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57" t="-537" r="51622" b="537"/>
          <a:stretch/>
        </p:blipFill>
        <p:spPr>
          <a:xfrm>
            <a:off x="3698655" y="1256345"/>
            <a:ext cx="4409647" cy="3268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28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 does he go on</a:t>
            </a:r>
            <a:r>
              <a:rPr lang="en-US" sz="2800"/>
              <a:t> Saturdays</a:t>
            </a:r>
            <a:r>
              <a:rPr lang="en-US" sz="2700"/>
              <a:t>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017520" y="5769301"/>
            <a:ext cx="602488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He goes to the swimming pool.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E3C96-DA88-2EC1-4C65-EB1A08D037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278" t="-537" r="25713" b="537"/>
          <a:stretch/>
        </p:blipFill>
        <p:spPr>
          <a:xfrm>
            <a:off x="3698655" y="1256345"/>
            <a:ext cx="4465631" cy="3268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60089" y="4951267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 does she go on</a:t>
            </a:r>
            <a:r>
              <a:rPr lang="en-US" sz="2800"/>
              <a:t> Saturdays</a:t>
            </a:r>
            <a:r>
              <a:rPr lang="en-US" sz="2700"/>
              <a:t>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359021" y="5769301"/>
            <a:ext cx="4775722" cy="679797"/>
          </a:xfrm>
          <a:prstGeom prst="wedgeRoundRectCallout">
            <a:avLst>
              <a:gd name="adj1" fmla="val 57963"/>
              <a:gd name="adj2" fmla="val 553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She goes to the cinema.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E3C96-DA88-2EC1-4C65-EB1A08D037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161" r="81"/>
          <a:stretch/>
        </p:blipFill>
        <p:spPr>
          <a:xfrm>
            <a:off x="3718467" y="1107524"/>
            <a:ext cx="4416275" cy="3268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146A9F-DFA4-7089-6E3C-C03DE85214B8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8F4892D6-E3B8-D7CE-8758-942AAB32792F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D8A996A0-F883-1222-6C52-F32F720B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520432F-7B64-12EB-4979-8C215DA8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53" y="1635760"/>
            <a:ext cx="11303693" cy="4307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A226E9-C792-7A0D-7798-CFE732F011D0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4AA5C8BF-3B73-1740-70B3-B6A1FEF415A2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A33CE92F-4C93-6027-744F-898FE5C1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0432F-7B64-12EB-4979-8C215DA8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53" y="1635760"/>
            <a:ext cx="11303693" cy="4307015"/>
          </a:xfrm>
          <a:prstGeom prst="rect">
            <a:avLst/>
          </a:prstGeom>
        </p:spPr>
      </p:pic>
      <p:pic>
        <p:nvPicPr>
          <p:cNvPr id="5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C88F734-92F3-27CF-C00C-00646AEC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23976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8FF86837-6C5B-1A8A-8B1B-5AE50B957DD5}"/>
              </a:ext>
            </a:extLst>
          </p:cNvPr>
          <p:cNvGrpSpPr/>
          <p:nvPr/>
        </p:nvGrpSpPr>
        <p:grpSpPr>
          <a:xfrm>
            <a:off x="533400" y="1899176"/>
            <a:ext cx="5263134" cy="461665"/>
            <a:chOff x="533400" y="1899176"/>
            <a:chExt cx="5263134" cy="46166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220F8D2-4053-CD18-DC15-DF9977294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899176"/>
              <a:ext cx="5145404" cy="461665"/>
            </a:xfrm>
            <a:prstGeom prst="rect">
              <a:avLst/>
            </a:prstGeom>
            <a:solidFill>
              <a:srgbClr val="FEF1D9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6600" b="1">
                  <a:latin typeface="Arial Rounded MT Bold" panose="020F070403050403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en-US" sz="2400" b="0"/>
                <a:t>Where does he go on Saturdays?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87B57E-9018-FAEA-8047-E53EA324CE1C}"/>
                </a:ext>
              </a:extLst>
            </p:cNvPr>
            <p:cNvSpPr/>
            <p:nvPr/>
          </p:nvSpPr>
          <p:spPr>
            <a:xfrm>
              <a:off x="5642610" y="1921615"/>
              <a:ext cx="153924" cy="134112"/>
            </a:xfrm>
            <a:prstGeom prst="ellipse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DFA8925-43B8-78C4-26E8-2411DA068E1C}"/>
              </a:ext>
            </a:extLst>
          </p:cNvPr>
          <p:cNvSpPr/>
          <p:nvPr/>
        </p:nvSpPr>
        <p:spPr>
          <a:xfrm>
            <a:off x="2052320" y="2777158"/>
            <a:ext cx="2900679" cy="94140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He goes to the </a:t>
            </a:r>
          </a:p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sports centre.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9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D3F150-C15E-CDFB-34CD-5D1EA39EE6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460ABD1C-804C-AAD3-7122-5B9368835F68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F5B6FFEE-8426-078D-5BC9-6457F3AB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0432F-7B64-12EB-4979-8C215DA8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53" y="1635760"/>
            <a:ext cx="11303693" cy="4307015"/>
          </a:xfrm>
          <a:prstGeom prst="rect">
            <a:avLst/>
          </a:prstGeom>
        </p:spPr>
      </p:pic>
      <p:pic>
        <p:nvPicPr>
          <p:cNvPr id="5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C88F734-92F3-27CF-C00C-00646AEC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79" y="156002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26D21627-78D7-5F04-23C3-9D7D1188E0B0}"/>
              </a:ext>
            </a:extLst>
          </p:cNvPr>
          <p:cNvGrpSpPr/>
          <p:nvPr/>
        </p:nvGrpSpPr>
        <p:grpSpPr>
          <a:xfrm>
            <a:off x="533400" y="1899176"/>
            <a:ext cx="5263134" cy="461665"/>
            <a:chOff x="533400" y="1899176"/>
            <a:chExt cx="5263134" cy="46166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220F8D2-4053-CD18-DC15-DF9977294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899176"/>
              <a:ext cx="5145404" cy="461665"/>
            </a:xfrm>
            <a:prstGeom prst="rect">
              <a:avLst/>
            </a:prstGeom>
            <a:solidFill>
              <a:srgbClr val="FEF1D9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6600" b="1">
                  <a:latin typeface="Arial Rounded MT Bold" panose="020F070403050403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en-US" sz="2400" b="0"/>
                <a:t>Where does he go on Saturdays?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87B57E-9018-FAEA-8047-E53EA324CE1C}"/>
                </a:ext>
              </a:extLst>
            </p:cNvPr>
            <p:cNvSpPr/>
            <p:nvPr/>
          </p:nvSpPr>
          <p:spPr>
            <a:xfrm>
              <a:off x="5642610" y="1921615"/>
              <a:ext cx="153924" cy="134112"/>
            </a:xfrm>
            <a:prstGeom prst="ellipse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DFA8925-43B8-78C4-26E8-2411DA068E1C}"/>
              </a:ext>
            </a:extLst>
          </p:cNvPr>
          <p:cNvSpPr/>
          <p:nvPr/>
        </p:nvSpPr>
        <p:spPr>
          <a:xfrm>
            <a:off x="2052320" y="2777158"/>
            <a:ext cx="2900679" cy="94140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He goes to the </a:t>
            </a:r>
          </a:p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cinema.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1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D3F150-C15E-CDFB-34CD-5D1EA39EE6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460ABD1C-804C-AAD3-7122-5B9368835F68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F5B6FFEE-8426-078D-5BC9-6457F3AB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0432F-7B64-12EB-4979-8C215DA8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53" y="1635760"/>
            <a:ext cx="11303693" cy="4307015"/>
          </a:xfrm>
          <a:prstGeom prst="rect">
            <a:avLst/>
          </a:prstGeom>
        </p:spPr>
      </p:pic>
      <p:pic>
        <p:nvPicPr>
          <p:cNvPr id="5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C88F734-92F3-27CF-C00C-00646AEC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05" y="306832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26D21627-78D7-5F04-23C3-9D7D1188E0B0}"/>
              </a:ext>
            </a:extLst>
          </p:cNvPr>
          <p:cNvGrpSpPr/>
          <p:nvPr/>
        </p:nvGrpSpPr>
        <p:grpSpPr>
          <a:xfrm>
            <a:off x="533400" y="1899176"/>
            <a:ext cx="5263134" cy="446276"/>
            <a:chOff x="533400" y="1899176"/>
            <a:chExt cx="5263134" cy="446276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220F8D2-4053-CD18-DC15-DF9977294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899176"/>
              <a:ext cx="5145404" cy="446276"/>
            </a:xfrm>
            <a:prstGeom prst="rect">
              <a:avLst/>
            </a:prstGeom>
            <a:solidFill>
              <a:srgbClr val="FEF1D9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6600" b="1">
                  <a:latin typeface="Arial Rounded MT Bold" panose="020F070403050403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en-US" sz="2300" b="0"/>
                <a:t>Where does she go on Saturdays?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87B57E-9018-FAEA-8047-E53EA324CE1C}"/>
                </a:ext>
              </a:extLst>
            </p:cNvPr>
            <p:cNvSpPr/>
            <p:nvPr/>
          </p:nvSpPr>
          <p:spPr>
            <a:xfrm>
              <a:off x="5642610" y="1921615"/>
              <a:ext cx="153924" cy="134112"/>
            </a:xfrm>
            <a:prstGeom prst="ellipse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DFA8925-43B8-78C4-26E8-2411DA068E1C}"/>
              </a:ext>
            </a:extLst>
          </p:cNvPr>
          <p:cNvSpPr/>
          <p:nvPr/>
        </p:nvSpPr>
        <p:spPr>
          <a:xfrm>
            <a:off x="2052320" y="2777158"/>
            <a:ext cx="2900679" cy="94140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She goes to the </a:t>
            </a:r>
          </a:p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shopping centre.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2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05410" y="179289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037605" y="3368343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1270258" y="2698206"/>
            <a:ext cx="9180611" cy="187363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7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D3F150-C15E-CDFB-34CD-5D1EA39EE6F3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460ABD1C-804C-AAD3-7122-5B9368835F68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F5B6FFEE-8426-078D-5BC9-6457F3AB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0432F-7B64-12EB-4979-8C215DA8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53" y="1635760"/>
            <a:ext cx="11303693" cy="4307015"/>
          </a:xfrm>
          <a:prstGeom prst="rect">
            <a:avLst/>
          </a:prstGeom>
        </p:spPr>
      </p:pic>
      <p:pic>
        <p:nvPicPr>
          <p:cNvPr id="5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C88F734-92F3-27CF-C00C-00646AEC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85" y="378926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26D21627-78D7-5F04-23C3-9D7D1188E0B0}"/>
              </a:ext>
            </a:extLst>
          </p:cNvPr>
          <p:cNvGrpSpPr/>
          <p:nvPr/>
        </p:nvGrpSpPr>
        <p:grpSpPr>
          <a:xfrm>
            <a:off x="533400" y="1899176"/>
            <a:ext cx="5263134" cy="446276"/>
            <a:chOff x="533400" y="1899176"/>
            <a:chExt cx="5263134" cy="446276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220F8D2-4053-CD18-DC15-DF9977294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899176"/>
              <a:ext cx="5145404" cy="446276"/>
            </a:xfrm>
            <a:prstGeom prst="rect">
              <a:avLst/>
            </a:prstGeom>
            <a:solidFill>
              <a:srgbClr val="FEF1D9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6600" b="1">
                  <a:latin typeface="Arial Rounded MT Bold" panose="020F070403050403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en-US" sz="2300" b="0"/>
                <a:t>Where does she go on Saturdays?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87B57E-9018-FAEA-8047-E53EA324CE1C}"/>
                </a:ext>
              </a:extLst>
            </p:cNvPr>
            <p:cNvSpPr/>
            <p:nvPr/>
          </p:nvSpPr>
          <p:spPr>
            <a:xfrm>
              <a:off x="5642610" y="1921615"/>
              <a:ext cx="153924" cy="134112"/>
            </a:xfrm>
            <a:prstGeom prst="ellipse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DFA8925-43B8-78C4-26E8-2411DA068E1C}"/>
              </a:ext>
            </a:extLst>
          </p:cNvPr>
          <p:cNvSpPr/>
          <p:nvPr/>
        </p:nvSpPr>
        <p:spPr>
          <a:xfrm>
            <a:off x="2052320" y="2777158"/>
            <a:ext cx="2900679" cy="94140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She goes to the </a:t>
            </a:r>
          </a:p>
          <a:p>
            <a:pPr algn="ctr"/>
            <a:r>
              <a:rPr lang="en-US" sz="2400" b="0">
                <a:solidFill>
                  <a:schemeClr val="tx1"/>
                </a:solidFill>
                <a:latin typeface="Arial Rounded MT Bold" panose="020F0704030504030204" pitchFamily="34" charset="0"/>
              </a:rPr>
              <a:t>swimming pool.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8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146A9F-DFA4-7089-6E3C-C03DE85214B8}"/>
              </a:ext>
            </a:extLst>
          </p:cNvPr>
          <p:cNvGrpSpPr/>
          <p:nvPr/>
        </p:nvGrpSpPr>
        <p:grpSpPr>
          <a:xfrm>
            <a:off x="5409477" y="2296294"/>
            <a:ext cx="1422035" cy="887550"/>
            <a:chOff x="3709758" y="3204070"/>
            <a:chExt cx="1768014" cy="1103488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8F4892D6-E3B8-D7CE-8758-942AAB32792F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D8A996A0-F883-1222-6C52-F32F720B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520432F-7B64-12EB-4979-8C215DA8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53" y="1635760"/>
            <a:ext cx="11303693" cy="4307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4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05410" y="179289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8646027" y="3342667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1192498" y="2837743"/>
            <a:ext cx="9180611" cy="187363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1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2EA12DEF-9734-60CC-D821-BE42B6EE4B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6197352" y="393905"/>
            <a:ext cx="1842993" cy="1385812"/>
            <a:chOff x="3529125" y="214139"/>
            <a:chExt cx="2520486" cy="1895242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529125" y="1478006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4421" y="214139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265503" y="338608"/>
            <a:ext cx="7257271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she/he go on Saturday?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595B1-5EE8-EEE9-2E3F-DA48209F7A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"/>
          <a:stretch/>
        </p:blipFill>
        <p:spPr>
          <a:xfrm>
            <a:off x="561090" y="4534826"/>
            <a:ext cx="11069819" cy="1864675"/>
          </a:xfrm>
          <a:prstGeom prst="rect">
            <a:avLst/>
          </a:prstGeom>
        </p:spPr>
      </p:pic>
      <p:cxnSp>
        <p:nvCxnSpPr>
          <p:cNvPr id="8" name="Mspham-0936082789">
            <a:extLst>
              <a:ext uri="{FF2B5EF4-FFF2-40B4-BE49-F238E27FC236}">
                <a16:creationId xmlns:a16="http://schemas.microsoft.com/office/drawing/2014/main" id="{5AD71705-7933-0BC0-AB6F-010B277E19B9}"/>
              </a:ext>
            </a:extLst>
          </p:cNvPr>
          <p:cNvCxnSpPr>
            <a:stCxn id="4" idx="2"/>
          </p:cNvCxnSpPr>
          <p:nvPr/>
        </p:nvCxnSpPr>
        <p:spPr>
          <a:xfrm flipH="1">
            <a:off x="2169268" y="1913186"/>
            <a:ext cx="3724870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spham-0936082789">
            <a:extLst>
              <a:ext uri="{FF2B5EF4-FFF2-40B4-BE49-F238E27FC236}">
                <a16:creationId xmlns:a16="http://schemas.microsoft.com/office/drawing/2014/main" id="{7DDB4AE0-040C-2DD1-D6CA-31F186E29093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747098" y="1913186"/>
            <a:ext cx="1147040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F85EE43E-F479-37E0-73AB-30F4397EBC9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894138" y="1913186"/>
            <a:ext cx="1430790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AD8E8364-6B5A-7129-CAA1-1831EB7153A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894138" y="1913186"/>
            <a:ext cx="3911343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B9236AA-6C52-4048-8DBA-02FF3383F4CE}"/>
              </a:ext>
            </a:extLst>
          </p:cNvPr>
          <p:cNvSpPr/>
          <p:nvPr/>
        </p:nvSpPr>
        <p:spPr>
          <a:xfrm>
            <a:off x="2625505" y="1184584"/>
            <a:ext cx="6537266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She / He goes to the ___________.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4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10157153" y="3576928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31890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6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982485" y="3795331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48146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1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404777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tâm thể thao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508565" y="3439935"/>
            <a:ext cx="3547679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000"/>
              <a:t>/spɔːts ˈsɛntə/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71028"/>
            <a:ext cx="515360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latin typeface=".VnAvant" panose="020B7200000000000000" pitchFamily="34" charset="0"/>
              </a:rPr>
              <a:t>sports centre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C48A5B-2C90-379D-0FF8-1E6BB48F3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" y="2034073"/>
            <a:ext cx="5962650" cy="3152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9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06073" y="4140201"/>
            <a:ext cx="4823927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tâm mua sắm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481593" y="3347602"/>
            <a:ext cx="306977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000"/>
              <a:t>/</a:t>
            </a:r>
            <a:r>
              <a:rPr lang="en-US"/>
              <a:t>ˈ</a:t>
            </a:r>
            <a:r>
              <a:rPr lang="en-US" sz="3000"/>
              <a:t>ʃɒpɪŋ ˈsɛntə/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435010" y="2540250"/>
            <a:ext cx="516293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shopping centre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B9F6370-F32B-9A53-0054-93FD9FFDD9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3" b="9388"/>
          <a:stretch/>
        </p:blipFill>
        <p:spPr>
          <a:xfrm>
            <a:off x="1309853" y="1763485"/>
            <a:ext cx="4621269" cy="3590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77731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 bơi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839338" y="3439935"/>
            <a:ext cx="4432041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000"/>
              <a:t>/ˈswɪmɪŋ puːl/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242179" y="2540250"/>
            <a:ext cx="562635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swimming pool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97C7B2-3CC0-02DB-9EDA-009FE94C4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509" y="1059966"/>
            <a:ext cx="4928313" cy="4928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4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95E69CAD-A155-6888-10D4-5723E91B0C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753035" y="4140201"/>
            <a:ext cx="320221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 chiếu phim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830065" y="3347602"/>
            <a:ext cx="304815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000"/>
              <a:t>/</a:t>
            </a:r>
            <a:r>
              <a:rPr lang="en-US"/>
              <a:t>ˈ</a:t>
            </a:r>
            <a:r>
              <a:rPr lang="en-US" sz="3000"/>
              <a:t>sɪnəmə/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858404" y="2540250"/>
            <a:ext cx="499147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cinema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C96C8BD-D8A4-7889-AED0-B74ACF0AA3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9" t="13061" r="4934" b="22857"/>
          <a:stretch/>
        </p:blipFill>
        <p:spPr>
          <a:xfrm>
            <a:off x="660400" y="1925456"/>
            <a:ext cx="6198004" cy="3582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0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6136639" y="2134192"/>
            <a:ext cx="681598" cy="749042"/>
            <a:chOff x="-5406404" y="2500342"/>
            <a:chExt cx="814735" cy="895354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-5406404" y="3027800"/>
              <a:ext cx="814735" cy="3678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7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220413" y="2500342"/>
              <a:ext cx="442751" cy="4427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F16C25AF-69D7-178E-E976-C7E47C712D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057400" y="168806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shopping centre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057400" y="39512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swimming pool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057400" y="281967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sports centre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2057400" y="508289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cinema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717952" y="42933"/>
            <a:ext cx="9213448" cy="905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F1493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136639" y="1688068"/>
            <a:ext cx="569457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Trung tâm mua sắm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136639" y="3951284"/>
            <a:ext cx="519072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Bể bơi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136639" y="2819676"/>
            <a:ext cx="51067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Trung tâm thể thao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136639" y="5082893"/>
            <a:ext cx="492946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Rạp chiếu phim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0C6B743-8573-EC81-C04A-84BE1E5385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251995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627155" y="302302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84F1B78-ADF5-B007-DD0B-2ECF97AAE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98" y="5333832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D5651E8-A0BB-4379-7515-4506FC0D5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35" y="5350740"/>
            <a:ext cx="588935" cy="5839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C64F9D-C412-D3C1-F4B6-031DC47D7287}"/>
              </a:ext>
            </a:extLst>
          </p:cNvPr>
          <p:cNvGrpSpPr/>
          <p:nvPr/>
        </p:nvGrpSpPr>
        <p:grpSpPr>
          <a:xfrm>
            <a:off x="2351198" y="2103166"/>
            <a:ext cx="1322799" cy="1874503"/>
            <a:chOff x="4131377" y="3183324"/>
            <a:chExt cx="866861" cy="1228406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D5B0E519-EE42-31CE-6CBD-392FB77BAB4A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5441F9F-68FA-7DB6-2265-60B82E03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D4C9901-3276-36EC-D4A3-CC39E98772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139" y="1291169"/>
            <a:ext cx="11376122" cy="3859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C33515-FDC6-30D5-7B48-81B0B03E0C2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7011" t="86858" r="4764" b="768"/>
          <a:stretch/>
        </p:blipFill>
        <p:spPr>
          <a:xfrm>
            <a:off x="6969759" y="4643119"/>
            <a:ext cx="4348481" cy="477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E77DA7-9E50-9877-E1C7-8B5445EF39D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475" t="14458" r="4318" b="74748"/>
          <a:stretch/>
        </p:blipFill>
        <p:spPr>
          <a:xfrm>
            <a:off x="6908799" y="1849119"/>
            <a:ext cx="4460241" cy="416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476A1-E168-7AA3-52CC-D9D16E83845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963" t="81066" r="62191" b="8139"/>
          <a:stretch/>
        </p:blipFill>
        <p:spPr>
          <a:xfrm>
            <a:off x="2072640" y="4419599"/>
            <a:ext cx="2712720" cy="4165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31C49A-7512-6A08-3BC6-8077A452AB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36" t="1294" r="62816" b="81593"/>
          <a:stretch/>
        </p:blipFill>
        <p:spPr>
          <a:xfrm>
            <a:off x="1148080" y="1341120"/>
            <a:ext cx="356616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878661-22B2-D240-F265-EBDF34A3FE2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475" t="3664" r="4318" b="85542"/>
          <a:stretch/>
        </p:blipFill>
        <p:spPr>
          <a:xfrm>
            <a:off x="6908799" y="1432560"/>
            <a:ext cx="4460241" cy="416560"/>
          </a:xfrm>
          <a:prstGeom prst="rect">
            <a:avLst/>
          </a:prstGeom>
        </p:spPr>
      </p:pic>
      <p:pic>
        <p:nvPicPr>
          <p:cNvPr id="1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B9C499E-1629-C0D8-99FD-28D8484352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40" y="1559833"/>
            <a:ext cx="542021" cy="537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4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0DCDEE-ED76-469F-811A-ED30D804A81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5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B5527E-F58A-4FF8-A4F2-04BCA5BFF99C}:2007577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5DE699-842C-42DF-871A-7E235440F851}:20075772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94D53A-2ED7-4274-A0BB-1B6C79C16B57}:5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DB776A-1D3E-4403-83D5-EF7F703DC3AB}:2007577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1BBABB-8F29-47E8-B6F3-C1CFD0584834}:2007577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47C9D6-D56A-4A91-A14E-A10D5AA24742}:20075772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800F22-6E08-4472-A438-622FF9E5B7BB}:2007577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19D370-E02B-4D2E-ABA5-B47837DF6652}:20075772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BFB746-01D0-4141-B6AA-34AED4D4A667}:2007577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659D52-1809-404F-AE75-C80A4539B65F}:2007577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DF552F-290B-49EF-8505-4CB62A34CDE5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866A8A-081D-483C-932E-AB19960B49F5}:20075772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E445B5-D7AE-49B2-A90F-925A894F24D4}:20075772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2B1C1-41A3-4278-BFC4-FCE0459BE9F1}:20075772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882D0-2141-4211-A815-64D4B60A13E0}:200757729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C30F8B-514E-470A-8557-A0B5A3C45DFB}:2007577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A1F48B-6ED7-492B-97AF-6C30AF175EBA}:2007577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BF43F-9087-4240-BE6C-8A44871E0554}:20075772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0B8DC1-7DBA-46D1-A6B8-0E4A128D8987}:2007577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491F3-C3E8-42D4-AE20-87F830673AEB}:20075772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85F0C7-9F41-4A41-9622-80E0B1D6012D}:20075772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DAFB9B-4314-4C7B-A97F-01AE1BF4A863}:2007577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62B501-4F37-4066-84F9-9D633B86CE53}:2007577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FF220E-6059-42F3-90BD-321FF9B94A9D}:20075772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352</Words>
  <Application>Microsoft Office PowerPoint</Application>
  <PresentationFormat>Widescreen</PresentationFormat>
  <Paragraphs>121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Rounded MT Bold</vt:lpstr>
      <vt:lpstr>Century Gothic</vt:lpstr>
      <vt:lpstr>Kirang Haerang</vt:lpstr>
      <vt:lpstr>Calibri Light</vt:lpstr>
      <vt:lpstr>Calibri</vt:lpstr>
      <vt:lpstr>.VnAvant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G4-U15.11</dc:title>
  <dc:creator>Pham Huyen</dc:creator>
  <cp:lastModifiedBy>LIEN THANH</cp:lastModifiedBy>
  <cp:revision>10</cp:revision>
  <dcterms:created xsi:type="dcterms:W3CDTF">2023-11-08T02:38:36Z</dcterms:created>
  <dcterms:modified xsi:type="dcterms:W3CDTF">2025-03-13T01:18:47Z</dcterms:modified>
</cp:coreProperties>
</file>