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7" r:id="rId2"/>
    <p:sldId id="280" r:id="rId3"/>
    <p:sldId id="282" r:id="rId4"/>
    <p:sldId id="283" r:id="rId5"/>
    <p:sldId id="281" r:id="rId6"/>
    <p:sldId id="284" r:id="rId7"/>
    <p:sldId id="2007577297" r:id="rId8"/>
    <p:sldId id="2007577271" r:id="rId9"/>
    <p:sldId id="2007577283" r:id="rId10"/>
    <p:sldId id="2007577284" r:id="rId11"/>
    <p:sldId id="2007577277" r:id="rId12"/>
    <p:sldId id="2007577280" r:id="rId13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.VnAristote" panose="020B7200000000000000"/>
      <p:regular r:id="rId25"/>
    </p:embeddedFont>
    <p:embeddedFont>
      <p:font typeface=".VnCooper" panose="020B7200000000000000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DF8D2-A2BF-4311-A59D-F0E1A36F46E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A1099-F401-43B8-B4B9-C0ECD34AD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5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1099-F401-43B8-B4B9-C0ECD34ADF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1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9E0E-8288-246D-B541-90507C229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3D12C6-F632-20CC-D6CA-21951D876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B7958-2A15-1C56-C1F0-9C687325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A98C9-034E-C3E3-6609-B858AFC75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CE074-8641-A5C6-D745-9F921728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4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56D61-342C-9B9B-70B3-6DC4EC0E7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0F42B-1FCA-BE2D-5590-0C9CDEF7B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FEEBB-0DD7-FE58-5458-CAD6E5AFF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6E215-143B-4DE4-ECFA-D1E0401B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6AD74-90F9-24F1-20A8-975586F24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72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FBF7C0-98DC-228D-6E60-17875FA53D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476E0-E59C-3BE0-A05A-09E8DA8C5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6EBF6-7113-06F2-A800-1D46C9AC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D0604-CCCE-1399-11DD-6922155C2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6A874-507D-14BB-DFD0-E6E0840C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1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74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691F0-76E6-8EE9-908B-47A777B1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48388-949D-A4C9-FC7C-2523DED0E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4A304-68B1-3859-CBBB-2A93F679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86243-77D6-3C92-E0BA-FBE54C472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92F3B-AA9D-ACF4-2AB5-0D740765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964C9-FDBD-4F94-DC8B-F690BED13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879CD-E7CE-83D3-25C2-59F252826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94AF4-D879-2CA2-E3B4-6FDE414DE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1A65C-58F2-7233-5CBB-A2CDDA94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2D4B6-A0FB-80C5-B09B-496F2993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2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F6649-C63B-1D40-E0A4-6E39AF16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9F88A-B105-F4AB-A534-6BC18ECF3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96179-477F-39AB-798A-7A66EEC4E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50C09-BF28-9DCE-FE83-217313CA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5EF65-884D-5FC9-26BD-FC481250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D519B-C1DB-622F-2C5A-7386E229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67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4923A-690E-F2AF-992E-02FB7CBD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00EAC-8907-9B16-F66A-880F4FF12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3A80B-04AD-FC6D-6FAF-7BCA34321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A3323-47FD-4AD7-6625-5DD15A195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0591BD-4A2E-C7CC-640B-1B6589661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DD532-67B1-D294-08E3-8A50EDA8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53C3C4-06FE-900C-EAD0-C123C24B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BF953-2DD4-9E1A-C6E7-92959EF0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9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F915C-A774-6FE0-ADF6-3377BC64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529120-43BB-95E5-5C7F-E0B5A278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93EEC-7AEB-6029-3353-C31C6E606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AE49D-1C7C-9B72-BC43-E9D99596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7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B0ECCF-415C-460F-809F-23858B134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F6C8F-8808-7C78-9B21-A9A132B7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68902-4EAE-5E87-24B0-2F608C32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66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2156-B2C5-F35D-BE33-A119A8EA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35987-DBCB-93EC-4E50-37282C7E5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80322-29F1-A841-9984-3AB63D474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71AA8-5827-0EEA-A3DF-777A8F42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269FE-1B7A-A10A-55F3-CE5205F16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6D7E3-4D21-0E56-4076-5521112E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5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E67C5-07B2-C80D-FCFD-A3D16FF6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E5B97-9584-F6D3-5041-7EB6B2024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73379-0FDA-FC74-78B8-9CC9B0447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6F228-802B-04C6-2C91-0728CE06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70FE8-A2B5-7473-4D85-0B2DA24A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B1F47-8BD9-5EEA-231E-6D2E8A91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4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3F8AE8-065C-352C-2C46-2A8F138FF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10B19-2B77-5553-5068-A9CDFEF0F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5D996-1A11-11B9-6334-E5970862C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DB830-EE58-4A5C-A73D-BE2EF6EE047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36566-3103-ADC2-0FCB-5D96BDD23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8B258-5070-C09F-208A-E619AEA22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E8FCF-4A11-44C0-B494-BBD7B4171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2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15.sv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0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4670560" y="769650"/>
            <a:ext cx="4388760" cy="857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34"/>
              </a:lnSpc>
            </a:pPr>
            <a:r>
              <a:rPr lang="en-US" sz="4000">
                <a:solidFill>
                  <a:srgbClr val="2B6D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15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0F1B3B-D05D-50CA-2678-BC5DD3DCDAD2}"/>
              </a:ext>
            </a:extLst>
          </p:cNvPr>
          <p:cNvGrpSpPr/>
          <p:nvPr/>
        </p:nvGrpSpPr>
        <p:grpSpPr>
          <a:xfrm>
            <a:off x="394903" y="1604110"/>
            <a:ext cx="5248977" cy="3423734"/>
            <a:chOff x="261195" y="1729533"/>
            <a:chExt cx="6273855" cy="4092228"/>
          </a:xfrm>
        </p:grpSpPr>
        <p:sp>
          <p:nvSpPr>
            <p:cNvPr id="4" name="Freeform 4"/>
            <p:cNvSpPr/>
            <p:nvPr/>
          </p:nvSpPr>
          <p:spPr>
            <a:xfrm>
              <a:off x="261195" y="1852122"/>
              <a:ext cx="6273855" cy="3969639"/>
            </a:xfrm>
            <a:custGeom>
              <a:avLst/>
              <a:gdLst/>
              <a:ahLst/>
              <a:cxnLst/>
              <a:rect l="l" t="t" r="r" b="b"/>
              <a:pathLst>
                <a:path w="6273855" h="3969639">
                  <a:moveTo>
                    <a:pt x="0" y="0"/>
                  </a:moveTo>
                  <a:lnTo>
                    <a:pt x="6273855" y="0"/>
                  </a:lnTo>
                  <a:lnTo>
                    <a:pt x="6273855" y="3969639"/>
                  </a:lnTo>
                  <a:lnTo>
                    <a:pt x="0" y="396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16101" y="1729533"/>
              <a:ext cx="5332847" cy="3901221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683997" y="4729382"/>
            <a:ext cx="3575335" cy="674845"/>
          </a:xfrm>
          <a:custGeom>
            <a:avLst/>
            <a:gdLst/>
            <a:ahLst/>
            <a:cxnLst/>
            <a:rect l="l" t="t" r="r" b="b"/>
            <a:pathLst>
              <a:path w="3575335" h="674845">
                <a:moveTo>
                  <a:pt x="0" y="0"/>
                </a:moveTo>
                <a:lnTo>
                  <a:pt x="3575335" y="0"/>
                </a:lnTo>
                <a:lnTo>
                  <a:pt x="3575335" y="674844"/>
                </a:lnTo>
                <a:lnTo>
                  <a:pt x="0" y="6748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700000">
            <a:off x="5321777" y="681899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414290" y="5051088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426073" y="1971062"/>
            <a:ext cx="7929660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43"/>
              </a:lnSpc>
            </a:pPr>
            <a:r>
              <a:rPr lang="en-US" sz="8800" b="1">
                <a:solidFill>
                  <a:srgbClr val="E884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family’s</a:t>
            </a:r>
          </a:p>
          <a:p>
            <a:pPr algn="ctr">
              <a:lnSpc>
                <a:spcPts val="9743"/>
              </a:lnSpc>
            </a:pPr>
            <a:r>
              <a:rPr lang="en-US" sz="8800" b="1">
                <a:solidFill>
                  <a:srgbClr val="E884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weekend</a:t>
            </a:r>
          </a:p>
        </p:txBody>
      </p:sp>
      <p:sp>
        <p:nvSpPr>
          <p:cNvPr id="20" name="Freeform 20"/>
          <p:cNvSpPr/>
          <p:nvPr/>
        </p:nvSpPr>
        <p:spPr>
          <a:xfrm rot="7359595">
            <a:off x="10685622" y="4027446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2</a:t>
            </a: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10B26300-3037-B1C1-CF0A-EF6E015A2C84}"/>
              </a:ext>
            </a:extLst>
          </p:cNvPr>
          <p:cNvSpPr/>
          <p:nvPr/>
        </p:nvSpPr>
        <p:spPr>
          <a:xfrm>
            <a:off x="9619916" y="4968287"/>
            <a:ext cx="2572084" cy="2173211"/>
          </a:xfrm>
          <a:custGeom>
            <a:avLst/>
            <a:gdLst/>
            <a:ahLst/>
            <a:cxnLst/>
            <a:rect l="l" t="t" r="r" b="b"/>
            <a:pathLst>
              <a:path w="7074512" h="5977413">
                <a:moveTo>
                  <a:pt x="0" y="0"/>
                </a:moveTo>
                <a:lnTo>
                  <a:pt x="7074512" y="0"/>
                </a:lnTo>
                <a:lnTo>
                  <a:pt x="7074512" y="5977413"/>
                </a:lnTo>
                <a:lnTo>
                  <a:pt x="0" y="597741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311654" y="1484660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2455932" y="1399046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558048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5D2E2D34-4EE8-5760-02F6-419F60A0D938}"/>
              </a:ext>
            </a:extLst>
          </p:cNvPr>
          <p:cNvSpPr txBox="1">
            <a:spLocks/>
          </p:cNvSpPr>
          <p:nvPr/>
        </p:nvSpPr>
        <p:spPr>
          <a:xfrm>
            <a:off x="1149935" y="1865483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3B41CFBE-54B6-063C-31C1-CB4FBC975863}"/>
              </a:ext>
            </a:extLst>
          </p:cNvPr>
          <p:cNvSpPr txBox="1">
            <a:spLocks/>
          </p:cNvSpPr>
          <p:nvPr/>
        </p:nvSpPr>
        <p:spPr>
          <a:xfrm>
            <a:off x="1120140" y="5129833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5ED4DE1-2A4F-019A-713B-123A699F2BE6}"/>
              </a:ext>
            </a:extLst>
          </p:cNvPr>
          <p:cNvSpPr txBox="1">
            <a:spLocks/>
          </p:cNvSpPr>
          <p:nvPr/>
        </p:nvSpPr>
        <p:spPr>
          <a:xfrm>
            <a:off x="4891594" y="1342492"/>
            <a:ext cx="6495900" cy="209666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800"/>
              </a:spcAft>
            </a:pPr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your father go on Saturdays</a:t>
            </a:r>
          </a:p>
          <a:p>
            <a:pPr algn="l">
              <a:spcAft>
                <a:spcPts val="1800"/>
              </a:spcAft>
            </a:pPr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______ to the ___________.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5E49CC7D-D1D3-BF70-DB68-C86393D6678A}"/>
              </a:ext>
            </a:extLst>
          </p:cNvPr>
          <p:cNvSpPr txBox="1">
            <a:spLocks/>
          </p:cNvSpPr>
          <p:nvPr/>
        </p:nvSpPr>
        <p:spPr>
          <a:xfrm>
            <a:off x="4891594" y="4524698"/>
            <a:ext cx="6495900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800"/>
              </a:spcAft>
            </a:pPr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your mother go on Saturdays</a:t>
            </a:r>
          </a:p>
          <a:p>
            <a:pPr algn="l">
              <a:spcAft>
                <a:spcPts val="1800"/>
              </a:spcAft>
            </a:pPr>
            <a: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______________________.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16A6EFC9-FF99-1F6F-258B-5972998601E6}"/>
              </a:ext>
            </a:extLst>
          </p:cNvPr>
          <p:cNvSpPr txBox="1">
            <a:spLocks/>
          </p:cNvSpPr>
          <p:nvPr/>
        </p:nvSpPr>
        <p:spPr>
          <a:xfrm>
            <a:off x="6167430" y="2497801"/>
            <a:ext cx="176773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C3A308DA-FF68-A792-9846-1205A8B2E015}"/>
              </a:ext>
            </a:extLst>
          </p:cNvPr>
          <p:cNvSpPr txBox="1">
            <a:spLocks/>
          </p:cNvSpPr>
          <p:nvPr/>
        </p:nvSpPr>
        <p:spPr>
          <a:xfrm>
            <a:off x="6179102" y="5672113"/>
            <a:ext cx="5301695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shopping centre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C556C-73D2-4D3A-1754-9114990AA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355" y="1355455"/>
            <a:ext cx="2537680" cy="1714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6BFE8-11C2-5B09-6610-9727D5BE7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355" y="4510237"/>
            <a:ext cx="2552921" cy="1767993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095416A-CEA3-CFB2-E20D-9504B48E6745}"/>
              </a:ext>
            </a:extLst>
          </p:cNvPr>
          <p:cNvSpPr txBox="1">
            <a:spLocks/>
          </p:cNvSpPr>
          <p:nvPr/>
        </p:nvSpPr>
        <p:spPr>
          <a:xfrm>
            <a:off x="8830907" y="2497801"/>
            <a:ext cx="314441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centre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0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0D96CC03-9BBE-9A11-FE11-113DC72FCC9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sing.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F91511-795E-B298-DB4F-D642658D5885}"/>
              </a:ext>
            </a:extLst>
          </p:cNvPr>
          <p:cNvSpPr/>
          <p:nvPr/>
        </p:nvSpPr>
        <p:spPr>
          <a:xfrm>
            <a:off x="5799891" y="3429000"/>
            <a:ext cx="345872" cy="386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9A0328-1EE0-8ABC-74F9-D1F4AAB91308}"/>
              </a:ext>
            </a:extLst>
          </p:cNvPr>
          <p:cNvSpPr/>
          <p:nvPr/>
        </p:nvSpPr>
        <p:spPr>
          <a:xfrm>
            <a:off x="5539229" y="5385378"/>
            <a:ext cx="345872" cy="386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DF4275-6286-985A-A8C9-AD2B782EFD84}"/>
              </a:ext>
            </a:extLst>
          </p:cNvPr>
          <p:cNvGrpSpPr/>
          <p:nvPr/>
        </p:nvGrpSpPr>
        <p:grpSpPr>
          <a:xfrm>
            <a:off x="2628652" y="1399046"/>
            <a:ext cx="1422035" cy="887550"/>
            <a:chOff x="3709758" y="3204070"/>
            <a:chExt cx="1768014" cy="1103488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7474EB3F-61A5-3CA5-5685-B38B87388061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CAB8BD1-A01C-179E-FF25-A566DB5CE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A28EC3E-D6E4-F9FF-0906-71C165F09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82" y="1372687"/>
            <a:ext cx="11213036" cy="4620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09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0D1E295-BEEE-32BA-5765-62D487A947A6}"/>
              </a:ext>
            </a:extLst>
          </p:cNvPr>
          <p:cNvSpPr/>
          <p:nvPr/>
        </p:nvSpPr>
        <p:spPr>
          <a:xfrm>
            <a:off x="-22530" y="0"/>
            <a:ext cx="12214530" cy="6915062"/>
          </a:xfrm>
          <a:prstGeom prst="rect">
            <a:avLst/>
          </a:prstGeom>
          <a:solidFill>
            <a:srgbClr val="F6E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892" y="-36676"/>
            <a:ext cx="775883" cy="1621131"/>
          </a:xfrm>
          <a:custGeom>
            <a:avLst/>
            <a:gdLst/>
            <a:ahLst/>
            <a:cxnLst/>
            <a:rect l="l" t="t" r="r" b="b"/>
            <a:pathLst>
              <a:path w="1043903" h="2181132">
                <a:moveTo>
                  <a:pt x="0" y="0"/>
                </a:moveTo>
                <a:lnTo>
                  <a:pt x="1043903" y="0"/>
                </a:lnTo>
                <a:lnTo>
                  <a:pt x="1043903" y="2181132"/>
                </a:lnTo>
                <a:lnTo>
                  <a:pt x="0" y="2181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23193" r="-56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FC796D-37A9-6905-3A3F-06EFC484B93D}"/>
              </a:ext>
            </a:extLst>
          </p:cNvPr>
          <p:cNvGrpSpPr/>
          <p:nvPr/>
        </p:nvGrpSpPr>
        <p:grpSpPr>
          <a:xfrm rot="16200000">
            <a:off x="10494596" y="48436"/>
            <a:ext cx="1918103" cy="1745547"/>
            <a:chOff x="12655941" y="46088"/>
            <a:chExt cx="2366765" cy="2153847"/>
          </a:xfrm>
        </p:grpSpPr>
        <p:sp>
          <p:nvSpPr>
            <p:cNvPr id="7" name="Freeform 7"/>
            <p:cNvSpPr/>
            <p:nvPr/>
          </p:nvSpPr>
          <p:spPr>
            <a:xfrm rot="5571910">
              <a:off x="13333840" y="397163"/>
              <a:ext cx="1865657" cy="1512074"/>
            </a:xfrm>
            <a:custGeom>
              <a:avLst/>
              <a:gdLst/>
              <a:ahLst/>
              <a:cxnLst/>
              <a:rect l="l" t="t" r="r" b="b"/>
              <a:pathLst>
                <a:path w="1865657" h="1512074">
                  <a:moveTo>
                    <a:pt x="0" y="0"/>
                  </a:moveTo>
                  <a:lnTo>
                    <a:pt x="1865657" y="0"/>
                  </a:lnTo>
                  <a:lnTo>
                    <a:pt x="1865657" y="1512074"/>
                  </a:lnTo>
                  <a:lnTo>
                    <a:pt x="0" y="1512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81419" r="-885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55941" y="968141"/>
              <a:ext cx="2001668" cy="1231794"/>
            </a:xfrm>
            <a:custGeom>
              <a:avLst/>
              <a:gdLst/>
              <a:ahLst/>
              <a:cxnLst/>
              <a:rect l="l" t="t" r="r" b="b"/>
              <a:pathLst>
                <a:path w="2001668" h="1231794">
                  <a:moveTo>
                    <a:pt x="0" y="0"/>
                  </a:moveTo>
                  <a:lnTo>
                    <a:pt x="2001668" y="0"/>
                  </a:lnTo>
                  <a:lnTo>
                    <a:pt x="2001668" y="1231793"/>
                  </a:lnTo>
                  <a:lnTo>
                    <a:pt x="0" y="1231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b="-2763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86209" y="46088"/>
              <a:ext cx="927564" cy="1121374"/>
            </a:xfrm>
            <a:custGeom>
              <a:avLst/>
              <a:gdLst/>
              <a:ahLst/>
              <a:cxnLst/>
              <a:rect l="l" t="t" r="r" b="b"/>
              <a:pathLst>
                <a:path w="927564" h="1121374">
                  <a:moveTo>
                    <a:pt x="0" y="0"/>
                  </a:moveTo>
                  <a:lnTo>
                    <a:pt x="927564" y="0"/>
                  </a:lnTo>
                  <a:lnTo>
                    <a:pt x="927564" y="1121374"/>
                  </a:lnTo>
                  <a:lnTo>
                    <a:pt x="0" y="1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r="-232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D0AAD9-EA42-2EBE-9CCE-277BFB519C98}"/>
              </a:ext>
            </a:extLst>
          </p:cNvPr>
          <p:cNvGrpSpPr/>
          <p:nvPr/>
        </p:nvGrpSpPr>
        <p:grpSpPr>
          <a:xfrm rot="17169817">
            <a:off x="141819" y="4254281"/>
            <a:ext cx="2225263" cy="3601220"/>
            <a:chOff x="-547485" y="-344443"/>
            <a:chExt cx="2436344" cy="3942821"/>
          </a:xfrm>
        </p:grpSpPr>
        <p:sp>
          <p:nvSpPr>
            <p:cNvPr id="6" name="Freeform 6"/>
            <p:cNvSpPr/>
            <p:nvPr/>
          </p:nvSpPr>
          <p:spPr>
            <a:xfrm rot="-6453142">
              <a:off x="-707628" y="-184300"/>
              <a:ext cx="2309993" cy="1989708"/>
            </a:xfrm>
            <a:custGeom>
              <a:avLst/>
              <a:gdLst/>
              <a:ahLst/>
              <a:cxnLst/>
              <a:rect l="l" t="t" r="r" b="b"/>
              <a:pathLst>
                <a:path w="2309993" h="1989708">
                  <a:moveTo>
                    <a:pt x="0" y="0"/>
                  </a:moveTo>
                  <a:lnTo>
                    <a:pt x="2309992" y="0"/>
                  </a:lnTo>
                  <a:lnTo>
                    <a:pt x="2309992" y="1989709"/>
                  </a:lnTo>
                  <a:lnTo>
                    <a:pt x="0" y="1989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44970" r="-600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89588" y="-87243"/>
              <a:ext cx="1299271" cy="1008452"/>
            </a:xfrm>
            <a:custGeom>
              <a:avLst/>
              <a:gdLst/>
              <a:ahLst/>
              <a:cxnLst/>
              <a:rect l="l" t="t" r="r" b="b"/>
              <a:pathLst>
                <a:path w="1299271" h="1008452">
                  <a:moveTo>
                    <a:pt x="0" y="0"/>
                  </a:moveTo>
                  <a:lnTo>
                    <a:pt x="1299271" y="0"/>
                  </a:lnTo>
                  <a:lnTo>
                    <a:pt x="1299271" y="1008452"/>
                  </a:lnTo>
                  <a:lnTo>
                    <a:pt x="0" y="1008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264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837770">
              <a:off x="-838429" y="1957761"/>
              <a:ext cx="1988298" cy="1292935"/>
            </a:xfrm>
            <a:custGeom>
              <a:avLst/>
              <a:gdLst/>
              <a:ahLst/>
              <a:cxnLst/>
              <a:rect l="l" t="t" r="r" b="b"/>
              <a:pathLst>
                <a:path w="1787907" h="1404319">
                  <a:moveTo>
                    <a:pt x="0" y="0"/>
                  </a:moveTo>
                  <a:lnTo>
                    <a:pt x="1787907" y="0"/>
                  </a:lnTo>
                  <a:lnTo>
                    <a:pt x="1787907" y="1404320"/>
                  </a:lnTo>
                  <a:lnTo>
                    <a:pt x="0" y="140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-2700000">
            <a:off x="745508" y="2037685"/>
            <a:ext cx="991800" cy="577047"/>
          </a:xfrm>
          <a:custGeom>
            <a:avLst/>
            <a:gdLst/>
            <a:ahLst/>
            <a:cxnLst/>
            <a:rect l="l" t="t" r="r" b="b"/>
            <a:pathLst>
              <a:path w="991800" h="577047">
                <a:moveTo>
                  <a:pt x="0" y="0"/>
                </a:moveTo>
                <a:lnTo>
                  <a:pt x="991800" y="0"/>
                </a:lnTo>
                <a:lnTo>
                  <a:pt x="991800" y="577047"/>
                </a:lnTo>
                <a:lnTo>
                  <a:pt x="0" y="57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946610" y="5114472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8367736">
            <a:off x="10157153" y="3576928"/>
            <a:ext cx="1095331" cy="637284"/>
          </a:xfrm>
          <a:custGeom>
            <a:avLst/>
            <a:gdLst/>
            <a:ahLst/>
            <a:cxnLst/>
            <a:rect l="l" t="t" r="r" b="b"/>
            <a:pathLst>
              <a:path w="1095331" h="637284">
                <a:moveTo>
                  <a:pt x="0" y="0"/>
                </a:moveTo>
                <a:lnTo>
                  <a:pt x="1095331" y="0"/>
                </a:lnTo>
                <a:lnTo>
                  <a:pt x="1095331" y="637284"/>
                </a:lnTo>
                <a:lnTo>
                  <a:pt x="0" y="637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492460" y="4812512"/>
            <a:ext cx="3958409" cy="35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 spc="86">
                <a:solidFill>
                  <a:srgbClr val="FAF2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D5C24F8C-CC9C-8151-C9EC-CC20D8AFD911}"/>
              </a:ext>
            </a:extLst>
          </p:cNvPr>
          <p:cNvSpPr/>
          <p:nvPr/>
        </p:nvSpPr>
        <p:spPr>
          <a:xfrm>
            <a:off x="7518393" y="4643126"/>
            <a:ext cx="1220421" cy="1160973"/>
          </a:xfrm>
          <a:custGeom>
            <a:avLst/>
            <a:gdLst/>
            <a:ahLst/>
            <a:cxnLst/>
            <a:rect l="l" t="t" r="r" b="b"/>
            <a:pathLst>
              <a:path w="1624710" h="1545569">
                <a:moveTo>
                  <a:pt x="0" y="0"/>
                </a:moveTo>
                <a:lnTo>
                  <a:pt x="1624710" y="0"/>
                </a:lnTo>
                <a:lnTo>
                  <a:pt x="1624710" y="1545569"/>
                </a:lnTo>
                <a:lnTo>
                  <a:pt x="0" y="1545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8E93236-E46A-83B2-E189-4E8BD56C446C}"/>
              </a:ext>
            </a:extLst>
          </p:cNvPr>
          <p:cNvSpPr txBox="1"/>
          <p:nvPr/>
        </p:nvSpPr>
        <p:spPr>
          <a:xfrm>
            <a:off x="318905" y="2802128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F1493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64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D93137D4-08A6-CBBE-E36B-1F9BB4653EC4}"/>
              </a:ext>
            </a:extLst>
          </p:cNvPr>
          <p:cNvGrpSpPr/>
          <p:nvPr/>
        </p:nvGrpSpPr>
        <p:grpSpPr>
          <a:xfrm>
            <a:off x="5434603" y="2583812"/>
            <a:ext cx="1322798" cy="1429964"/>
            <a:chOff x="5434602" y="2583811"/>
            <a:chExt cx="1322798" cy="1429964"/>
          </a:xfrm>
        </p:grpSpPr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2C6D8336-4302-771D-724E-7B4A00830B78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7" name="MsPham-0936082789">
              <a:extLst>
                <a:ext uri="{FF2B5EF4-FFF2-40B4-BE49-F238E27FC236}">
                  <a16:creationId xmlns:a16="http://schemas.microsoft.com/office/drawing/2014/main" id="{BF35FA1A-ADD4-C3BA-B507-5581092CC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12192001" cy="6858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latin typeface="Arial" panose="020B0604020202020204" pitchFamily="34" charset="0"/>
                    <a:cs typeface="Arial" panose="020B0604020202020204" pitchFamily="34" charset="0"/>
                  </a:rPr>
                  <a:t>Write “he” or “she”</a:t>
                </a:r>
                <a:endParaRPr lang="en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3351191" y="1587864"/>
              <a:ext cx="7457229" cy="115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Where does _____ go on Saturday?</a:t>
              </a:r>
            </a:p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______ goes to the zoo.</a:t>
              </a:r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1861357" y="5874289"/>
            <a:ext cx="1683963" cy="679494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5311742" y="4093354"/>
            <a:ext cx="1714596" cy="2127517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4416207" y="1561347"/>
            <a:ext cx="7014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FF0000"/>
                </a:solidFill>
              </a:rPr>
              <a:t>               he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     He</a:t>
            </a:r>
            <a:endParaRPr lang="en-RU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8743388" y="5863612"/>
            <a:ext cx="1683963" cy="679494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704AE064-CFD0-7BA2-8A13-73A61A45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 rot="21121140">
            <a:off x="2005392" y="2777790"/>
            <a:ext cx="2452493" cy="182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EB0625C-FE21-98D5-9E7B-FD528EEBE9D9}"/>
              </a:ext>
            </a:extLst>
          </p:cNvPr>
          <p:cNvGrpSpPr/>
          <p:nvPr/>
        </p:nvGrpSpPr>
        <p:grpSpPr>
          <a:xfrm>
            <a:off x="8504341" y="3232747"/>
            <a:ext cx="1329846" cy="1329846"/>
            <a:chOff x="6980341" y="3232747"/>
            <a:chExt cx="1329846" cy="132984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FAA7C67-BF95-8BE4-6761-6C2FAF7D272B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01FC7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latin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540617B-849C-86F4-1879-B53B9C2C0D0C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3200" b="1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endParaRPr lang="en-RU" sz="3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931A01FA-602F-402D-C7EC-4BBB929F21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4" t="10013" r="1114" b="15717"/>
          <a:stretch/>
        </p:blipFill>
        <p:spPr>
          <a:xfrm>
            <a:off x="963795" y="1303192"/>
            <a:ext cx="2581525" cy="1441080"/>
          </a:xfrm>
          <a:prstGeom prst="rect">
            <a:avLst/>
          </a:prstGeom>
        </p:spPr>
      </p:pic>
      <p:sp>
        <p:nvSpPr>
          <p:cNvPr id="50" name="Arrow: Down 49">
            <a:extLst>
              <a:ext uri="{FF2B5EF4-FFF2-40B4-BE49-F238E27FC236}">
                <a16:creationId xmlns:a16="http://schemas.microsoft.com/office/drawing/2014/main" id="{1E3C2C7C-63A0-19DD-8B8F-90280E639E87}"/>
              </a:ext>
            </a:extLst>
          </p:cNvPr>
          <p:cNvSpPr/>
          <p:nvPr/>
        </p:nvSpPr>
        <p:spPr>
          <a:xfrm rot="2476560">
            <a:off x="2130832" y="1275190"/>
            <a:ext cx="343823" cy="572314"/>
          </a:xfrm>
          <a:prstGeom prst="down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674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0556AB4-2646-248C-CD1A-A0C09F62A533}"/>
              </a:ext>
            </a:extLst>
          </p:cNvPr>
          <p:cNvGrpSpPr/>
          <p:nvPr/>
        </p:nvGrpSpPr>
        <p:grpSpPr>
          <a:xfrm>
            <a:off x="5434603" y="2583812"/>
            <a:ext cx="1322798" cy="1429964"/>
            <a:chOff x="5434602" y="2583811"/>
            <a:chExt cx="1322798" cy="1429964"/>
          </a:xfrm>
        </p:grpSpPr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F7C57E2B-C916-48A8-2705-6D380300436E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7" name="MsPham-0936082789">
              <a:extLst>
                <a:ext uri="{FF2B5EF4-FFF2-40B4-BE49-F238E27FC236}">
                  <a16:creationId xmlns:a16="http://schemas.microsoft.com/office/drawing/2014/main" id="{12AE1391-D761-7935-F42A-52226DB8B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12192001" cy="6858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latin typeface="Arial" panose="020B0604020202020204" pitchFamily="34" charset="0"/>
                    <a:cs typeface="Arial" panose="020B0604020202020204" pitchFamily="34" charset="0"/>
                  </a:rPr>
                  <a:t>Write “he” or “she”</a:t>
                </a:r>
                <a:endParaRPr lang="en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2890766" y="1590264"/>
              <a:ext cx="8271144" cy="119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Where does _____ go on Saturday?</a:t>
              </a:r>
            </a:p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______ goes to the swimming pool.</a:t>
              </a:r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1861357" y="5874289"/>
            <a:ext cx="1683963" cy="679494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5311742" y="4093354"/>
            <a:ext cx="1714596" cy="2127517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3169837" y="1563824"/>
            <a:ext cx="7014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FF0000"/>
                </a:solidFill>
              </a:rPr>
              <a:t>                       he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     He</a:t>
            </a:r>
            <a:endParaRPr lang="en-RU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8743388" y="5863612"/>
            <a:ext cx="1683963" cy="679494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94853A-31F8-3160-F5D8-8F02215D08B1}"/>
              </a:ext>
            </a:extLst>
          </p:cNvPr>
          <p:cNvGrpSpPr/>
          <p:nvPr/>
        </p:nvGrpSpPr>
        <p:grpSpPr>
          <a:xfrm>
            <a:off x="8504341" y="3232747"/>
            <a:ext cx="1329846" cy="1329846"/>
            <a:chOff x="6980341" y="3232747"/>
            <a:chExt cx="1329846" cy="132984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3083B39-E0C1-F6FA-AC5D-158633FD82FB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01FC7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latin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0B8DFAF-73DB-70E2-AA5E-20A985F46E9B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3200" b="1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endParaRPr lang="en-RU" sz="3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25A5E508-2EAC-165F-FD0D-562AD2FEFA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8" t="9984" r="5806" b="11661"/>
          <a:stretch/>
        </p:blipFill>
        <p:spPr>
          <a:xfrm>
            <a:off x="166628" y="660890"/>
            <a:ext cx="3022227" cy="2290749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F59B698C-5310-8BDB-9D98-E89EEEE64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 rot="20792568">
            <a:off x="1951003" y="2633008"/>
            <a:ext cx="2220522" cy="218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65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B3F39C7-8024-2CE2-A9AF-D63BE2F25D31}"/>
              </a:ext>
            </a:extLst>
          </p:cNvPr>
          <p:cNvGrpSpPr/>
          <p:nvPr/>
        </p:nvGrpSpPr>
        <p:grpSpPr>
          <a:xfrm>
            <a:off x="5434603" y="2583812"/>
            <a:ext cx="1322798" cy="1429964"/>
            <a:chOff x="5434602" y="2583811"/>
            <a:chExt cx="1322798" cy="1429964"/>
          </a:xfrm>
        </p:grpSpPr>
        <p:sp>
          <p:nvSpPr>
            <p:cNvPr id="46" name="Mspham-0936082789">
              <a:extLst>
                <a:ext uri="{FF2B5EF4-FFF2-40B4-BE49-F238E27FC236}">
                  <a16:creationId xmlns:a16="http://schemas.microsoft.com/office/drawing/2014/main" id="{D6AF6B16-0E5C-ADA6-07BC-2352EB89E93B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7" name="MsPham-0936082789">
              <a:extLst>
                <a:ext uri="{FF2B5EF4-FFF2-40B4-BE49-F238E27FC236}">
                  <a16:creationId xmlns:a16="http://schemas.microsoft.com/office/drawing/2014/main" id="{0ADC6695-C3ED-6DAA-836A-5B161F36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12192001" cy="6858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latin typeface="Arial" panose="020B0604020202020204" pitchFamily="34" charset="0"/>
                    <a:cs typeface="Arial" panose="020B0604020202020204" pitchFamily="34" charset="0"/>
                  </a:rPr>
                  <a:t>Write “he” or “she”</a:t>
                </a:r>
                <a:endParaRPr lang="en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2338159" y="1700971"/>
              <a:ext cx="9281158" cy="119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Where does _____ go on Saturday?</a:t>
              </a:r>
            </a:p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______ goes to the shopping centre.</a:t>
              </a:r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1861357" y="5874289"/>
            <a:ext cx="1683963" cy="679494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5311742" y="4093354"/>
            <a:ext cx="1714596" cy="2127517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3684203" y="1642779"/>
            <a:ext cx="7014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FF0000"/>
                </a:solidFill>
              </a:rPr>
              <a:t>                   he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He</a:t>
            </a:r>
            <a:endParaRPr lang="en-RU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8743388" y="5863612"/>
            <a:ext cx="1683963" cy="679494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BE4F4AA-DF24-A056-F1EC-EA0108C363EA}"/>
              </a:ext>
            </a:extLst>
          </p:cNvPr>
          <p:cNvGrpSpPr/>
          <p:nvPr/>
        </p:nvGrpSpPr>
        <p:grpSpPr>
          <a:xfrm>
            <a:off x="8504341" y="3232747"/>
            <a:ext cx="1329846" cy="1329846"/>
            <a:chOff x="6980341" y="3232747"/>
            <a:chExt cx="1329846" cy="132984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74531E-93FF-64AE-BD4D-3C9821232D36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01FC7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latin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C57B923-0F8F-D650-0716-2F60C4F85DB2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2400" b="1">
                  <a:solidFill>
                    <a:schemeClr val="tx1"/>
                  </a:solidFill>
                  <a:latin typeface="Arial" panose="020B0604020202020204" pitchFamily="34" charset="0"/>
                </a:rPr>
                <a:t>10</a:t>
              </a:r>
              <a:endParaRPr lang="en-RU" sz="2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1BCDA61-071B-444E-9E3F-23E081380A21}"/>
              </a:ext>
            </a:extLst>
          </p:cNvPr>
          <p:cNvGrpSpPr/>
          <p:nvPr/>
        </p:nvGrpSpPr>
        <p:grpSpPr>
          <a:xfrm>
            <a:off x="2082196" y="2916115"/>
            <a:ext cx="2215574" cy="1978045"/>
            <a:chOff x="558196" y="2916111"/>
            <a:chExt cx="2215574" cy="197804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DCCBB9-3D1B-942B-9C5C-18C9725D63C9}"/>
                </a:ext>
              </a:extLst>
            </p:cNvPr>
            <p:cNvGrpSpPr/>
            <p:nvPr/>
          </p:nvGrpSpPr>
          <p:grpSpPr>
            <a:xfrm>
              <a:off x="1119683" y="2916111"/>
              <a:ext cx="1052569" cy="1329834"/>
              <a:chOff x="1783307" y="654908"/>
              <a:chExt cx="1052569" cy="1329834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7691B03-20CA-D139-B72D-95770469A146}"/>
                  </a:ext>
                </a:extLst>
              </p:cNvPr>
              <p:cNvSpPr/>
              <p:nvPr/>
            </p:nvSpPr>
            <p:spPr>
              <a:xfrm>
                <a:off x="1783307" y="654908"/>
                <a:ext cx="1052569" cy="1329834"/>
              </a:xfrm>
              <a:prstGeom prst="ellipse">
                <a:avLst/>
              </a:prstGeom>
              <a:gradFill flip="none" rotWithShape="1">
                <a:gsLst>
                  <a:gs pos="0">
                    <a:srgbClr val="F7C23A"/>
                  </a:gs>
                  <a:gs pos="50000">
                    <a:srgbClr val="FBD941"/>
                  </a:gs>
                  <a:gs pos="100000">
                    <a:srgbClr val="FEF150"/>
                  </a:gs>
                </a:gsLst>
                <a:lin ang="1620000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49E6F1C-5B85-3B4D-F914-705B0BAB5D4A}"/>
                  </a:ext>
                </a:extLst>
              </p:cNvPr>
              <p:cNvSpPr/>
              <p:nvPr/>
            </p:nvSpPr>
            <p:spPr>
              <a:xfrm rot="892203">
                <a:off x="1949992" y="966001"/>
                <a:ext cx="181092" cy="2992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9E7E30C-138A-5B60-C503-5CA188482C9B}"/>
                </a:ext>
              </a:extLst>
            </p:cNvPr>
            <p:cNvGrpSpPr/>
            <p:nvPr/>
          </p:nvGrpSpPr>
          <p:grpSpPr>
            <a:xfrm>
              <a:off x="558196" y="3372447"/>
              <a:ext cx="2215574" cy="1521709"/>
              <a:chOff x="702815" y="1079654"/>
              <a:chExt cx="2215574" cy="1521709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E24BCA1-8AB1-791B-2826-CC8FF08B73D1}"/>
                  </a:ext>
                </a:extLst>
              </p:cNvPr>
              <p:cNvGrpSpPr/>
              <p:nvPr/>
            </p:nvGrpSpPr>
            <p:grpSpPr>
              <a:xfrm rot="1005302">
                <a:off x="1865820" y="1079654"/>
                <a:ext cx="1052569" cy="1329834"/>
                <a:chOff x="1783307" y="654908"/>
                <a:chExt cx="1052569" cy="1329834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CBC302B2-3E4A-DC10-CA36-F440C30D9629}"/>
                    </a:ext>
                  </a:extLst>
                </p:cNvPr>
                <p:cNvSpPr/>
                <p:nvPr/>
              </p:nvSpPr>
              <p:spPr>
                <a:xfrm>
                  <a:off x="1783307" y="654908"/>
                  <a:ext cx="1052569" cy="132983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C23A"/>
                    </a:gs>
                    <a:gs pos="50000">
                      <a:srgbClr val="FBD941"/>
                    </a:gs>
                    <a:gs pos="100000">
                      <a:srgbClr val="FEF150"/>
                    </a:gs>
                  </a:gsLst>
                  <a:lin ang="16200000" scaled="1"/>
                  <a:tileRect/>
                </a:gra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9D396706-C3CA-3A94-3E6C-93E5A8A6F405}"/>
                    </a:ext>
                  </a:extLst>
                </p:cNvPr>
                <p:cNvSpPr/>
                <p:nvPr/>
              </p:nvSpPr>
              <p:spPr>
                <a:xfrm rot="892203">
                  <a:off x="1949992" y="966001"/>
                  <a:ext cx="181092" cy="29925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57AD5CF-B195-8D3D-91A7-0A3B48C5B269}"/>
                  </a:ext>
                </a:extLst>
              </p:cNvPr>
              <p:cNvGrpSpPr/>
              <p:nvPr/>
            </p:nvGrpSpPr>
            <p:grpSpPr>
              <a:xfrm rot="20494360">
                <a:off x="702815" y="1131923"/>
                <a:ext cx="1052569" cy="1329834"/>
                <a:chOff x="1783307" y="654908"/>
                <a:chExt cx="1052569" cy="1329834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50A108D6-DC0A-604C-9284-DE648CB538E8}"/>
                    </a:ext>
                  </a:extLst>
                </p:cNvPr>
                <p:cNvSpPr/>
                <p:nvPr/>
              </p:nvSpPr>
              <p:spPr>
                <a:xfrm>
                  <a:off x="1783307" y="654908"/>
                  <a:ext cx="1052569" cy="132983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C23A"/>
                    </a:gs>
                    <a:gs pos="50000">
                      <a:srgbClr val="FBD941"/>
                    </a:gs>
                    <a:gs pos="100000">
                      <a:srgbClr val="FEF150"/>
                    </a:gs>
                  </a:gsLst>
                  <a:lin ang="16200000" scaled="1"/>
                  <a:tileRect/>
                </a:gra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465C4513-03EC-2209-D44C-EC4C7BFCB91D}"/>
                    </a:ext>
                  </a:extLst>
                </p:cNvPr>
                <p:cNvSpPr/>
                <p:nvPr/>
              </p:nvSpPr>
              <p:spPr>
                <a:xfrm rot="892203">
                  <a:off x="1949992" y="966001"/>
                  <a:ext cx="181092" cy="29925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4DA9FA2-54CA-C022-331E-0011C2436B5D}"/>
                  </a:ext>
                </a:extLst>
              </p:cNvPr>
              <p:cNvGrpSpPr/>
              <p:nvPr/>
            </p:nvGrpSpPr>
            <p:grpSpPr>
              <a:xfrm rot="21273971">
                <a:off x="1191653" y="1271529"/>
                <a:ext cx="1052569" cy="1329834"/>
                <a:chOff x="1783307" y="654908"/>
                <a:chExt cx="1052569" cy="1329834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FB7AF92B-B4EB-A107-80C4-D055460506AC}"/>
                    </a:ext>
                  </a:extLst>
                </p:cNvPr>
                <p:cNvSpPr/>
                <p:nvPr/>
              </p:nvSpPr>
              <p:spPr>
                <a:xfrm>
                  <a:off x="1783307" y="654908"/>
                  <a:ext cx="1052569" cy="132983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7C23A"/>
                    </a:gs>
                    <a:gs pos="50000">
                      <a:srgbClr val="FBD941"/>
                    </a:gs>
                    <a:gs pos="100000">
                      <a:srgbClr val="FEF150"/>
                    </a:gs>
                  </a:gsLst>
                  <a:lin ang="16200000" scaled="1"/>
                  <a:tileRect/>
                </a:gra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AA59A85-8B56-EE95-2BF4-2751FBCB29E1}"/>
                    </a:ext>
                  </a:extLst>
                </p:cNvPr>
                <p:cNvSpPr/>
                <p:nvPr/>
              </p:nvSpPr>
              <p:spPr>
                <a:xfrm rot="892203">
                  <a:off x="1949992" y="966001"/>
                  <a:ext cx="181092" cy="29925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RU">
                    <a:latin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65" name="Picture 64" descr="A person carrying a box of presents&#10;&#10;Description automatically generated">
            <a:extLst>
              <a:ext uri="{FF2B5EF4-FFF2-40B4-BE49-F238E27FC236}">
                <a16:creationId xmlns:a16="http://schemas.microsoft.com/office/drawing/2014/main" id="{1B729572-9581-78CE-A084-E1BA9A907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3133" r="28115" b="14374"/>
          <a:stretch/>
        </p:blipFill>
        <p:spPr>
          <a:xfrm>
            <a:off x="1160669" y="115746"/>
            <a:ext cx="2154923" cy="2872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55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1AB204D-B93A-1A87-DD56-6F3A5F6BCCD4}"/>
              </a:ext>
            </a:extLst>
          </p:cNvPr>
          <p:cNvGrpSpPr/>
          <p:nvPr/>
        </p:nvGrpSpPr>
        <p:grpSpPr>
          <a:xfrm>
            <a:off x="5434603" y="2583812"/>
            <a:ext cx="1322798" cy="1429964"/>
            <a:chOff x="5434602" y="2583811"/>
            <a:chExt cx="1322798" cy="1429964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E93E1118-0E42-477A-1CE6-98EDAAE573EE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B9B047F-4F81-98B6-12B8-F3DE0559A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610DB-9BBB-B86C-B759-4FDC63E9E53D}"/>
              </a:ext>
            </a:extLst>
          </p:cNvPr>
          <p:cNvGrpSpPr/>
          <p:nvPr/>
        </p:nvGrpSpPr>
        <p:grpSpPr>
          <a:xfrm>
            <a:off x="-1" y="1"/>
            <a:ext cx="12192001" cy="6858000"/>
            <a:chOff x="-1" y="0"/>
            <a:chExt cx="12192001" cy="68580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A4E2C79-9F53-8B4F-DB43-BD0B338517E8}"/>
                </a:ext>
              </a:extLst>
            </p:cNvPr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9" name="Picture 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13893AB-2F30-716D-36C4-5B5394067E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8467" b="6533"/>
              <a:stretch/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10" name="Scroll: Horizontal 9">
                <a:extLst>
                  <a:ext uri="{FF2B5EF4-FFF2-40B4-BE49-F238E27FC236}">
                    <a16:creationId xmlns:a16="http://schemas.microsoft.com/office/drawing/2014/main" id="{DA55CCD3-2072-8410-0D67-A7A7EDF70DA6}"/>
                  </a:ext>
                </a:extLst>
              </p:cNvPr>
              <p:cNvSpPr/>
              <p:nvPr/>
            </p:nvSpPr>
            <p:spPr>
              <a:xfrm>
                <a:off x="1160670" y="604914"/>
                <a:ext cx="9735929" cy="2589122"/>
              </a:xfrm>
              <a:prstGeom prst="horizontalScroll">
                <a:avLst>
                  <a:gd name="adj" fmla="val 7290"/>
                </a:avLst>
              </a:prstGeom>
              <a:solidFill>
                <a:srgbClr val="FFF6DD"/>
              </a:solidFill>
              <a:ln>
                <a:solidFill>
                  <a:srgbClr val="0BB3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09C0BD-FD62-35E3-EC81-58098F0CDD28}"/>
                  </a:ext>
                </a:extLst>
              </p:cNvPr>
              <p:cNvSpPr txBox="1"/>
              <p:nvPr/>
            </p:nvSpPr>
            <p:spPr>
              <a:xfrm>
                <a:off x="1527262" y="909714"/>
                <a:ext cx="92811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latin typeface="Arial" panose="020B0604020202020204" pitchFamily="34" charset="0"/>
                    <a:cs typeface="Arial" panose="020B0604020202020204" pitchFamily="34" charset="0"/>
                  </a:rPr>
                  <a:t>Write “he” or “she”</a:t>
                </a:r>
                <a:endParaRPr lang="en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C0EB6D-2A18-8953-C95F-65D12E5553BD}"/>
                </a:ext>
              </a:extLst>
            </p:cNvPr>
            <p:cNvSpPr txBox="1"/>
            <p:nvPr/>
          </p:nvSpPr>
          <p:spPr>
            <a:xfrm>
              <a:off x="2477487" y="1635623"/>
              <a:ext cx="9281158" cy="1195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Where does _____ go on Saturday?</a:t>
              </a:r>
            </a:p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______ goes to the cinema.</a:t>
              </a:r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01699-42E0-693A-37C8-F838363CA3A0}"/>
              </a:ext>
            </a:extLst>
          </p:cNvPr>
          <p:cNvGrpSpPr/>
          <p:nvPr/>
        </p:nvGrpSpPr>
        <p:grpSpPr>
          <a:xfrm>
            <a:off x="1861357" y="5874289"/>
            <a:ext cx="1683963" cy="679494"/>
            <a:chOff x="571500" y="502920"/>
            <a:chExt cx="2606040" cy="10515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3E21D3-5E5B-C2AD-0550-963CAAB168B1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11B33C2-0972-0F40-91DC-79847EA124DC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44">
            <a:extLst>
              <a:ext uri="{FF2B5EF4-FFF2-40B4-BE49-F238E27FC236}">
                <a16:creationId xmlns:a16="http://schemas.microsoft.com/office/drawing/2014/main" id="{90DCB670-7560-3490-7CA9-C634468D6391}"/>
              </a:ext>
            </a:extLst>
          </p:cNvPr>
          <p:cNvGrpSpPr/>
          <p:nvPr/>
        </p:nvGrpSpPr>
        <p:grpSpPr>
          <a:xfrm>
            <a:off x="5311742" y="4093354"/>
            <a:ext cx="1714596" cy="2127517"/>
            <a:chOff x="797628" y="1374160"/>
            <a:chExt cx="1714596" cy="2127517"/>
          </a:xfrm>
        </p:grpSpPr>
        <p:sp>
          <p:nvSpPr>
            <p:cNvPr id="3" name="Прямоугольник 5">
              <a:extLst>
                <a:ext uri="{FF2B5EF4-FFF2-40B4-BE49-F238E27FC236}">
                  <a16:creationId xmlns:a16="http://schemas.microsoft.com/office/drawing/2014/main" id="{E2F99F1C-4A13-1F9C-3A40-3F63DE67491A}"/>
                </a:ext>
              </a:extLst>
            </p:cNvPr>
            <p:cNvSpPr/>
            <p:nvPr/>
          </p:nvSpPr>
          <p:spPr>
            <a:xfrm>
              <a:off x="845228" y="1834682"/>
              <a:ext cx="1619396" cy="1619396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10">
              <a:extLst>
                <a:ext uri="{FF2B5EF4-FFF2-40B4-BE49-F238E27FC236}">
                  <a16:creationId xmlns:a16="http://schemas.microsoft.com/office/drawing/2014/main" id="{F8CE00F6-265C-AD73-5680-D9E19AB9B729}"/>
                </a:ext>
              </a:extLst>
            </p:cNvPr>
            <p:cNvSpPr/>
            <p:nvPr/>
          </p:nvSpPr>
          <p:spPr>
            <a:xfrm>
              <a:off x="797628" y="2522227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11">
              <a:extLst>
                <a:ext uri="{FF2B5EF4-FFF2-40B4-BE49-F238E27FC236}">
                  <a16:creationId xmlns:a16="http://schemas.microsoft.com/office/drawing/2014/main" id="{C7974DC9-4093-D61C-3B97-80247FFB4479}"/>
                </a:ext>
              </a:extLst>
            </p:cNvPr>
            <p:cNvSpPr/>
            <p:nvPr/>
          </p:nvSpPr>
          <p:spPr>
            <a:xfrm rot="16200000">
              <a:off x="797628" y="2522226"/>
              <a:ext cx="1714596" cy="24430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24">
              <a:extLst>
                <a:ext uri="{FF2B5EF4-FFF2-40B4-BE49-F238E27FC236}">
                  <a16:creationId xmlns:a16="http://schemas.microsoft.com/office/drawing/2014/main" id="{6A9CA306-0022-7D49-A4E7-0E933C0413DA}"/>
                </a:ext>
              </a:extLst>
            </p:cNvPr>
            <p:cNvGrpSpPr/>
            <p:nvPr/>
          </p:nvGrpSpPr>
          <p:grpSpPr>
            <a:xfrm>
              <a:off x="1127715" y="1374160"/>
              <a:ext cx="1054421" cy="825840"/>
              <a:chOff x="1127715" y="1260006"/>
              <a:chExt cx="1054421" cy="825840"/>
            </a:xfrm>
          </p:grpSpPr>
          <p:grpSp>
            <p:nvGrpSpPr>
              <p:cNvPr id="30" name="Группа 14">
                <a:extLst>
                  <a:ext uri="{FF2B5EF4-FFF2-40B4-BE49-F238E27FC236}">
                    <a16:creationId xmlns:a16="http://schemas.microsoft.com/office/drawing/2014/main" id="{AB890857-455E-2AC4-B1E5-ED8E3D572F61}"/>
                  </a:ext>
                </a:extLst>
              </p:cNvPr>
              <p:cNvGrpSpPr/>
              <p:nvPr/>
            </p:nvGrpSpPr>
            <p:grpSpPr>
              <a:xfrm>
                <a:off x="1127715" y="1260006"/>
                <a:ext cx="1054421" cy="550875"/>
                <a:chOff x="961084" y="1093443"/>
                <a:chExt cx="1384536" cy="723341"/>
              </a:xfrm>
            </p:grpSpPr>
            <p:sp>
              <p:nvSpPr>
                <p:cNvPr id="34" name="Полилиния 12">
                  <a:extLst>
                    <a:ext uri="{FF2B5EF4-FFF2-40B4-BE49-F238E27FC236}">
                      <a16:creationId xmlns:a16="http://schemas.microsoft.com/office/drawing/2014/main" id="{2E289A61-DBB9-5DC5-05D6-9DE2267F715A}"/>
                    </a:ext>
                  </a:extLst>
                </p:cNvPr>
                <p:cNvSpPr/>
                <p:nvPr/>
              </p:nvSpPr>
              <p:spPr>
                <a:xfrm>
                  <a:off x="961084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Полилиния 13">
                  <a:extLst>
                    <a:ext uri="{FF2B5EF4-FFF2-40B4-BE49-F238E27FC236}">
                      <a16:creationId xmlns:a16="http://schemas.microsoft.com/office/drawing/2014/main" id="{FE7F16F4-B5E3-7B21-F033-B592DF978088}"/>
                    </a:ext>
                  </a:extLst>
                </p:cNvPr>
                <p:cNvSpPr/>
                <p:nvPr/>
              </p:nvSpPr>
              <p:spPr>
                <a:xfrm flipH="1">
                  <a:off x="1651778" y="1093443"/>
                  <a:ext cx="693842" cy="723341"/>
                </a:xfrm>
                <a:custGeom>
                  <a:avLst/>
                  <a:gdLst>
                    <a:gd name="connsiteX0" fmla="*/ 553288 w 693842"/>
                    <a:gd name="connsiteY0" fmla="*/ 709376 h 723341"/>
                    <a:gd name="connsiteX1" fmla="*/ 302003 w 693842"/>
                    <a:gd name="connsiteY1" fmla="*/ 625614 h 723341"/>
                    <a:gd name="connsiteX2" fmla="*/ 85618 w 693842"/>
                    <a:gd name="connsiteY2" fmla="*/ 479031 h 723341"/>
                    <a:gd name="connsiteX3" fmla="*/ 8836 w 693842"/>
                    <a:gd name="connsiteY3" fmla="*/ 304527 h 723341"/>
                    <a:gd name="connsiteX4" fmla="*/ 22797 w 693842"/>
                    <a:gd name="connsiteY4" fmla="*/ 130023 h 723341"/>
                    <a:gd name="connsiteX5" fmla="*/ 197300 w 693842"/>
                    <a:gd name="connsiteY5" fmla="*/ 11360 h 723341"/>
                    <a:gd name="connsiteX6" fmla="*/ 427645 w 693842"/>
                    <a:gd name="connsiteY6" fmla="*/ 25321 h 723341"/>
                    <a:gd name="connsiteX7" fmla="*/ 595169 w 693842"/>
                    <a:gd name="connsiteY7" fmla="*/ 192844 h 723341"/>
                    <a:gd name="connsiteX8" fmla="*/ 678931 w 693842"/>
                    <a:gd name="connsiteY8" fmla="*/ 472050 h 723341"/>
                    <a:gd name="connsiteX9" fmla="*/ 685911 w 693842"/>
                    <a:gd name="connsiteY9" fmla="*/ 723336 h 723341"/>
                    <a:gd name="connsiteX10" fmla="*/ 595169 w 693842"/>
                    <a:gd name="connsiteY10" fmla="*/ 479031 h 723341"/>
                    <a:gd name="connsiteX11" fmla="*/ 469526 w 693842"/>
                    <a:gd name="connsiteY11" fmla="*/ 269626 h 723341"/>
                    <a:gd name="connsiteX12" fmla="*/ 343884 w 693842"/>
                    <a:gd name="connsiteY12" fmla="*/ 241705 h 723341"/>
                    <a:gd name="connsiteX13" fmla="*/ 274082 w 693842"/>
                    <a:gd name="connsiteY13" fmla="*/ 297547 h 723341"/>
                    <a:gd name="connsiteX14" fmla="*/ 288042 w 693842"/>
                    <a:gd name="connsiteY14" fmla="*/ 402249 h 723341"/>
                    <a:gd name="connsiteX15" fmla="*/ 497447 w 693842"/>
                    <a:gd name="connsiteY15" fmla="*/ 569772 h 723341"/>
                    <a:gd name="connsiteX16" fmla="*/ 664971 w 693842"/>
                    <a:gd name="connsiteY16" fmla="*/ 702395 h 723341"/>
                    <a:gd name="connsiteX17" fmla="*/ 553288 w 693842"/>
                    <a:gd name="connsiteY17" fmla="*/ 709376 h 72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93842" h="723341">
                      <a:moveTo>
                        <a:pt x="553288" y="709376"/>
                      </a:moveTo>
                      <a:cubicBezTo>
                        <a:pt x="492793" y="696579"/>
                        <a:pt x="379948" y="664005"/>
                        <a:pt x="302003" y="625614"/>
                      </a:cubicBezTo>
                      <a:cubicBezTo>
                        <a:pt x="224058" y="587223"/>
                        <a:pt x="134479" y="532545"/>
                        <a:pt x="85618" y="479031"/>
                      </a:cubicBezTo>
                      <a:cubicBezTo>
                        <a:pt x="36757" y="425517"/>
                        <a:pt x="19306" y="362695"/>
                        <a:pt x="8836" y="304527"/>
                      </a:cubicBezTo>
                      <a:cubicBezTo>
                        <a:pt x="-1634" y="246359"/>
                        <a:pt x="-8614" y="178884"/>
                        <a:pt x="22797" y="130023"/>
                      </a:cubicBezTo>
                      <a:cubicBezTo>
                        <a:pt x="54208" y="81162"/>
                        <a:pt x="129825" y="28810"/>
                        <a:pt x="197300" y="11360"/>
                      </a:cubicBezTo>
                      <a:cubicBezTo>
                        <a:pt x="264775" y="-6090"/>
                        <a:pt x="361334" y="-4926"/>
                        <a:pt x="427645" y="25321"/>
                      </a:cubicBezTo>
                      <a:cubicBezTo>
                        <a:pt x="493956" y="55568"/>
                        <a:pt x="553288" y="118389"/>
                        <a:pt x="595169" y="192844"/>
                      </a:cubicBezTo>
                      <a:cubicBezTo>
                        <a:pt x="637050" y="267299"/>
                        <a:pt x="663807" y="383635"/>
                        <a:pt x="678931" y="472050"/>
                      </a:cubicBezTo>
                      <a:cubicBezTo>
                        <a:pt x="694055" y="560465"/>
                        <a:pt x="699871" y="722173"/>
                        <a:pt x="685911" y="723336"/>
                      </a:cubicBezTo>
                      <a:cubicBezTo>
                        <a:pt x="671951" y="724499"/>
                        <a:pt x="631233" y="554649"/>
                        <a:pt x="595169" y="479031"/>
                      </a:cubicBezTo>
                      <a:cubicBezTo>
                        <a:pt x="559105" y="403413"/>
                        <a:pt x="511407" y="309180"/>
                        <a:pt x="469526" y="269626"/>
                      </a:cubicBezTo>
                      <a:cubicBezTo>
                        <a:pt x="427645" y="230072"/>
                        <a:pt x="376458" y="237051"/>
                        <a:pt x="343884" y="241705"/>
                      </a:cubicBezTo>
                      <a:cubicBezTo>
                        <a:pt x="311310" y="246359"/>
                        <a:pt x="283389" y="270790"/>
                        <a:pt x="274082" y="297547"/>
                      </a:cubicBezTo>
                      <a:cubicBezTo>
                        <a:pt x="264775" y="324304"/>
                        <a:pt x="250815" y="356878"/>
                        <a:pt x="288042" y="402249"/>
                      </a:cubicBezTo>
                      <a:cubicBezTo>
                        <a:pt x="325269" y="447620"/>
                        <a:pt x="497447" y="569772"/>
                        <a:pt x="497447" y="569772"/>
                      </a:cubicBezTo>
                      <a:cubicBezTo>
                        <a:pt x="560268" y="619796"/>
                        <a:pt x="653337" y="676801"/>
                        <a:pt x="664971" y="702395"/>
                      </a:cubicBezTo>
                      <a:cubicBezTo>
                        <a:pt x="676605" y="727989"/>
                        <a:pt x="613783" y="722173"/>
                        <a:pt x="553288" y="709376"/>
                      </a:cubicBezTo>
                      <a:close/>
                    </a:path>
                  </a:pathLst>
                </a:custGeom>
                <a:solidFill>
                  <a:srgbClr val="FAD94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1" name="Полилиния 22">
                <a:extLst>
                  <a:ext uri="{FF2B5EF4-FFF2-40B4-BE49-F238E27FC236}">
                    <a16:creationId xmlns:a16="http://schemas.microsoft.com/office/drawing/2014/main" id="{11A777B8-6453-8D9E-93AD-9D09742A3005}"/>
                  </a:ext>
                </a:extLst>
              </p:cNvPr>
              <p:cNvSpPr/>
              <p:nvPr/>
            </p:nvSpPr>
            <p:spPr>
              <a:xfrm rot="2138317">
                <a:off x="1288772" y="1703956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2" name="Полилиния 23">
                <a:extLst>
                  <a:ext uri="{FF2B5EF4-FFF2-40B4-BE49-F238E27FC236}">
                    <a16:creationId xmlns:a16="http://schemas.microsoft.com/office/drawing/2014/main" id="{E9C5C8FF-4E5D-A9E6-725A-7555D17C370C}"/>
                  </a:ext>
                </a:extLst>
              </p:cNvPr>
              <p:cNvSpPr/>
              <p:nvPr/>
            </p:nvSpPr>
            <p:spPr>
              <a:xfrm rot="19608821" flipH="1">
                <a:off x="1683939" y="1702793"/>
                <a:ext cx="327459" cy="381890"/>
              </a:xfrm>
              <a:custGeom>
                <a:avLst/>
                <a:gdLst>
                  <a:gd name="connsiteX0" fmla="*/ 185324 w 327459"/>
                  <a:gd name="connsiteY0" fmla="*/ 0 h 381890"/>
                  <a:gd name="connsiteX1" fmla="*/ 327459 w 327459"/>
                  <a:gd name="connsiteY1" fmla="*/ 9476 h 381890"/>
                  <a:gd name="connsiteX2" fmla="*/ 308603 w 327459"/>
                  <a:gd name="connsiteY2" fmla="*/ 381890 h 381890"/>
                  <a:gd name="connsiteX3" fmla="*/ 191272 w 327459"/>
                  <a:gd name="connsiteY3" fmla="*/ 259614 h 381890"/>
                  <a:gd name="connsiteX4" fmla="*/ 0 w 327459"/>
                  <a:gd name="connsiteY4" fmla="*/ 336954 h 38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459" h="381890">
                    <a:moveTo>
                      <a:pt x="185324" y="0"/>
                    </a:moveTo>
                    <a:lnTo>
                      <a:pt x="327459" y="9476"/>
                    </a:lnTo>
                    <a:lnTo>
                      <a:pt x="308603" y="381890"/>
                    </a:lnTo>
                    <a:lnTo>
                      <a:pt x="191272" y="259614"/>
                    </a:lnTo>
                    <a:lnTo>
                      <a:pt x="0" y="336954"/>
                    </a:lnTo>
                    <a:close/>
                  </a:path>
                </a:pathLst>
              </a:cu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33" name="Скругленный прямоугольник 15">
                <a:extLst>
                  <a:ext uri="{FF2B5EF4-FFF2-40B4-BE49-F238E27FC236}">
                    <a16:creationId xmlns:a16="http://schemas.microsoft.com/office/drawing/2014/main" id="{5C916061-CE04-398A-8E0C-862469570D46}"/>
                  </a:ext>
                </a:extLst>
              </p:cNvPr>
              <p:cNvSpPr/>
              <p:nvPr/>
            </p:nvSpPr>
            <p:spPr>
              <a:xfrm>
                <a:off x="1524034" y="1644318"/>
                <a:ext cx="269428" cy="269428"/>
              </a:xfrm>
              <a:prstGeom prst="roundRect">
                <a:avLst/>
              </a:prstGeom>
              <a:solidFill>
                <a:srgbClr val="FAD94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5-конечная звезда 27">
              <a:extLst>
                <a:ext uri="{FF2B5EF4-FFF2-40B4-BE49-F238E27FC236}">
                  <a16:creationId xmlns:a16="http://schemas.microsoft.com/office/drawing/2014/main" id="{4DCA3A8D-9C67-6E10-FC8F-7A6E0DB6C2E0}"/>
                </a:ext>
              </a:extLst>
            </p:cNvPr>
            <p:cNvSpPr/>
            <p:nvPr/>
          </p:nvSpPr>
          <p:spPr>
            <a:xfrm rot="1314573">
              <a:off x="936332" y="192846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5-конечная звезда 28">
              <a:extLst>
                <a:ext uri="{FF2B5EF4-FFF2-40B4-BE49-F238E27FC236}">
                  <a16:creationId xmlns:a16="http://schemas.microsoft.com/office/drawing/2014/main" id="{BB66ADF6-D9E7-5C35-6A1B-76C1B651E68F}"/>
                </a:ext>
              </a:extLst>
            </p:cNvPr>
            <p:cNvSpPr/>
            <p:nvPr/>
          </p:nvSpPr>
          <p:spPr>
            <a:xfrm rot="19752781">
              <a:off x="1218837" y="2262995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5-конечная звезда 29">
              <a:extLst>
                <a:ext uri="{FF2B5EF4-FFF2-40B4-BE49-F238E27FC236}">
                  <a16:creationId xmlns:a16="http://schemas.microsoft.com/office/drawing/2014/main" id="{674BCF8F-490F-C08A-792C-50021BCBDF2E}"/>
                </a:ext>
              </a:extLst>
            </p:cNvPr>
            <p:cNvSpPr/>
            <p:nvPr/>
          </p:nvSpPr>
          <p:spPr>
            <a:xfrm rot="5400000">
              <a:off x="1224066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5-конечная звезда 30">
              <a:extLst>
                <a:ext uri="{FF2B5EF4-FFF2-40B4-BE49-F238E27FC236}">
                  <a16:creationId xmlns:a16="http://schemas.microsoft.com/office/drawing/2014/main" id="{CBBB8249-9C4F-22B0-DA07-3DF39F98D0C6}"/>
                </a:ext>
              </a:extLst>
            </p:cNvPr>
            <p:cNvSpPr/>
            <p:nvPr/>
          </p:nvSpPr>
          <p:spPr>
            <a:xfrm rot="177019">
              <a:off x="964877" y="3181522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5-конечная звезда 31">
              <a:extLst>
                <a:ext uri="{FF2B5EF4-FFF2-40B4-BE49-F238E27FC236}">
                  <a16:creationId xmlns:a16="http://schemas.microsoft.com/office/drawing/2014/main" id="{9380EB30-10CF-F821-7E50-320037756764}"/>
                </a:ext>
              </a:extLst>
            </p:cNvPr>
            <p:cNvSpPr/>
            <p:nvPr/>
          </p:nvSpPr>
          <p:spPr>
            <a:xfrm rot="20393737">
              <a:off x="1940393" y="2887079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5-конечная звезда 32">
              <a:extLst>
                <a:ext uri="{FF2B5EF4-FFF2-40B4-BE49-F238E27FC236}">
                  <a16:creationId xmlns:a16="http://schemas.microsoft.com/office/drawing/2014/main" id="{8ADC52AF-89EC-ED7E-6092-428AAEB9B598}"/>
                </a:ext>
              </a:extLst>
            </p:cNvPr>
            <p:cNvSpPr/>
            <p:nvPr/>
          </p:nvSpPr>
          <p:spPr>
            <a:xfrm rot="490346">
              <a:off x="2192620" y="315490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5-конечная звезда 33">
              <a:extLst>
                <a:ext uri="{FF2B5EF4-FFF2-40B4-BE49-F238E27FC236}">
                  <a16:creationId xmlns:a16="http://schemas.microsoft.com/office/drawing/2014/main" id="{5C6A7410-159C-7FE4-4CDC-A41082FDE194}"/>
                </a:ext>
              </a:extLst>
            </p:cNvPr>
            <p:cNvSpPr/>
            <p:nvPr/>
          </p:nvSpPr>
          <p:spPr>
            <a:xfrm rot="1993179">
              <a:off x="2030896" y="2256174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5-конечная звезда 34">
              <a:extLst>
                <a:ext uri="{FF2B5EF4-FFF2-40B4-BE49-F238E27FC236}">
                  <a16:creationId xmlns:a16="http://schemas.microsoft.com/office/drawing/2014/main" id="{D5AFBC9E-C2D5-E0CD-BFEB-712CFD825842}"/>
                </a:ext>
              </a:extLst>
            </p:cNvPr>
            <p:cNvSpPr/>
            <p:nvPr/>
          </p:nvSpPr>
          <p:spPr>
            <a:xfrm rot="18300855">
              <a:off x="2194316" y="1937503"/>
              <a:ext cx="158854" cy="158854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5-конечная звезда 35">
              <a:extLst>
                <a:ext uri="{FF2B5EF4-FFF2-40B4-BE49-F238E27FC236}">
                  <a16:creationId xmlns:a16="http://schemas.microsoft.com/office/drawing/2014/main" id="{4DB76572-27E6-F2A0-9C19-3E235E45C465}"/>
                </a:ext>
              </a:extLst>
            </p:cNvPr>
            <p:cNvSpPr/>
            <p:nvPr/>
          </p:nvSpPr>
          <p:spPr>
            <a:xfrm rot="18300855">
              <a:off x="2284813" y="2226612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5-конечная звезда 36">
              <a:extLst>
                <a:ext uri="{FF2B5EF4-FFF2-40B4-BE49-F238E27FC236}">
                  <a16:creationId xmlns:a16="http://schemas.microsoft.com/office/drawing/2014/main" id="{82085346-83F3-39B7-5EA1-53AFE0F05467}"/>
                </a:ext>
              </a:extLst>
            </p:cNvPr>
            <p:cNvSpPr/>
            <p:nvPr/>
          </p:nvSpPr>
          <p:spPr>
            <a:xfrm rot="20551762">
              <a:off x="2018795" y="2104689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5-конечная звезда 38">
              <a:extLst>
                <a:ext uri="{FF2B5EF4-FFF2-40B4-BE49-F238E27FC236}">
                  <a16:creationId xmlns:a16="http://schemas.microsoft.com/office/drawing/2014/main" id="{6002ACDC-694D-4196-49DE-54FD19390734}"/>
                </a:ext>
              </a:extLst>
            </p:cNvPr>
            <p:cNvSpPr/>
            <p:nvPr/>
          </p:nvSpPr>
          <p:spPr>
            <a:xfrm rot="1149037">
              <a:off x="2250068" y="2912376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5-конечная звезда 39">
              <a:extLst>
                <a:ext uri="{FF2B5EF4-FFF2-40B4-BE49-F238E27FC236}">
                  <a16:creationId xmlns:a16="http://schemas.microsoft.com/office/drawing/2014/main" id="{DEDBC3A1-F9A1-21BA-3873-8CE31890F5EC}"/>
                </a:ext>
              </a:extLst>
            </p:cNvPr>
            <p:cNvSpPr/>
            <p:nvPr/>
          </p:nvSpPr>
          <p:spPr>
            <a:xfrm rot="6560760">
              <a:off x="1957262" y="321587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5-конечная звезда 40">
              <a:extLst>
                <a:ext uri="{FF2B5EF4-FFF2-40B4-BE49-F238E27FC236}">
                  <a16:creationId xmlns:a16="http://schemas.microsoft.com/office/drawing/2014/main" id="{39E53799-DD5F-A168-5F04-7AEDA92BC848}"/>
                </a:ext>
              </a:extLst>
            </p:cNvPr>
            <p:cNvSpPr/>
            <p:nvPr/>
          </p:nvSpPr>
          <p:spPr>
            <a:xfrm rot="1149037">
              <a:off x="1323563" y="322899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5-конечная звезда 41">
              <a:extLst>
                <a:ext uri="{FF2B5EF4-FFF2-40B4-BE49-F238E27FC236}">
                  <a16:creationId xmlns:a16="http://schemas.microsoft.com/office/drawing/2014/main" id="{C1F9E01C-9D3E-58E2-9262-DFE5EC1FA7F0}"/>
                </a:ext>
              </a:extLst>
            </p:cNvPr>
            <p:cNvSpPr/>
            <p:nvPr/>
          </p:nvSpPr>
          <p:spPr>
            <a:xfrm rot="4764899">
              <a:off x="989877" y="2933860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5-конечная звезда 42">
              <a:extLst>
                <a:ext uri="{FF2B5EF4-FFF2-40B4-BE49-F238E27FC236}">
                  <a16:creationId xmlns:a16="http://schemas.microsoft.com/office/drawing/2014/main" id="{D6A367A3-C27D-7892-C570-AE4919607D4D}"/>
                </a:ext>
              </a:extLst>
            </p:cNvPr>
            <p:cNvSpPr/>
            <p:nvPr/>
          </p:nvSpPr>
          <p:spPr>
            <a:xfrm rot="4764899">
              <a:off x="989878" y="2293475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5-конечная звезда 43">
              <a:extLst>
                <a:ext uri="{FF2B5EF4-FFF2-40B4-BE49-F238E27FC236}">
                  <a16:creationId xmlns:a16="http://schemas.microsoft.com/office/drawing/2014/main" id="{CD3E87E1-5668-93E6-FBF8-B28F8E25432F}"/>
                </a:ext>
              </a:extLst>
            </p:cNvPr>
            <p:cNvSpPr/>
            <p:nvPr/>
          </p:nvSpPr>
          <p:spPr>
            <a:xfrm rot="7283326">
              <a:off x="1135227" y="2138584"/>
              <a:ext cx="86199" cy="8619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C7D7F1-F599-26AD-CB1E-5F8B748FEE4C}"/>
              </a:ext>
            </a:extLst>
          </p:cNvPr>
          <p:cNvSpPr txBox="1"/>
          <p:nvPr/>
        </p:nvSpPr>
        <p:spPr>
          <a:xfrm>
            <a:off x="4098489" y="1591421"/>
            <a:ext cx="7014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FF0000"/>
                </a:solidFill>
              </a:rPr>
              <a:t>                 she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    She</a:t>
            </a:r>
            <a:endParaRPr lang="en-RU" dirty="0">
              <a:solidFill>
                <a:srgbClr val="FF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7EC0F-CDDF-1F41-8A14-830C2084B9F2}"/>
              </a:ext>
            </a:extLst>
          </p:cNvPr>
          <p:cNvGrpSpPr/>
          <p:nvPr/>
        </p:nvGrpSpPr>
        <p:grpSpPr>
          <a:xfrm>
            <a:off x="8743388" y="5863612"/>
            <a:ext cx="1683963" cy="679494"/>
            <a:chOff x="571500" y="502920"/>
            <a:chExt cx="2606040" cy="1051560"/>
          </a:xfrm>
        </p:grpSpPr>
        <p:sp>
          <p:nvSpPr>
            <p:cNvPr id="41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53FC1-8DF4-1AF0-556A-7C268820504D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D4EDB45-D0FE-75D6-4529-A183B604ACBA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">
            <a:extLst>
              <a:ext uri="{FF2B5EF4-FFF2-40B4-BE49-F238E27FC236}">
                <a16:creationId xmlns:a16="http://schemas.microsoft.com/office/drawing/2014/main" id="{99978B9F-5042-8218-848F-D72D8CC9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 rot="20887385">
            <a:off x="2203450" y="2737239"/>
            <a:ext cx="1683963" cy="19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8F1EC4E-0A4E-0BEA-732F-6FD994D7982F}"/>
              </a:ext>
            </a:extLst>
          </p:cNvPr>
          <p:cNvGrpSpPr/>
          <p:nvPr/>
        </p:nvGrpSpPr>
        <p:grpSpPr>
          <a:xfrm>
            <a:off x="8504341" y="3232747"/>
            <a:ext cx="1329846" cy="1329846"/>
            <a:chOff x="6980341" y="3232747"/>
            <a:chExt cx="1329846" cy="132984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57C2EEA-D7FD-46BC-C4CE-952BA9A24F5B}"/>
                </a:ext>
              </a:extLst>
            </p:cNvPr>
            <p:cNvSpPr/>
            <p:nvPr/>
          </p:nvSpPr>
          <p:spPr>
            <a:xfrm>
              <a:off x="6980341" y="3232747"/>
              <a:ext cx="1329846" cy="132984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latin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D41E2BA-355F-8393-D388-A19F60B9560F}"/>
                </a:ext>
              </a:extLst>
            </p:cNvPr>
            <p:cNvSpPr/>
            <p:nvPr/>
          </p:nvSpPr>
          <p:spPr>
            <a:xfrm>
              <a:off x="7173757" y="3425774"/>
              <a:ext cx="943013" cy="9430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Arial" panose="020B0604020202020204" pitchFamily="34" charset="0"/>
                </a:rPr>
                <a:t>5</a:t>
              </a:r>
              <a:endParaRPr lang="en-RU" sz="32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0" name="Picture 49" descr="A cartoon of a child holding a drink and popcorn&#10;&#10;Description automatically generated">
            <a:extLst>
              <a:ext uri="{FF2B5EF4-FFF2-40B4-BE49-F238E27FC236}">
                <a16:creationId xmlns:a16="http://schemas.microsoft.com/office/drawing/2014/main" id="{11834E3C-80DF-C983-79B2-71E3636663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5" y="351352"/>
            <a:ext cx="3013032" cy="3013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08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85CABC1-375C-40F0-5504-DE77FE76EAD6}"/>
              </a:ext>
            </a:extLst>
          </p:cNvPr>
          <p:cNvGrpSpPr/>
          <p:nvPr/>
        </p:nvGrpSpPr>
        <p:grpSpPr>
          <a:xfrm>
            <a:off x="5434603" y="2583812"/>
            <a:ext cx="1322798" cy="1429964"/>
            <a:chOff x="5434602" y="2583811"/>
            <a:chExt cx="1322798" cy="1429964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6AB00A67-92C7-EE8D-9E1B-68A962563237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79973B9B-3554-EBAE-DCD8-5FD810A89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6C6A7074-34D4-B4B0-86AD-6C53BA541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67" b="653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65C3B145-A53F-B508-C8B7-B844FA315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7102">
            <a:off x="8073265" y="2940214"/>
            <a:ext cx="1749479" cy="1861148"/>
          </a:xfrm>
          <a:prstGeom prst="rect">
            <a:avLst/>
          </a:prstGeom>
        </p:spPr>
      </p:pic>
      <p:pic>
        <p:nvPicPr>
          <p:cNvPr id="17" name="MsPham-0936082789" descr="Logo&#10;&#10;Description automatically generated">
            <a:extLst>
              <a:ext uri="{FF2B5EF4-FFF2-40B4-BE49-F238E27FC236}">
                <a16:creationId xmlns:a16="http://schemas.microsoft.com/office/drawing/2014/main" id="{9F367E15-50A4-39F0-F455-C051D308BD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6337">
            <a:off x="4841028" y="2698347"/>
            <a:ext cx="1461311" cy="1461311"/>
          </a:xfrm>
          <a:prstGeom prst="rect">
            <a:avLst/>
          </a:prstGeom>
        </p:spPr>
      </p:pic>
      <p:pic>
        <p:nvPicPr>
          <p:cNvPr id="20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7FB0F942-B954-891C-7B6C-8C494EC34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13178">
            <a:off x="3431878" y="3368170"/>
            <a:ext cx="1585688" cy="1843823"/>
          </a:xfrm>
          <a:prstGeom prst="rect">
            <a:avLst/>
          </a:prstGeom>
        </p:spPr>
      </p:pic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AF49F975-6D2E-796B-F917-CEE7C6AE0535}"/>
              </a:ext>
            </a:extLst>
          </p:cNvPr>
          <p:cNvGrpSpPr/>
          <p:nvPr/>
        </p:nvGrpSpPr>
        <p:grpSpPr>
          <a:xfrm>
            <a:off x="1054750" y="2947788"/>
            <a:ext cx="2487933" cy="3627262"/>
            <a:chOff x="1054749" y="2947788"/>
            <a:chExt cx="2487933" cy="3627262"/>
          </a:xfrm>
        </p:grpSpPr>
        <p:pic>
          <p:nvPicPr>
            <p:cNvPr id="3" name="Picture 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D6333CD-7CC0-306E-C56F-5DEB48C3C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23756" y="2947788"/>
              <a:ext cx="1518926" cy="1518926"/>
            </a:xfrm>
            <a:prstGeom prst="rect">
              <a:avLst/>
            </a:prstGeom>
          </p:spPr>
        </p:pic>
        <p:pic>
          <p:nvPicPr>
            <p:cNvPr id="5" name="Picture 2" descr="Angry Birds transparent PNG images - StickPNG">
              <a:extLst>
                <a:ext uri="{FF2B5EF4-FFF2-40B4-BE49-F238E27FC236}">
                  <a16:creationId xmlns:a16="http://schemas.microsoft.com/office/drawing/2014/main" id="{98CBE1BA-1589-BB8B-70FE-1BE15D51E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54749" y="4846580"/>
              <a:ext cx="1728470" cy="1728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74178C-B0A2-1D85-23C6-48E8EB54A6D1}"/>
              </a:ext>
            </a:extLst>
          </p:cNvPr>
          <p:cNvGrpSpPr/>
          <p:nvPr/>
        </p:nvGrpSpPr>
        <p:grpSpPr>
          <a:xfrm>
            <a:off x="8743388" y="5863612"/>
            <a:ext cx="1683963" cy="679494"/>
            <a:chOff x="571500" y="502920"/>
            <a:chExt cx="2606040" cy="1051560"/>
          </a:xfrm>
        </p:grpSpPr>
        <p:sp>
          <p:nvSpPr>
            <p:cNvPr id="7" name="Rounded Rectangle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5511E6C-450A-CB51-2F91-76694C3BD42C}"/>
                </a:ext>
              </a:extLst>
            </p:cNvPr>
            <p:cNvSpPr/>
            <p:nvPr/>
          </p:nvSpPr>
          <p:spPr>
            <a:xfrm>
              <a:off x="571500" y="502920"/>
              <a:ext cx="2606040" cy="1051560"/>
            </a:xfrm>
            <a:prstGeom prst="roundRect">
              <a:avLst/>
            </a:prstGeom>
            <a:gradFill flip="none" rotWithShape="1">
              <a:gsLst>
                <a:gs pos="0">
                  <a:srgbClr val="F6BF3A"/>
                </a:gs>
                <a:gs pos="50000">
                  <a:srgbClr val="FAD941"/>
                </a:gs>
                <a:gs pos="100000">
                  <a:srgbClr val="FFF151"/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3F3905C-FC9D-F912-26D1-3F8DE767FC01}"/>
                </a:ext>
              </a:extLst>
            </p:cNvPr>
            <p:cNvSpPr/>
            <p:nvPr/>
          </p:nvSpPr>
          <p:spPr>
            <a:xfrm>
              <a:off x="669017" y="576702"/>
              <a:ext cx="229090" cy="211091"/>
            </a:xfrm>
            <a:custGeom>
              <a:avLst/>
              <a:gdLst>
                <a:gd name="connsiteX0" fmla="*/ 228599 w 229091"/>
                <a:gd name="connsiteY0" fmla="*/ 8584 h 219674"/>
                <a:gd name="connsiteX1" fmla="*/ 123091 w 229091"/>
                <a:gd name="connsiteY1" fmla="*/ 2722 h 219674"/>
                <a:gd name="connsiteX2" fmla="*/ 52753 w 229091"/>
                <a:gd name="connsiteY2" fmla="*/ 32030 h 219674"/>
                <a:gd name="connsiteX3" fmla="*/ 5861 w 229091"/>
                <a:gd name="connsiteY3" fmla="*/ 96507 h 219674"/>
                <a:gd name="connsiteX4" fmla="*/ 5861 w 229091"/>
                <a:gd name="connsiteY4" fmla="*/ 219599 h 219674"/>
                <a:gd name="connsiteX5" fmla="*/ 52753 w 229091"/>
                <a:gd name="connsiteY5" fmla="*/ 114092 h 219674"/>
                <a:gd name="connsiteX6" fmla="*/ 158261 w 229091"/>
                <a:gd name="connsiteY6" fmla="*/ 67199 h 219674"/>
                <a:gd name="connsiteX7" fmla="*/ 228599 w 229091"/>
                <a:gd name="connsiteY7" fmla="*/ 8584 h 21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9091" h="219674">
                  <a:moveTo>
                    <a:pt x="228599" y="8584"/>
                  </a:moveTo>
                  <a:cubicBezTo>
                    <a:pt x="222737" y="-2162"/>
                    <a:pt x="152399" y="-1186"/>
                    <a:pt x="123091" y="2722"/>
                  </a:cubicBezTo>
                  <a:cubicBezTo>
                    <a:pt x="93783" y="6630"/>
                    <a:pt x="72291" y="16399"/>
                    <a:pt x="52753" y="32030"/>
                  </a:cubicBezTo>
                  <a:cubicBezTo>
                    <a:pt x="33215" y="47661"/>
                    <a:pt x="13676" y="65246"/>
                    <a:pt x="5861" y="96507"/>
                  </a:cubicBezTo>
                  <a:cubicBezTo>
                    <a:pt x="-1954" y="127769"/>
                    <a:pt x="-1954" y="216668"/>
                    <a:pt x="5861" y="219599"/>
                  </a:cubicBezTo>
                  <a:cubicBezTo>
                    <a:pt x="13676" y="222530"/>
                    <a:pt x="27353" y="139492"/>
                    <a:pt x="52753" y="114092"/>
                  </a:cubicBezTo>
                  <a:cubicBezTo>
                    <a:pt x="78153" y="88692"/>
                    <a:pt x="129930" y="82830"/>
                    <a:pt x="158261" y="67199"/>
                  </a:cubicBezTo>
                  <a:cubicBezTo>
                    <a:pt x="186592" y="51568"/>
                    <a:pt x="234461" y="19330"/>
                    <a:pt x="228599" y="85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03FE48-7D88-9FDF-EDBA-206A2E375BC0}"/>
              </a:ext>
            </a:extLst>
          </p:cNvPr>
          <p:cNvSpPr txBox="1"/>
          <p:nvPr/>
        </p:nvSpPr>
        <p:spPr>
          <a:xfrm>
            <a:off x="973764" y="1907223"/>
            <a:ext cx="10244470" cy="20491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>
                <a:ln w="6600">
                  <a:solidFill>
                    <a:srgbClr val="EA453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A4534"/>
                  </a:outerShdw>
                </a:effectLst>
                <a:latin typeface=".VnAristote" panose="020B7200000000000000" pitchFamily="34" charset="0"/>
              </a:rPr>
              <a:t>Welldone!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7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2EA12DEF-9734-60CC-D821-BE42B6EE4BD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6197352" y="393905"/>
            <a:ext cx="1842993" cy="1385812"/>
            <a:chOff x="3529125" y="214139"/>
            <a:chExt cx="2520486" cy="1895242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529125" y="1478006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4421" y="214139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265503" y="338608"/>
            <a:ext cx="7257271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does she/he go on Saturday?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595B1-5EE8-EEE9-2E3F-DA48209F7A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"/>
          <a:stretch/>
        </p:blipFill>
        <p:spPr>
          <a:xfrm>
            <a:off x="561090" y="4534826"/>
            <a:ext cx="11069819" cy="1864675"/>
          </a:xfrm>
          <a:prstGeom prst="rect">
            <a:avLst/>
          </a:prstGeom>
        </p:spPr>
      </p:pic>
      <p:cxnSp>
        <p:nvCxnSpPr>
          <p:cNvPr id="8" name="Mspham-0936082789">
            <a:extLst>
              <a:ext uri="{FF2B5EF4-FFF2-40B4-BE49-F238E27FC236}">
                <a16:creationId xmlns:a16="http://schemas.microsoft.com/office/drawing/2014/main" id="{5AD71705-7933-0BC0-AB6F-010B277E19B9}"/>
              </a:ext>
            </a:extLst>
          </p:cNvPr>
          <p:cNvCxnSpPr>
            <a:stCxn id="4" idx="2"/>
          </p:cNvCxnSpPr>
          <p:nvPr/>
        </p:nvCxnSpPr>
        <p:spPr>
          <a:xfrm flipH="1">
            <a:off x="2169268" y="1913186"/>
            <a:ext cx="3724870" cy="261990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Mspham-0936082789">
            <a:extLst>
              <a:ext uri="{FF2B5EF4-FFF2-40B4-BE49-F238E27FC236}">
                <a16:creationId xmlns:a16="http://schemas.microsoft.com/office/drawing/2014/main" id="{7DDB4AE0-040C-2DD1-D6CA-31F186E29093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747098" y="1913186"/>
            <a:ext cx="1147040" cy="261990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F85EE43E-F479-37E0-73AB-30F4397EBC94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894138" y="1913186"/>
            <a:ext cx="1430790" cy="261990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id="{AD8E8364-6B5A-7129-CAA1-1831EB7153AA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894138" y="1913186"/>
            <a:ext cx="3911343" cy="261990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B9236AA-6C52-4048-8DBA-02FF3383F4CE}"/>
              </a:ext>
            </a:extLst>
          </p:cNvPr>
          <p:cNvSpPr/>
          <p:nvPr/>
        </p:nvSpPr>
        <p:spPr>
          <a:xfrm>
            <a:off x="2625505" y="1184584"/>
            <a:ext cx="6537266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She / He goes to the ___________.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43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D0C6B743-8573-EC81-C04A-84BE1E5385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627155" y="302302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28B79E2-C866-735A-5F2D-D17888061EA0}"/>
              </a:ext>
            </a:extLst>
          </p:cNvPr>
          <p:cNvSpPr txBox="1">
            <a:spLocks/>
          </p:cNvSpPr>
          <p:nvPr/>
        </p:nvSpPr>
        <p:spPr>
          <a:xfrm>
            <a:off x="1215342" y="360521"/>
            <a:ext cx="496216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tick.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CF5D46-23EB-309A-C675-77595FE6683E}"/>
              </a:ext>
            </a:extLst>
          </p:cNvPr>
          <p:cNvGrpSpPr/>
          <p:nvPr/>
        </p:nvGrpSpPr>
        <p:grpSpPr>
          <a:xfrm>
            <a:off x="368486" y="2110050"/>
            <a:ext cx="11455027" cy="3448898"/>
            <a:chOff x="3070598" y="1603852"/>
            <a:chExt cx="12123942" cy="36502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C54398-5FE6-2F6B-0365-60982098B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70598" y="1603852"/>
              <a:ext cx="6050804" cy="365029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7B6D2D-A463-E1F7-EE81-AE0DD9568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89460" y="1603852"/>
              <a:ext cx="6005080" cy="3627434"/>
            </a:xfrm>
            <a:prstGeom prst="rect">
              <a:avLst/>
            </a:prstGeom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ADA868F-AA78-9668-3FA0-B3592376D246}"/>
              </a:ext>
            </a:extLst>
          </p:cNvPr>
          <p:cNvSpPr txBox="1">
            <a:spLocks/>
          </p:cNvSpPr>
          <p:nvPr/>
        </p:nvSpPr>
        <p:spPr>
          <a:xfrm>
            <a:off x="2551205" y="1455906"/>
            <a:ext cx="502920" cy="502920"/>
          </a:xfrm>
          <a:prstGeom prst="ellipse">
            <a:avLst/>
          </a:prstGeom>
          <a:solidFill>
            <a:srgbClr val="66CC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F0DA741-D649-86B4-5398-70D987613A3B}"/>
              </a:ext>
            </a:extLst>
          </p:cNvPr>
          <p:cNvSpPr txBox="1">
            <a:spLocks/>
          </p:cNvSpPr>
          <p:nvPr/>
        </p:nvSpPr>
        <p:spPr>
          <a:xfrm>
            <a:off x="8323355" y="1455906"/>
            <a:ext cx="502920" cy="502920"/>
          </a:xfrm>
          <a:prstGeom prst="ellipse">
            <a:avLst/>
          </a:prstGeom>
          <a:solidFill>
            <a:srgbClr val="66CC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6FA32B1-21EB-7907-113E-7987B99F09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56" y="221321"/>
            <a:ext cx="588935" cy="583901"/>
          </a:xfrm>
          <a:prstGeom prst="rect">
            <a:avLst/>
          </a:prstGeom>
        </p:spPr>
      </p:pic>
      <p:pic>
        <p:nvPicPr>
          <p:cNvPr id="19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8ECD424-9840-C8F6-B402-A4B957A5D2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42" y="1415416"/>
            <a:ext cx="588935" cy="583901"/>
          </a:xfrm>
          <a:prstGeom prst="rect">
            <a:avLst/>
          </a:prstGeom>
        </p:spPr>
      </p:pic>
      <p:pic>
        <p:nvPicPr>
          <p:cNvPr id="2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8886B18-EB69-DB6B-90A1-A1AEF89A96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44" y="1415416"/>
            <a:ext cx="588935" cy="583901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0885875-409E-BFB4-E1EF-AF237AFCC287}"/>
              </a:ext>
            </a:extLst>
          </p:cNvPr>
          <p:cNvSpPr/>
          <p:nvPr/>
        </p:nvSpPr>
        <p:spPr>
          <a:xfrm>
            <a:off x="3957591" y="5094269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0797497-CFB8-1E33-0F5F-F88FFDA3EC75}"/>
              </a:ext>
            </a:extLst>
          </p:cNvPr>
          <p:cNvSpPr/>
          <p:nvPr/>
        </p:nvSpPr>
        <p:spPr>
          <a:xfrm>
            <a:off x="6826623" y="5021538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1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border&#10;&#10;Description automatically generated">
            <a:extLst>
              <a:ext uri="{FF2B5EF4-FFF2-40B4-BE49-F238E27FC236}">
                <a16:creationId xmlns:a16="http://schemas.microsoft.com/office/drawing/2014/main" id="{347ECE81-DC62-3A51-25F6-35BE1815C2E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2628652" y="1399046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558048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5D2E2D34-4EE8-5760-02F6-419F60A0D938}"/>
              </a:ext>
            </a:extLst>
          </p:cNvPr>
          <p:cNvSpPr txBox="1">
            <a:spLocks/>
          </p:cNvSpPr>
          <p:nvPr/>
        </p:nvSpPr>
        <p:spPr>
          <a:xfrm>
            <a:off x="1149935" y="1865483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3B41CFBE-54B6-063C-31C1-CB4FBC975863}"/>
              </a:ext>
            </a:extLst>
          </p:cNvPr>
          <p:cNvSpPr txBox="1">
            <a:spLocks/>
          </p:cNvSpPr>
          <p:nvPr/>
        </p:nvSpPr>
        <p:spPr>
          <a:xfrm>
            <a:off x="1120140" y="5129833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5ED4DE1-2A4F-019A-713B-123A699F2BE6}"/>
              </a:ext>
            </a:extLst>
          </p:cNvPr>
          <p:cNvSpPr txBox="1">
            <a:spLocks/>
          </p:cNvSpPr>
          <p:nvPr/>
        </p:nvSpPr>
        <p:spPr>
          <a:xfrm>
            <a:off x="5597606" y="1332333"/>
            <a:ext cx="6196288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goes to the _____________ on Saturdays.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5E49CC7D-D1D3-BF70-DB68-C86393D6678A}"/>
              </a:ext>
            </a:extLst>
          </p:cNvPr>
          <p:cNvSpPr txBox="1">
            <a:spLocks/>
          </p:cNvSpPr>
          <p:nvPr/>
        </p:nvSpPr>
        <p:spPr>
          <a:xfrm>
            <a:off x="5686712" y="4341818"/>
            <a:ext cx="6107182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sister goes to the </a:t>
            </a:r>
          </a:p>
          <a:p>
            <a:pPr algn="l">
              <a:lnSpc>
                <a:spcPct val="150000"/>
              </a:lnSpc>
              <a:spcAft>
                <a:spcPts val="8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 on Saturdays.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16A6EFC9-FF99-1F6F-258B-5972998601E6}"/>
              </a:ext>
            </a:extLst>
          </p:cNvPr>
          <p:cNvSpPr txBox="1">
            <a:spLocks/>
          </p:cNvSpPr>
          <p:nvPr/>
        </p:nvSpPr>
        <p:spPr>
          <a:xfrm>
            <a:off x="5686712" y="2168114"/>
            <a:ext cx="349974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C3A308DA-FF68-A792-9846-1205A8B2E015}"/>
              </a:ext>
            </a:extLst>
          </p:cNvPr>
          <p:cNvSpPr txBox="1">
            <a:spLocks/>
          </p:cNvSpPr>
          <p:nvPr/>
        </p:nvSpPr>
        <p:spPr>
          <a:xfrm>
            <a:off x="6106990" y="5287207"/>
            <a:ext cx="1595095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A071EAF-670A-D32C-91F8-006B38A87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240" y="1212975"/>
            <a:ext cx="2545301" cy="17222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9521C0F-93FE-C30C-88B7-691F82D13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482" y="4482059"/>
            <a:ext cx="2530059" cy="1722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17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1916465-AA5A-4E8E-9634-4AABF0942E0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YẾN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4-U15.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713A29-8429-4057-9A55-24B2B6E2481F}:20075772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1B0F96-D901-4AAA-B392-B94FCF35DDFC}:200757728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FE2ECA-A441-4E1B-AC4F-B9FBD3C4FA2A}:20075772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5F4C52-DD61-4390-869D-F0D1899F4A42}:20075772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99FC51-D4FF-41F5-B1D8-61F8158EB241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90C648-E875-4813-87D4-C1D183489085}:2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9527B2-041E-42C3-85E0-8E1C70605978}:2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6427A8-D20D-49AA-AA64-03D9C9B52D48}:2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287CD1-28DA-4996-8D6C-33CBBD4FB00B}:2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CEA56E-5E6A-4805-98D2-56FF054E45C3}:28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4B392F-A4E1-4115-BB50-296F77B5822B}:200757729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E0C19F-336D-4051-8287-8666EB717D63}:20075772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257</Words>
  <Application>Microsoft Office PowerPoint</Application>
  <PresentationFormat>Widescreen</PresentationFormat>
  <Paragraphs>89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Kirang Haerang</vt:lpstr>
      <vt:lpstr>Century Gothic</vt:lpstr>
      <vt:lpstr>Calibri Light</vt:lpstr>
      <vt:lpstr>Calibri</vt:lpstr>
      <vt:lpstr>Wingdings</vt:lpstr>
      <vt:lpstr>.VnAristote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G4-U15.12</dc:title>
  <dc:creator>Pham Huyen</dc:creator>
  <cp:lastModifiedBy>LIEN THANH</cp:lastModifiedBy>
  <cp:revision>6</cp:revision>
  <dcterms:created xsi:type="dcterms:W3CDTF">2023-11-08T02:39:36Z</dcterms:created>
  <dcterms:modified xsi:type="dcterms:W3CDTF">2025-03-13T01:24:08Z</dcterms:modified>
</cp:coreProperties>
</file>