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007577279" r:id="rId3"/>
    <p:sldId id="2007577278" r:id="rId4"/>
    <p:sldId id="2007577307" r:id="rId5"/>
    <p:sldId id="2007577306" r:id="rId6"/>
    <p:sldId id="2007577305" r:id="rId7"/>
    <p:sldId id="2007577233" r:id="rId8"/>
    <p:sldId id="2007577228" r:id="rId9"/>
    <p:sldId id="2007577271" r:id="rId10"/>
    <p:sldId id="2007577281" r:id="rId11"/>
    <p:sldId id="2007577310" r:id="rId12"/>
    <p:sldId id="549" r:id="rId13"/>
    <p:sldId id="2007577272" r:id="rId14"/>
    <p:sldId id="2007577267" r:id="rId15"/>
    <p:sldId id="2007577302" r:id="rId16"/>
    <p:sldId id="2007577303" r:id="rId17"/>
    <p:sldId id="2007577304" r:id="rId18"/>
    <p:sldId id="2007577311" r:id="rId19"/>
    <p:sldId id="2007577312" r:id="rId20"/>
    <p:sldId id="2007577313" r:id="rId21"/>
    <p:sldId id="2007577315" r:id="rId22"/>
    <p:sldId id="2007577298" r:id="rId23"/>
    <p:sldId id="2007577309" r:id="rId24"/>
    <p:sldId id="2007577280" r:id="rId25"/>
  </p:sldIdLst>
  <p:sldSz cx="12192000" cy="68580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.VnCooper" panose="020B7200000000000000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10935-957B-4001-B83F-588CC96B444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C55AE-8333-4D50-83DE-AE396AADA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55AE-8333-4D50-83DE-AE396AADA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5AA9-27A9-38BF-C5A2-66155F0CB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3C004-6C19-33F9-979A-959C309B7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4BF2-9A2B-2738-5B40-413D3296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3C48A-A5A8-98D4-06D4-02C12AE10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C99C0-9312-7B93-377C-0C807A6C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BD1-6603-83ED-F844-E8BA4E95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8060B-51A5-89CB-5B35-C414BF17A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57DE6-403F-8837-0965-B7825BA6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028D2-DCE3-186A-4158-7CC479BE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648C-C87D-529E-2210-CA005E2C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7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5B00F0-9E4D-01BE-1C5F-5CBA90E41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0354A-8B54-99E4-5241-D889D2315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C1E7F-D0F7-F474-726B-6BC7C1D6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CEAFB-0157-724D-70AF-D4BA3BF0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B3309-A272-8357-1919-3C8B5EBB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8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64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340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2C71-3DD4-2359-44D1-16E321A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33CCA-CCEB-E25C-DEAC-0954A61F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39961-B728-0805-185B-8235C058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62686-4789-EBDD-CBAA-8480C1E7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BFAEF-256D-FFAA-2195-0F9366EB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9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4DFC-C773-7333-B723-F76E26EC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ABEEE-8535-1F5B-0554-E6E264EEB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0245-6153-D210-2FC0-C60CA184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8068F-80FA-1095-3A2B-0315C59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551-BC10-9234-9E05-40B16C56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6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CB6F-9447-E381-4D50-70ECC1DE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6A75-C14A-32FE-99F2-BB66A2ECB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66F8E-F54C-624D-8196-399181E20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FF486-D775-2AE6-2BE2-FF25F670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2ECB3-6D32-57E7-A3E8-7C8A0827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D2141-00D2-1E02-88CE-941565AE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4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E6E1-D622-CF48-06A0-A431A68F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A284-C3BE-1B53-FB90-33ABEC69D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EB2DA-019F-3115-70E2-40930C334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72AEA-52C2-7219-74B4-33E6408E7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AA8B7-8D4B-DF3F-5CD3-B1E7DB115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56ECD2-C3A7-C5C0-73F5-33064149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BDAD4-9CEF-3F2A-A601-90A17673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25D662-C812-A8BA-16F9-3D09FF04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3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629B-F3C0-DBB7-F6D1-17340DF5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C24F8-A5E6-D6C7-CEAC-5265206E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AD5C4-0111-FD3F-3A02-9D94B28F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F776F-96C6-71DC-3171-32F3E20C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6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30778E-A839-B1DC-B8B7-057867C6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B6EDF-E883-23ED-589A-6BE210A7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F110D-8918-4680-052D-E5F21D02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7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6BEA-4F07-8C8D-E177-52A785C6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2A594-EF86-EC1F-A1B6-EFAD72C7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DF8D-D9D3-03AD-C27D-38F597062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9E4AF-385A-11FA-5A04-393432C7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398A1-B936-C998-BC84-0F4A28C9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14399-1DE7-B9E8-221D-73D17AF6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1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9ADA-50E6-4546-F883-374F2807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99144-5D23-A6D2-F282-DB9EF2C2B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B09AE-B8A8-1751-995D-B94597472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071D2-C422-8B19-887F-BF2E4D61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0149C-3C85-643C-8964-6CB6991D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9BD21-6F68-845B-0993-5A9F2F9B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8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27441-E5C9-F024-6B92-337986A6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F459E-88E5-32EA-91D6-9C1E9BE5D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89651-5BC8-C217-7FB3-32C169AF7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B0BDE-7F2F-4CC5-8CAE-B82C826CC51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DF50-4A32-9F50-114B-F51A73F40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5D4CB-8E9D-CCEB-121E-B0EB6F60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3584E-6719-49C0-BA97-C19EEB41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8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12.png"/><Relationship Id="rId5" Type="http://schemas.openxmlformats.org/officeDocument/2006/relationships/audio" Target="../media/audio7.wav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670560" y="769650"/>
            <a:ext cx="4388760" cy="85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4000">
                <a:solidFill>
                  <a:srgbClr val="2B6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15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F1B3B-D05D-50CA-2678-BC5DD3DCDAD2}"/>
              </a:ext>
            </a:extLst>
          </p:cNvPr>
          <p:cNvGrpSpPr/>
          <p:nvPr/>
        </p:nvGrpSpPr>
        <p:grpSpPr>
          <a:xfrm>
            <a:off x="394903" y="1604110"/>
            <a:ext cx="5248977" cy="3423734"/>
            <a:chOff x="261195" y="1729533"/>
            <a:chExt cx="6273855" cy="4092228"/>
          </a:xfrm>
        </p:grpSpPr>
        <p:sp>
          <p:nvSpPr>
            <p:cNvPr id="4" name="Freeform 4"/>
            <p:cNvSpPr/>
            <p:nvPr/>
          </p:nvSpPr>
          <p:spPr>
            <a:xfrm>
              <a:off x="261195" y="1852122"/>
              <a:ext cx="6273855" cy="3969639"/>
            </a:xfrm>
            <a:custGeom>
              <a:avLst/>
              <a:gdLst/>
              <a:ahLst/>
              <a:cxnLst/>
              <a:rect l="l" t="t" r="r" b="b"/>
              <a:pathLst>
                <a:path w="6273855" h="3969639">
                  <a:moveTo>
                    <a:pt x="0" y="0"/>
                  </a:moveTo>
                  <a:lnTo>
                    <a:pt x="6273855" y="0"/>
                  </a:lnTo>
                  <a:lnTo>
                    <a:pt x="6273855" y="3969639"/>
                  </a:lnTo>
                  <a:lnTo>
                    <a:pt x="0" y="396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16101" y="1729533"/>
              <a:ext cx="5332847" cy="3901221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3997" y="4729382"/>
            <a:ext cx="3575335" cy="674845"/>
          </a:xfrm>
          <a:custGeom>
            <a:avLst/>
            <a:gdLst/>
            <a:ahLst/>
            <a:cxnLst/>
            <a:rect l="l" t="t" r="r" b="b"/>
            <a:pathLst>
              <a:path w="3575335" h="674845">
                <a:moveTo>
                  <a:pt x="0" y="0"/>
                </a:moveTo>
                <a:lnTo>
                  <a:pt x="3575335" y="0"/>
                </a:lnTo>
                <a:lnTo>
                  <a:pt x="3575335" y="674844"/>
                </a:lnTo>
                <a:lnTo>
                  <a:pt x="0" y="674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700000">
            <a:off x="5321777" y="681899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414290" y="5051088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426073" y="1971062"/>
            <a:ext cx="792966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family’s</a:t>
            </a:r>
          </a:p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</a:p>
        </p:txBody>
      </p:sp>
      <p:sp>
        <p:nvSpPr>
          <p:cNvPr id="20" name="Freeform 20"/>
          <p:cNvSpPr/>
          <p:nvPr/>
        </p:nvSpPr>
        <p:spPr>
          <a:xfrm rot="7359595">
            <a:off x="10685622" y="4027446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– Period 1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0B26300-3037-B1C1-CF0A-EF6E015A2C84}"/>
              </a:ext>
            </a:extLst>
          </p:cNvPr>
          <p:cNvSpPr/>
          <p:nvPr/>
        </p:nvSpPr>
        <p:spPr>
          <a:xfrm>
            <a:off x="9619916" y="4968287"/>
            <a:ext cx="2572084" cy="2173211"/>
          </a:xfrm>
          <a:custGeom>
            <a:avLst/>
            <a:gdLst/>
            <a:ahLst/>
            <a:cxnLst/>
            <a:rect l="l" t="t" r="r" b="b"/>
            <a:pathLst>
              <a:path w="7074512" h="5977413">
                <a:moveTo>
                  <a:pt x="0" y="0"/>
                </a:moveTo>
                <a:lnTo>
                  <a:pt x="7074512" y="0"/>
                </a:lnTo>
                <a:lnTo>
                  <a:pt x="7074512" y="5977413"/>
                </a:lnTo>
                <a:lnTo>
                  <a:pt x="0" y="59774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311654" y="1484660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84922" y="2146410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687846" y="355458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48146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8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738518" y="3184151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2EA12DEF-9734-60CC-D821-BE42B6EE4B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3712013" y="329354"/>
            <a:ext cx="7349687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s/es vào sau động từ (V):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ADB2B64-91F4-CC4A-F4E1-4EE665BF6BFD}"/>
              </a:ext>
            </a:extLst>
          </p:cNvPr>
          <p:cNvSpPr txBox="1"/>
          <p:nvPr/>
        </p:nvSpPr>
        <p:spPr>
          <a:xfrm>
            <a:off x="717952" y="42933"/>
            <a:ext cx="9213448" cy="90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F1493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Grammar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DFF68A3-C165-52E7-7D22-604FD62D58DB}"/>
              </a:ext>
            </a:extLst>
          </p:cNvPr>
          <p:cNvSpPr txBox="1">
            <a:spLocks/>
          </p:cNvSpPr>
          <p:nvPr/>
        </p:nvSpPr>
        <p:spPr>
          <a:xfrm>
            <a:off x="3305249" y="1409856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cook</a:t>
            </a:r>
            <a:r>
              <a:rPr lang="en-US" sz="2800"/>
              <a:t> meals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C431EBC-EB40-20B8-5F4C-6FE092676794}"/>
              </a:ext>
            </a:extLst>
          </p:cNvPr>
          <p:cNvSpPr txBox="1">
            <a:spLocks/>
          </p:cNvSpPr>
          <p:nvPr/>
        </p:nvSpPr>
        <p:spPr>
          <a:xfrm>
            <a:off x="3305249" y="3775377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do</a:t>
            </a:r>
            <a:r>
              <a:rPr lang="en-US" sz="2800"/>
              <a:t> yoga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4608529-C297-2AE7-F99C-C9611BF0B479}"/>
              </a:ext>
            </a:extLst>
          </p:cNvPr>
          <p:cNvSpPr txBox="1">
            <a:spLocks/>
          </p:cNvSpPr>
          <p:nvPr/>
        </p:nvSpPr>
        <p:spPr>
          <a:xfrm>
            <a:off x="3305249" y="2054548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play</a:t>
            </a:r>
            <a:r>
              <a:rPr lang="en-US" sz="2800"/>
              <a:t> tennis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D6CBA66-F7C2-0F5C-2E06-ACD9CE1A9206}"/>
              </a:ext>
            </a:extLst>
          </p:cNvPr>
          <p:cNvSpPr txBox="1">
            <a:spLocks/>
          </p:cNvSpPr>
          <p:nvPr/>
        </p:nvSpPr>
        <p:spPr>
          <a:xfrm>
            <a:off x="3305249" y="4452855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watch</a:t>
            </a:r>
            <a:r>
              <a:rPr lang="en-US" sz="2800"/>
              <a:t> films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A14DB7E-32E8-0F47-1A33-C318953BA5F0}"/>
              </a:ext>
            </a:extLst>
          </p:cNvPr>
          <p:cNvSpPr txBox="1">
            <a:spLocks/>
          </p:cNvSpPr>
          <p:nvPr/>
        </p:nvSpPr>
        <p:spPr>
          <a:xfrm>
            <a:off x="6368489" y="1409856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cooks</a:t>
            </a:r>
            <a:r>
              <a:rPr lang="en-US" sz="2800"/>
              <a:t> meals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053404C-DA36-D4F0-1E0B-D2FB7C4A04E8}"/>
              </a:ext>
            </a:extLst>
          </p:cNvPr>
          <p:cNvSpPr txBox="1">
            <a:spLocks/>
          </p:cNvSpPr>
          <p:nvPr/>
        </p:nvSpPr>
        <p:spPr>
          <a:xfrm>
            <a:off x="6368489" y="2054548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plays</a:t>
            </a:r>
            <a:r>
              <a:rPr lang="en-US" sz="2800"/>
              <a:t> tennis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CFFAAA8-F76A-4C75-093C-1E9806B96666}"/>
              </a:ext>
            </a:extLst>
          </p:cNvPr>
          <p:cNvSpPr txBox="1">
            <a:spLocks/>
          </p:cNvSpPr>
          <p:nvPr/>
        </p:nvSpPr>
        <p:spPr>
          <a:xfrm>
            <a:off x="3305249" y="3097899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go</a:t>
            </a:r>
            <a:r>
              <a:rPr lang="en-US" sz="2800"/>
              <a:t> to school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5D06367-2913-A850-CADC-E2B9EC97D094}"/>
              </a:ext>
            </a:extLst>
          </p:cNvPr>
          <p:cNvSpPr txBox="1">
            <a:spLocks/>
          </p:cNvSpPr>
          <p:nvPr/>
        </p:nvSpPr>
        <p:spPr>
          <a:xfrm>
            <a:off x="6406930" y="3765477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does</a:t>
            </a:r>
            <a:r>
              <a:rPr lang="en-US" sz="2800"/>
              <a:t> yoga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9013797-7FF3-5DC1-4295-41127BDA8704}"/>
              </a:ext>
            </a:extLst>
          </p:cNvPr>
          <p:cNvSpPr txBox="1">
            <a:spLocks/>
          </p:cNvSpPr>
          <p:nvPr/>
        </p:nvSpPr>
        <p:spPr>
          <a:xfrm>
            <a:off x="6406930" y="4442955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watches</a:t>
            </a:r>
            <a:r>
              <a:rPr lang="en-US" sz="2800"/>
              <a:t> films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34A0A42-01BA-22BB-FC1C-D881DDA3089F}"/>
              </a:ext>
            </a:extLst>
          </p:cNvPr>
          <p:cNvSpPr txBox="1">
            <a:spLocks/>
          </p:cNvSpPr>
          <p:nvPr/>
        </p:nvSpPr>
        <p:spPr>
          <a:xfrm>
            <a:off x="6406930" y="3087999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goes</a:t>
            </a:r>
            <a:r>
              <a:rPr lang="en-US" sz="2800"/>
              <a:t> to school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D0E5757-66D4-E912-6639-CA9E542DE92F}"/>
              </a:ext>
            </a:extLst>
          </p:cNvPr>
          <p:cNvSpPr txBox="1">
            <a:spLocks/>
          </p:cNvSpPr>
          <p:nvPr/>
        </p:nvSpPr>
        <p:spPr>
          <a:xfrm>
            <a:off x="3336060" y="5375366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fly</a:t>
            </a:r>
            <a:r>
              <a:rPr lang="en-US" sz="2800"/>
              <a:t> a kite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4EB7BCF-932E-1EE5-4B6E-8AA8C105A301}"/>
              </a:ext>
            </a:extLst>
          </p:cNvPr>
          <p:cNvSpPr txBox="1">
            <a:spLocks/>
          </p:cNvSpPr>
          <p:nvPr/>
        </p:nvSpPr>
        <p:spPr>
          <a:xfrm>
            <a:off x="6437741" y="5365466"/>
            <a:ext cx="4593558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flies</a:t>
            </a:r>
            <a:r>
              <a:rPr lang="en-US" sz="2800"/>
              <a:t> a kite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D0E19DA-C332-8466-A540-7CED7DE376A5}"/>
              </a:ext>
            </a:extLst>
          </p:cNvPr>
          <p:cNvSpPr txBox="1">
            <a:spLocks/>
          </p:cNvSpPr>
          <p:nvPr/>
        </p:nvSpPr>
        <p:spPr>
          <a:xfrm>
            <a:off x="3336060" y="5953170"/>
            <a:ext cx="3300777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study</a:t>
            </a:r>
            <a:r>
              <a:rPr lang="en-US" sz="2800"/>
              <a:t> at school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BAAEDB5-49D5-86D6-4DB5-8F803500C846}"/>
              </a:ext>
            </a:extLst>
          </p:cNvPr>
          <p:cNvSpPr txBox="1">
            <a:spLocks/>
          </p:cNvSpPr>
          <p:nvPr/>
        </p:nvSpPr>
        <p:spPr>
          <a:xfrm>
            <a:off x="6437741" y="5943270"/>
            <a:ext cx="4593558" cy="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>
                <a:solidFill>
                  <a:srgbClr val="FF0000"/>
                </a:solidFill>
              </a:rPr>
              <a:t>studies</a:t>
            </a:r>
            <a:r>
              <a:rPr lang="en-US" sz="2800"/>
              <a:t> at school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7DE611D3-19F9-CCAA-1BDA-7B0386C1C81D}"/>
              </a:ext>
            </a:extLst>
          </p:cNvPr>
          <p:cNvSpPr txBox="1">
            <a:spLocks/>
          </p:cNvSpPr>
          <p:nvPr/>
        </p:nvSpPr>
        <p:spPr>
          <a:xfrm>
            <a:off x="592527" y="1085066"/>
            <a:ext cx="2215211" cy="506031"/>
          </a:xfrm>
          <a:prstGeom prst="round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s: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D96E5FC-024D-E823-47F9-024F68A910AE}"/>
              </a:ext>
            </a:extLst>
          </p:cNvPr>
          <p:cNvSpPr txBox="1">
            <a:spLocks/>
          </p:cNvSpPr>
          <p:nvPr/>
        </p:nvSpPr>
        <p:spPr>
          <a:xfrm>
            <a:off x="592528" y="2678120"/>
            <a:ext cx="2215212" cy="506031"/>
          </a:xfrm>
          <a:prstGeom prst="round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es: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C8A93805-F962-E022-5C73-CCF6CB0369D0}"/>
              </a:ext>
            </a:extLst>
          </p:cNvPr>
          <p:cNvSpPr txBox="1">
            <a:spLocks/>
          </p:cNvSpPr>
          <p:nvPr/>
        </p:nvSpPr>
        <p:spPr>
          <a:xfrm>
            <a:off x="581415" y="4965185"/>
            <a:ext cx="2215212" cy="506031"/>
          </a:xfrm>
          <a:prstGeom prst="round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ies: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2EA12DEF-9734-60CC-D821-BE42B6EE4B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8579250" y="3996043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781660" y="866711"/>
            <a:ext cx="9855238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một người nào đó làm gì vào thời gian nào: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41983" y="1665234"/>
            <a:ext cx="7257271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she/he do on ___________?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180595" y="401232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016620" y="1840100"/>
            <a:ext cx="228263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thứ + s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B9236AA-6C52-4048-8DBA-02FF3383F4CE}"/>
              </a:ext>
            </a:extLst>
          </p:cNvPr>
          <p:cNvSpPr/>
          <p:nvPr/>
        </p:nvSpPr>
        <p:spPr>
          <a:xfrm>
            <a:off x="2041984" y="2511210"/>
            <a:ext cx="6537266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+ Vs/es.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2123AFC-19C2-5104-7182-754E6CE32985}"/>
              </a:ext>
            </a:extLst>
          </p:cNvPr>
          <p:cNvSpPr txBox="1"/>
          <p:nvPr/>
        </p:nvSpPr>
        <p:spPr>
          <a:xfrm>
            <a:off x="717952" y="42933"/>
            <a:ext cx="9213448" cy="90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F1493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Structure: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5F638-8718-164B-73E7-A3E3C80DB9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6" b="3819"/>
          <a:stretch/>
        </p:blipFill>
        <p:spPr>
          <a:xfrm>
            <a:off x="5709279" y="3528742"/>
            <a:ext cx="4428797" cy="290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6F650A9-1A78-D5B5-866D-8EF00D332D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167E0-CCF6-1A95-0E38-590140A9C2F8}"/>
              </a:ext>
            </a:extLst>
          </p:cNvPr>
          <p:cNvGrpSpPr/>
          <p:nvPr/>
        </p:nvGrpSpPr>
        <p:grpSpPr>
          <a:xfrm>
            <a:off x="2304276" y="950408"/>
            <a:ext cx="7583448" cy="5477757"/>
            <a:chOff x="2304276" y="950408"/>
            <a:chExt cx="7583448" cy="5477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542CA5-1FA9-021E-F7B2-08973A73D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488"/>
            <a:stretch/>
          </p:blipFill>
          <p:spPr>
            <a:xfrm>
              <a:off x="2304276" y="950408"/>
              <a:ext cx="7583448" cy="26371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DBB18F-FC97-02D6-1829-DA0D433BE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488"/>
            <a:stretch/>
          </p:blipFill>
          <p:spPr>
            <a:xfrm>
              <a:off x="2304276" y="3790989"/>
              <a:ext cx="7583448" cy="2637176"/>
            </a:xfrm>
            <a:prstGeom prst="rect">
              <a:avLst/>
            </a:prstGeom>
          </p:spPr>
        </p:pic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3230880" y="3148164"/>
            <a:ext cx="1727200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7262356" y="3144188"/>
            <a:ext cx="1727200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3149599" y="5990958"/>
            <a:ext cx="1878053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7377708" y="5980798"/>
            <a:ext cx="1380212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F1A4B71-8165-0C4A-9248-D3B4AC9C1E20}"/>
              </a:ext>
            </a:extLst>
          </p:cNvPr>
          <p:cNvSpPr/>
          <p:nvPr/>
        </p:nvSpPr>
        <p:spPr>
          <a:xfrm>
            <a:off x="7083835" y="303320"/>
            <a:ext cx="4844005" cy="555801"/>
          </a:xfrm>
          <a:prstGeom prst="roundRect">
            <a:avLst/>
          </a:prstGeom>
          <a:solidFill>
            <a:srgbClr val="EBFA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she/he do on Sundays?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1820C3A-3A23-8FB6-7D95-664C0A5504A0}"/>
              </a:ext>
            </a:extLst>
          </p:cNvPr>
          <p:cNvSpPr/>
          <p:nvPr/>
        </p:nvSpPr>
        <p:spPr>
          <a:xfrm>
            <a:off x="9163132" y="950408"/>
            <a:ext cx="2683428" cy="555801"/>
          </a:xfrm>
          <a:prstGeom prst="roundRect">
            <a:avLst/>
          </a:prstGeom>
          <a:solidFill>
            <a:srgbClr val="EBFA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_______.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6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she do on Sundays?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734560" y="5769301"/>
            <a:ext cx="430784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She cooks meals.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6DBB7-46AA-F668-691D-B9F14F0E3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136"/>
          <a:stretch/>
        </p:blipFill>
        <p:spPr>
          <a:xfrm>
            <a:off x="3895296" y="1127451"/>
            <a:ext cx="4564417" cy="3367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he do on Sundays?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826000" y="5769301"/>
            <a:ext cx="421640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He plays tennis.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6DBB7-46AA-F668-691D-B9F14F0E3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97" t="-693" r="51439" b="693"/>
          <a:stretch/>
        </p:blipFill>
        <p:spPr>
          <a:xfrm>
            <a:off x="3895296" y="1127451"/>
            <a:ext cx="4564417" cy="3367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8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he do on Sundays?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77360" y="5769301"/>
            <a:ext cx="476504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He watches films.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6DBB7-46AA-F668-691D-B9F14F0E3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32" t="-769" r="25705" b="769"/>
          <a:stretch/>
        </p:blipFill>
        <p:spPr>
          <a:xfrm>
            <a:off x="3895296" y="1127451"/>
            <a:ext cx="4564417" cy="3367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she do on Sundays?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72000" y="5769301"/>
            <a:ext cx="447040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She does yoga.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6DBB7-46AA-F668-691D-B9F14F0E3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161" t="-387" r="-25" b="387"/>
          <a:stretch/>
        </p:blipFill>
        <p:spPr>
          <a:xfrm>
            <a:off x="3895296" y="1127451"/>
            <a:ext cx="4564417" cy="3367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1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6F650A9-1A78-D5B5-866D-8EF00D332D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167E0-CCF6-1A95-0E38-590140A9C2F8}"/>
              </a:ext>
            </a:extLst>
          </p:cNvPr>
          <p:cNvGrpSpPr/>
          <p:nvPr/>
        </p:nvGrpSpPr>
        <p:grpSpPr>
          <a:xfrm>
            <a:off x="2304276" y="950408"/>
            <a:ext cx="7583448" cy="5477757"/>
            <a:chOff x="2304276" y="950408"/>
            <a:chExt cx="7583448" cy="5477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542CA5-1FA9-021E-F7B2-08973A73D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488"/>
            <a:stretch/>
          </p:blipFill>
          <p:spPr>
            <a:xfrm>
              <a:off x="2304276" y="950408"/>
              <a:ext cx="7583448" cy="26371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DBB18F-FC97-02D6-1829-DA0D433BE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488"/>
            <a:stretch/>
          </p:blipFill>
          <p:spPr>
            <a:xfrm>
              <a:off x="2304276" y="3790989"/>
              <a:ext cx="7583448" cy="2637176"/>
            </a:xfrm>
            <a:prstGeom prst="rect">
              <a:avLst/>
            </a:prstGeom>
          </p:spPr>
        </p:pic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3230880" y="3148164"/>
            <a:ext cx="1727200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7262356" y="3144188"/>
            <a:ext cx="1727200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3149599" y="5990958"/>
            <a:ext cx="1878053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7377708" y="5980798"/>
            <a:ext cx="1380212" cy="3429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F1A4B71-8165-0C4A-9248-D3B4AC9C1E20}"/>
              </a:ext>
            </a:extLst>
          </p:cNvPr>
          <p:cNvSpPr/>
          <p:nvPr/>
        </p:nvSpPr>
        <p:spPr>
          <a:xfrm>
            <a:off x="7083835" y="303320"/>
            <a:ext cx="4844005" cy="555801"/>
          </a:xfrm>
          <a:prstGeom prst="roundRect">
            <a:avLst/>
          </a:prstGeom>
          <a:solidFill>
            <a:srgbClr val="EBFA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she/he do on Sundays?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1820C3A-3A23-8FB6-7D95-664C0A5504A0}"/>
              </a:ext>
            </a:extLst>
          </p:cNvPr>
          <p:cNvSpPr/>
          <p:nvPr/>
        </p:nvSpPr>
        <p:spPr>
          <a:xfrm>
            <a:off x="9163132" y="950408"/>
            <a:ext cx="2683428" cy="555801"/>
          </a:xfrm>
          <a:prstGeom prst="roundRect">
            <a:avLst/>
          </a:prstGeom>
          <a:solidFill>
            <a:srgbClr val="EBFA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_______.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46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F490A-C4D9-B918-CC65-39A760A66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30" y="1715514"/>
            <a:ext cx="11364539" cy="417397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720197-277B-AA03-F0D7-B1971288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" y="1899176"/>
            <a:ext cx="4785360" cy="446276"/>
          </a:xfrm>
          <a:prstGeom prst="rect">
            <a:avLst/>
          </a:prstGeom>
          <a:solidFill>
            <a:srgbClr val="FEF1D9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sz="2300" b="0"/>
              <a:t>What does he do on Sundays?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065158A-5882-1110-5A27-1D822D15CE5E}"/>
              </a:ext>
            </a:extLst>
          </p:cNvPr>
          <p:cNvSpPr/>
          <p:nvPr/>
        </p:nvSpPr>
        <p:spPr>
          <a:xfrm>
            <a:off x="2055985" y="2462517"/>
            <a:ext cx="3674255" cy="64168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He cooks meals.</a:t>
            </a:r>
          </a:p>
        </p:txBody>
      </p:sp>
      <p:pic>
        <p:nvPicPr>
          <p:cNvPr id="4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B8AE0923-C9D6-9A27-A75C-7A29BA90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65" y="294474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037605" y="3368343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270258" y="2698206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7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F490A-C4D9-B918-CC65-39A760A66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30" y="1715514"/>
            <a:ext cx="11364539" cy="417397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720197-277B-AA03-F0D7-B1971288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" y="1899176"/>
            <a:ext cx="4785360" cy="446276"/>
          </a:xfrm>
          <a:prstGeom prst="rect">
            <a:avLst/>
          </a:prstGeom>
          <a:solidFill>
            <a:srgbClr val="FEF1D9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sz="2300" b="0"/>
              <a:t>What does she do on Sundays?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065158A-5882-1110-5A27-1D822D15CE5E}"/>
              </a:ext>
            </a:extLst>
          </p:cNvPr>
          <p:cNvSpPr/>
          <p:nvPr/>
        </p:nvSpPr>
        <p:spPr>
          <a:xfrm>
            <a:off x="2143760" y="2462517"/>
            <a:ext cx="3352800" cy="64168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She does yoga.</a:t>
            </a:r>
          </a:p>
        </p:txBody>
      </p:sp>
      <p:pic>
        <p:nvPicPr>
          <p:cNvPr id="4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B8AE0923-C9D6-9A27-A75C-7A29BA90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6780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F490A-C4D9-B918-CC65-39A760A66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30" y="1715514"/>
            <a:ext cx="11364539" cy="417397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720197-277B-AA03-F0D7-B1971288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" y="1899176"/>
            <a:ext cx="4785360" cy="446276"/>
          </a:xfrm>
          <a:prstGeom prst="rect">
            <a:avLst/>
          </a:prstGeom>
          <a:solidFill>
            <a:srgbClr val="FEF1D9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sz="2300" b="0"/>
              <a:t>What does she do on Sundays?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065158A-5882-1110-5A27-1D822D15CE5E}"/>
              </a:ext>
            </a:extLst>
          </p:cNvPr>
          <p:cNvSpPr/>
          <p:nvPr/>
        </p:nvSpPr>
        <p:spPr>
          <a:xfrm>
            <a:off x="2143760" y="2462517"/>
            <a:ext cx="3352800" cy="64168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She </a:t>
            </a:r>
            <a:r>
              <a:rPr lang="en-US" sz="2400">
                <a:solidFill>
                  <a:schemeClr val="tx1"/>
                </a:solidFill>
                <a:latin typeface="Arial Rounded MT Bold" panose="020F0704030504030204" pitchFamily="34" charset="0"/>
              </a:rPr>
              <a:t>watch</a:t>
            </a:r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es films.</a:t>
            </a:r>
          </a:p>
        </p:txBody>
      </p:sp>
      <p:pic>
        <p:nvPicPr>
          <p:cNvPr id="4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B8AE0923-C9D6-9A27-A75C-7A29BA90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59" y="371316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8646027" y="334266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192498" y="2837743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1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F300D629-2CE5-F10A-55B1-2E06311167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305809-F9CE-F61E-7334-3A5CB8F1C542}"/>
              </a:ext>
            </a:extLst>
          </p:cNvPr>
          <p:cNvGrpSpPr/>
          <p:nvPr/>
        </p:nvGrpSpPr>
        <p:grpSpPr>
          <a:xfrm>
            <a:off x="4893662" y="4857990"/>
            <a:ext cx="1422035" cy="887550"/>
            <a:chOff x="3709758" y="3204070"/>
            <a:chExt cx="1768014" cy="110348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576CE9B-9291-2FCC-9FAD-F807E991CE75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A17FB3B1-AB6A-7DFC-561A-2AEBC44EA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5585A7-856E-A895-62C1-FDD269C4B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49"/>
          <a:stretch/>
        </p:blipFill>
        <p:spPr>
          <a:xfrm>
            <a:off x="683215" y="4389978"/>
            <a:ext cx="10825570" cy="1823574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5DB2BDF-28C0-0A2B-6433-BC131BA9A951}"/>
              </a:ext>
            </a:extLst>
          </p:cNvPr>
          <p:cNvSpPr txBox="1">
            <a:spLocks/>
          </p:cNvSpPr>
          <p:nvPr/>
        </p:nvSpPr>
        <p:spPr>
          <a:xfrm>
            <a:off x="2561403" y="432663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she/he do on Sundays?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BE5F657-8DD2-3520-EF5F-60738E54383E}"/>
              </a:ext>
            </a:extLst>
          </p:cNvPr>
          <p:cNvSpPr txBox="1">
            <a:spLocks/>
          </p:cNvSpPr>
          <p:nvPr/>
        </p:nvSpPr>
        <p:spPr>
          <a:xfrm>
            <a:off x="3018834" y="1250697"/>
            <a:ext cx="602488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She/ He ___________.</a:t>
            </a:r>
            <a:endParaRPr lang="en-US" sz="27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D3C624-C255-09E6-2E9F-077B380D0BB3}"/>
              </a:ext>
            </a:extLst>
          </p:cNvPr>
          <p:cNvCxnSpPr>
            <a:cxnSpLocks/>
          </p:cNvCxnSpPr>
          <p:nvPr/>
        </p:nvCxnSpPr>
        <p:spPr>
          <a:xfrm flipH="1">
            <a:off x="1968759" y="1930494"/>
            <a:ext cx="3834881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C2ADA7-9D39-7AD6-7DEA-684810D384BE}"/>
              </a:ext>
            </a:extLst>
          </p:cNvPr>
          <p:cNvCxnSpPr>
            <a:cxnSpLocks/>
          </p:cNvCxnSpPr>
          <p:nvPr/>
        </p:nvCxnSpPr>
        <p:spPr>
          <a:xfrm flipH="1">
            <a:off x="4618653" y="1930494"/>
            <a:ext cx="1184987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C9BEEA-6575-5E1D-2465-E3911294BA71}"/>
              </a:ext>
            </a:extLst>
          </p:cNvPr>
          <p:cNvCxnSpPr>
            <a:cxnSpLocks/>
          </p:cNvCxnSpPr>
          <p:nvPr/>
        </p:nvCxnSpPr>
        <p:spPr>
          <a:xfrm>
            <a:off x="5803640" y="1930494"/>
            <a:ext cx="1446246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D14685-64B5-0FC8-3CCC-97CCC18428E0}"/>
              </a:ext>
            </a:extLst>
          </p:cNvPr>
          <p:cNvCxnSpPr>
            <a:cxnSpLocks/>
          </p:cNvCxnSpPr>
          <p:nvPr/>
        </p:nvCxnSpPr>
        <p:spPr>
          <a:xfrm>
            <a:off x="5803640" y="1930494"/>
            <a:ext cx="4161454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110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10157153" y="3576928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31890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982485" y="3795331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48146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1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ăn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6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/ˈkʊk miːls/</a:t>
            </a:r>
            <a:endParaRPr lang="en-US" sz="1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cook meals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Free vector a happy woman cooking in the kitchen scene">
            <a:extLst>
              <a:ext uri="{FF2B5EF4-FFF2-40B4-BE49-F238E27FC236}">
                <a16:creationId xmlns:a16="http://schemas.microsoft.com/office/drawing/2014/main" id="{FE23815D-34FF-C5D4-0D2D-FA0EA3C5D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 bwMode="auto">
          <a:xfrm>
            <a:off x="660400" y="1724962"/>
            <a:ext cx="5775807" cy="37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quần vợt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7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/pleɪ ˈtenɪs/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play tennis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3133341" y="2158378"/>
            <a:ext cx="1332567" cy="1820167"/>
            <a:chOff x="2589362" y="3913758"/>
            <a:chExt cx="873262" cy="1192798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 rot="2251115">
              <a:off x="2690307" y="4763678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9362" y="3913758"/>
              <a:ext cx="500500" cy="50050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 descr="A cartoon of a child playing tennis&#10;&#10;Description automatically generated">
            <a:extLst>
              <a:ext uri="{FF2B5EF4-FFF2-40B4-BE49-F238E27FC236}">
                <a16:creationId xmlns:a16="http://schemas.microsoft.com/office/drawing/2014/main" id="{B0D98639-1466-54C3-799C-D5394E657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4" y="1136488"/>
            <a:ext cx="4752975" cy="4752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yoga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7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/duː ˈjəʊɡə/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do yoga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361" y="2265006"/>
            <a:ext cx="1322799" cy="2550290"/>
            <a:chOff x="2007448" y="3723401"/>
            <a:chExt cx="866861" cy="1671265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2007448" y="5011449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2913" y="3723401"/>
              <a:ext cx="496719" cy="49672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 descr="A cartoon of a child doing yoga&#10;&#10;Description automatically generated">
            <a:extLst>
              <a:ext uri="{FF2B5EF4-FFF2-40B4-BE49-F238E27FC236}">
                <a16:creationId xmlns:a16="http://schemas.microsoft.com/office/drawing/2014/main" id="{81675046-62F5-FE91-8523-18DE00289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076033"/>
            <a:ext cx="5286375" cy="4276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7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phim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7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/wɒtʃ fɪlms/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watch films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7" y="2802764"/>
            <a:ext cx="849654" cy="1204022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EF90C40-C712-3E80-4E3B-15C0E4BB0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40" y="1534935"/>
            <a:ext cx="5715000" cy="3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8802174" y="2368494"/>
            <a:ext cx="681598" cy="749042"/>
            <a:chOff x="-5406404" y="2500342"/>
            <a:chExt cx="814735" cy="895354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-5406404" y="3027800"/>
              <a:ext cx="814735" cy="3678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7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220413" y="2500342"/>
              <a:ext cx="442751" cy="442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F16C25AF-69D7-178E-E976-C7E47C712D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194560" y="166837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cook meals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194560" y="382318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do yoga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194560" y="274577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play tennis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194560" y="490059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watch films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717952" y="42933"/>
            <a:ext cx="9213448" cy="90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F1493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273800" y="166837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Nấu ăn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273800" y="382318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Tập yoga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273800" y="274577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quần vợt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273800" y="490059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Xem phim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udi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udi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0C6B743-8573-EC81-C04A-84BE1E5385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251995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627155" y="302302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8" y="5333832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D5651E8-A0BB-4379-7515-4506FC0D5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35" y="5350740"/>
            <a:ext cx="588935" cy="5839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C64F9D-C412-D3C1-F4B6-031DC47D7287}"/>
              </a:ext>
            </a:extLst>
          </p:cNvPr>
          <p:cNvGrpSpPr/>
          <p:nvPr/>
        </p:nvGrpSpPr>
        <p:grpSpPr>
          <a:xfrm>
            <a:off x="2351198" y="2103166"/>
            <a:ext cx="1322799" cy="1874503"/>
            <a:chOff x="4131377" y="3183324"/>
            <a:chExt cx="866861" cy="1228406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D5B0E519-EE42-31CE-6CBD-392FB77BAB4A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5441F9F-68FA-7DB6-2265-60B82E03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DF1CF80-0CEC-1578-946B-773C4B55DF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228" y="1440773"/>
            <a:ext cx="11339543" cy="3792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263600-344A-198D-163B-BC4AA036D4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170" t="80113" r="13328" b="7338"/>
          <a:stretch/>
        </p:blipFill>
        <p:spPr>
          <a:xfrm>
            <a:off x="8042988" y="4478694"/>
            <a:ext cx="2211355" cy="475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F2061-8A8A-3F44-A6A6-5C666698BF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29" t="3097" r="18430" b="84846"/>
          <a:stretch/>
        </p:blipFill>
        <p:spPr>
          <a:xfrm>
            <a:off x="6484776" y="1558211"/>
            <a:ext cx="3191069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A77DF-B3CE-0445-F6D3-3AE1DF920C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369" t="86511" r="53730" b="1506"/>
          <a:stretch/>
        </p:blipFill>
        <p:spPr>
          <a:xfrm>
            <a:off x="1828799" y="4721291"/>
            <a:ext cx="3844213" cy="45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02C11B-89D1-89B8-ABC2-CBF4FEF792B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2" r="65250" b="77710"/>
          <a:stretch/>
        </p:blipFill>
        <p:spPr>
          <a:xfrm>
            <a:off x="1251995" y="1440773"/>
            <a:ext cx="3114732" cy="845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7A8651E-C882-4C10-9ABC-2502D63CE2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5.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66844-C20C-4720-9209-DA38BE52BA74}:2007577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040937-AEBE-4C44-A440-28AF316AADE1}:20075772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3D7CA0-1F86-42AC-A65F-AF9E74170B28}:2007577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320C03-5A4F-4793-B079-BBE964547679}:5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97A8C1-0580-469F-8397-F4DD6E292855}:2007577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9DF323-D12C-457E-997C-278B302E1EC8}:2007577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522E2-DC21-4FBE-A2E7-F11706AA2F38}:20075773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44B14D-C6DB-49A1-9777-2A10EBAB35AE}:2007577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0FA8E2-FA68-44C2-AF89-7F6A204BDB5C}:200757730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1C4A4-B614-4322-80A6-B20E128D1BE9}:2007577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72F9B-3FCA-444D-9F0F-BFC2DA436949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5DA2C-1B2C-487B-A9B5-89CD16B2A2A6}:20075773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DB1910-8129-4050-BE44-0E4A880B2E10}:20075773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D78C1E-3196-4CDC-86AD-66D62CAE0D82}:20075773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0131C-ECE5-4241-B946-74DE6583F9B2}:200757729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B4F12-D5F7-4672-A665-52C8835246CF}:2007577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D42569-2CB9-4498-812B-583A2A24AFD0}:2007577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CFD824-6A6B-4832-A527-E9F2B44C57D3}:2007577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F941A4-3491-4CB6-B919-E77F0B31221A}:2007577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692FF8-655E-4C36-AC8B-292180C9C676}:20075773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4D2C83-2C2D-4B0F-965C-C7C26D158EFD}:2007577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44CDA3-39AE-4316-823B-9E085479EA92}:20075773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131A6B-6B77-41B6-8DAF-D7B757D035C7}:20075772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37D9F-6CA5-4937-97FD-9B95FCAE0B13}:20075772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407</Words>
  <Application>Microsoft Office PowerPoint</Application>
  <PresentationFormat>Widescreen</PresentationFormat>
  <Paragraphs>135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Rounded MT Bold</vt:lpstr>
      <vt:lpstr>Century Gothic</vt:lpstr>
      <vt:lpstr>Kirang Haerang</vt:lpstr>
      <vt:lpstr>Calibri Light</vt:lpstr>
      <vt:lpstr>Calibri</vt:lpstr>
      <vt:lpstr>.VnAvant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G4-U15.21</dc:title>
  <dc:creator>Pham Huyen</dc:creator>
  <cp:lastModifiedBy>LIEN THANH</cp:lastModifiedBy>
  <cp:revision>7</cp:revision>
  <dcterms:created xsi:type="dcterms:W3CDTF">2023-11-08T02:41:42Z</dcterms:created>
  <dcterms:modified xsi:type="dcterms:W3CDTF">2025-03-13T01:25:12Z</dcterms:modified>
</cp:coreProperties>
</file>