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568" r:id="rId3"/>
    <p:sldId id="2007577302" r:id="rId4"/>
    <p:sldId id="418" r:id="rId5"/>
    <p:sldId id="2007577304" r:id="rId6"/>
    <p:sldId id="2007577306" r:id="rId7"/>
    <p:sldId id="2007577307" r:id="rId8"/>
    <p:sldId id="2007577308" r:id="rId9"/>
    <p:sldId id="2007577309" r:id="rId10"/>
    <p:sldId id="2007577310" r:id="rId11"/>
    <p:sldId id="2007577271" r:id="rId12"/>
    <p:sldId id="2007577267" r:id="rId13"/>
    <p:sldId id="2007577277" r:id="rId14"/>
    <p:sldId id="2007577280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.VnCooper" panose="020B7200000000000000"/>
      <p:regular r:id="rId27"/>
    </p:embeddedFont>
    <p:embeddedFont>
      <p:font typeface=".VnAvant" panose="020B720000000000000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F8004-10A5-4DA8-8557-66876F263D0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A4A54-2B71-425D-9F8B-6627264A6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5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4A54-2B71-425D-9F8B-6627264A67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4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33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1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EBD21-2744-7B72-A699-33DE04EB1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CEEA1-8A50-9963-DBCB-0192584CF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44385-A848-119F-ACE9-D5465251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7CE98-B1AB-A8D4-D1DB-62F0B079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8E599-DB80-68C2-3379-2341D84D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8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59A31-ACF9-CA72-05C3-16FFC3C4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FEA54-51F6-3453-AA5D-B25CC1FE9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A58F9-EA26-7923-E899-DD7948C3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9518E-604D-D1CF-047B-E3ED5442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660F8-605D-FB68-2361-52C48E9A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1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3B1D2-046B-1FCB-1068-394873A77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812DD-299D-50B6-841F-7EC2A6EF4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92FCA-EFAC-5148-2C9D-83F7E8A1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A5F7F-A1BC-0316-9C89-C7602643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6FFAC-518C-DD82-594B-9A2449F7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0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513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23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EF57-49CF-FAA6-A8B1-5ED24157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1ABB-3DB4-ED7D-9870-C293878D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290FF-F1F2-41BF-ECC1-9C8BAEC7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BA4E9-99FD-A874-8CBC-60B6D59A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E8531-5139-EFD9-B56F-192778BF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0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BE0D-8EE7-3A2F-CDC9-0A6C8158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31DC2-3243-A32D-CA62-6BB953078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080D-03A6-C0DB-2CDE-57E3F88D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229EC-4527-6B44-0FBC-4E153614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A24D5-F53F-3230-C5DC-A0CD1575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C249-EBB3-5F3E-05C3-B119652A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0E49-6E4F-5970-62F8-688A9FEDD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9529A-55AF-C2F5-D0E3-1237A4012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FF855-9438-E0FA-4362-286F5AE1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DD704-7771-20E9-ECA5-94B94240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58F1E-39EF-D1C0-F773-567D5A82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3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40DA-27AE-8D18-713C-B2951AD6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7B79C-4DD4-6C88-BF58-FA76DE0CB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23908-4C57-AE67-0A8C-5B4F11DB6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93533-1FB3-7979-D4CD-4EE0B3AF4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948F9-7BE7-BA52-A855-813A92428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CD66F-82E3-99FD-3DC4-0FA92648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60E05-943B-5E1C-FCC1-0C6F9F2B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31D47-481E-FB76-22D3-73B6C1D1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3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D48E-03E9-F705-8F1B-DF4972AF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05A5F-0BA5-4592-9176-21B0583A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44773-C5A4-0340-362F-426F83EA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3CD18-7DAA-D041-1C08-158A0410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0EACC-ABD8-73D1-4CC3-0871EB96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3AD44-4A44-3FE8-205D-66545156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1D48E-A657-0495-59C1-D7410144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171D-0C8F-E646-7FAB-E5228860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1939-7E98-DB4A-6227-2C34808D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71664-18FF-C9D6-4B0D-BC942A432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FE61F-00DB-7492-68D4-89B75F03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8EC78-3A7B-EE43-B05E-C6A775F6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99C0C-962D-7E58-BCD9-836A439F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4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DB79-F63C-9B93-C1E4-DA569C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8D176C-0EDA-7085-654D-A0B13729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79E9A-89BF-54F5-A007-5E61B568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09C0A-1F29-8FF9-471A-5303285D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BC94-18F5-FBAB-9F44-DB74DB6A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887E5-EFFF-0D57-A1B5-2AA4249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CF7DA-1216-BC2B-8E8A-8C72F60A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5FBBD-7BD8-EAD4-441F-56392A2BC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EAB2-E8FC-F8AC-4924-F4F619544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69805-665C-4126-99F4-F99825502928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8749-8EE4-82FC-3833-0398C62D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93692-5707-0213-10EA-2FF8BBE63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06512-BE8A-46B9-88F4-03FC50D4A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3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12.wav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audio" Target="../media/audio15.wav"/><Relationship Id="rId11" Type="http://schemas.openxmlformats.org/officeDocument/2006/relationships/image" Target="../media/image12.png"/><Relationship Id="rId5" Type="http://schemas.openxmlformats.org/officeDocument/2006/relationships/audio" Target="../media/audio14.wav"/><Relationship Id="rId10" Type="http://schemas.openxmlformats.org/officeDocument/2006/relationships/image" Target="../media/image11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9.wav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audio" Target="../media/audio8.wav"/><Relationship Id="rId11" Type="http://schemas.openxmlformats.org/officeDocument/2006/relationships/image" Target="../media/image16.png"/><Relationship Id="rId5" Type="http://schemas.openxmlformats.org/officeDocument/2006/relationships/audio" Target="../media/audio7.wav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10.wav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9.wav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670560" y="769650"/>
            <a:ext cx="4388760" cy="85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4000">
                <a:solidFill>
                  <a:srgbClr val="2B6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15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F1B3B-D05D-50CA-2678-BC5DD3DCDAD2}"/>
              </a:ext>
            </a:extLst>
          </p:cNvPr>
          <p:cNvGrpSpPr/>
          <p:nvPr/>
        </p:nvGrpSpPr>
        <p:grpSpPr>
          <a:xfrm>
            <a:off x="394903" y="1604110"/>
            <a:ext cx="5248977" cy="3423734"/>
            <a:chOff x="261195" y="1729533"/>
            <a:chExt cx="6273855" cy="4092228"/>
          </a:xfrm>
        </p:grpSpPr>
        <p:sp>
          <p:nvSpPr>
            <p:cNvPr id="4" name="Freeform 4"/>
            <p:cNvSpPr/>
            <p:nvPr/>
          </p:nvSpPr>
          <p:spPr>
            <a:xfrm>
              <a:off x="261195" y="1852122"/>
              <a:ext cx="6273855" cy="3969639"/>
            </a:xfrm>
            <a:custGeom>
              <a:avLst/>
              <a:gdLst/>
              <a:ahLst/>
              <a:cxnLst/>
              <a:rect l="l" t="t" r="r" b="b"/>
              <a:pathLst>
                <a:path w="6273855" h="3969639">
                  <a:moveTo>
                    <a:pt x="0" y="0"/>
                  </a:moveTo>
                  <a:lnTo>
                    <a:pt x="6273855" y="0"/>
                  </a:lnTo>
                  <a:lnTo>
                    <a:pt x="6273855" y="3969639"/>
                  </a:lnTo>
                  <a:lnTo>
                    <a:pt x="0" y="396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716101" y="1729533"/>
              <a:ext cx="5332847" cy="3901221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3997" y="4729382"/>
            <a:ext cx="3575335" cy="674845"/>
          </a:xfrm>
          <a:custGeom>
            <a:avLst/>
            <a:gdLst/>
            <a:ahLst/>
            <a:cxnLst/>
            <a:rect l="l" t="t" r="r" b="b"/>
            <a:pathLst>
              <a:path w="3575335" h="674845">
                <a:moveTo>
                  <a:pt x="0" y="0"/>
                </a:moveTo>
                <a:lnTo>
                  <a:pt x="3575335" y="0"/>
                </a:lnTo>
                <a:lnTo>
                  <a:pt x="3575335" y="674844"/>
                </a:lnTo>
                <a:lnTo>
                  <a:pt x="0" y="674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2700000">
            <a:off x="5321777" y="681899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414290" y="5051088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26073" y="1971062"/>
            <a:ext cx="792966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family’s</a:t>
            </a:r>
          </a:p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</a:p>
        </p:txBody>
      </p:sp>
      <p:sp>
        <p:nvSpPr>
          <p:cNvPr id="20" name="Freeform 20"/>
          <p:cNvSpPr/>
          <p:nvPr/>
        </p:nvSpPr>
        <p:spPr>
          <a:xfrm rot="7359595">
            <a:off x="10685622" y="4027446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 – Period 1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0B26300-3037-B1C1-CF0A-EF6E015A2C84}"/>
              </a:ext>
            </a:extLst>
          </p:cNvPr>
          <p:cNvSpPr/>
          <p:nvPr/>
        </p:nvSpPr>
        <p:spPr>
          <a:xfrm>
            <a:off x="9619916" y="4968287"/>
            <a:ext cx="2572084" cy="2173211"/>
          </a:xfrm>
          <a:custGeom>
            <a:avLst/>
            <a:gdLst/>
            <a:ahLst/>
            <a:cxnLst/>
            <a:rect l="l" t="t" r="r" b="b"/>
            <a:pathLst>
              <a:path w="7074512" h="5977413">
                <a:moveTo>
                  <a:pt x="0" y="0"/>
                </a:moveTo>
                <a:lnTo>
                  <a:pt x="7074512" y="0"/>
                </a:lnTo>
                <a:lnTo>
                  <a:pt x="7074512" y="5977413"/>
                </a:lnTo>
                <a:lnTo>
                  <a:pt x="0" y="59774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311654" y="1484660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4004FAA-B4DA-31EE-F257-8D79DD336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0F166-0DF5-E5B4-4688-E2EB30198A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1468949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C64F9D-C412-D3C1-F4B6-031DC47D7287}"/>
              </a:ext>
            </a:extLst>
          </p:cNvPr>
          <p:cNvGrpSpPr/>
          <p:nvPr/>
        </p:nvGrpSpPr>
        <p:grpSpPr>
          <a:xfrm>
            <a:off x="2351198" y="2103166"/>
            <a:ext cx="1322799" cy="1874503"/>
            <a:chOff x="4131377" y="3183324"/>
            <a:chExt cx="866861" cy="1228406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D5B0E519-EE42-31CE-6CBD-392FB77BAB4A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5441F9F-68FA-7DB6-2265-60B82E03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0C6B743-8573-EC81-C04A-84BE1E5385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251995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627155" y="302302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4" y="261811"/>
            <a:ext cx="588935" cy="5839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B4A4A3-69C1-87E8-0EBB-8CA6F2C82E8D}"/>
              </a:ext>
            </a:extLst>
          </p:cNvPr>
          <p:cNvGrpSpPr/>
          <p:nvPr/>
        </p:nvGrpSpPr>
        <p:grpSpPr>
          <a:xfrm>
            <a:off x="2554429" y="2096303"/>
            <a:ext cx="2047614" cy="790907"/>
            <a:chOff x="1918995" y="3690666"/>
            <a:chExt cx="1381873" cy="533759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33BE60E-EE12-581B-3DE5-01F93A67274A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8634EA11-32DD-B389-29AE-F7A63187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9D6A38E-0024-E397-574A-5530FE9257C6}"/>
              </a:ext>
            </a:extLst>
          </p:cNvPr>
          <p:cNvSpPr txBox="1">
            <a:spLocks/>
          </p:cNvSpPr>
          <p:nvPr/>
        </p:nvSpPr>
        <p:spPr>
          <a:xfrm>
            <a:off x="2018431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g</a:t>
            </a:r>
            <a:r>
              <a:rPr lang="en-US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B47A2C2-C3FA-ABA3-21AD-7215DC0F23C2}"/>
              </a:ext>
            </a:extLst>
          </p:cNvPr>
          <p:cNvSpPr txBox="1">
            <a:spLocks/>
          </p:cNvSpPr>
          <p:nvPr/>
        </p:nvSpPr>
        <p:spPr>
          <a:xfrm>
            <a:off x="2037921" y="3977669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televi</a:t>
            </a:r>
            <a:r>
              <a:rPr lang="en-US">
                <a:solidFill>
                  <a:srgbClr val="FF0066"/>
                </a:solidFill>
              </a:rPr>
              <a:t>s</a:t>
            </a:r>
            <a:r>
              <a:rPr lang="en-US">
                <a:solidFill>
                  <a:srgbClr val="002060"/>
                </a:solidFill>
              </a:rPr>
              <a:t>ion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DE70B12-96ED-D460-86DD-D6321DE94491}"/>
              </a:ext>
            </a:extLst>
          </p:cNvPr>
          <p:cNvSpPr txBox="1">
            <a:spLocks/>
          </p:cNvSpPr>
          <p:nvPr/>
        </p:nvSpPr>
        <p:spPr>
          <a:xfrm>
            <a:off x="5480704" y="2036612"/>
            <a:ext cx="662110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</a:t>
            </a:r>
            <a:r>
              <a:rPr lang="en-US" sz="3200">
                <a:solidFill>
                  <a:srgbClr val="FF0000"/>
                </a:solidFill>
              </a:rPr>
              <a:t>g</a:t>
            </a:r>
            <a:r>
              <a:rPr lang="en-US" sz="3200"/>
              <a:t>o to the cinema on Saturdays.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F3DDC9B-F096-9EB5-9D54-EE0A970DCAF5}"/>
              </a:ext>
            </a:extLst>
          </p:cNvPr>
          <p:cNvSpPr txBox="1">
            <a:spLocks/>
          </p:cNvSpPr>
          <p:nvPr/>
        </p:nvSpPr>
        <p:spPr>
          <a:xfrm>
            <a:off x="5480704" y="3977669"/>
            <a:ext cx="662110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We watch televi</a:t>
            </a:r>
            <a:r>
              <a:rPr lang="en-US" sz="3200">
                <a:solidFill>
                  <a:srgbClr val="FF0000"/>
                </a:solidFill>
              </a:rPr>
              <a:t>s</a:t>
            </a:r>
            <a:r>
              <a:rPr lang="en-US" sz="3200"/>
              <a:t>ion on Sundays.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A18D60-E5FA-D9AB-BD67-9AF3E931221C}"/>
              </a:ext>
            </a:extLst>
          </p:cNvPr>
          <p:cNvSpPr txBox="1">
            <a:spLocks/>
          </p:cNvSpPr>
          <p:nvPr/>
        </p:nvSpPr>
        <p:spPr>
          <a:xfrm>
            <a:off x="737893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75DAF4D-8364-D38F-56CF-116778D23118}"/>
              </a:ext>
            </a:extLst>
          </p:cNvPr>
          <p:cNvSpPr txBox="1">
            <a:spLocks/>
          </p:cNvSpPr>
          <p:nvPr/>
        </p:nvSpPr>
        <p:spPr>
          <a:xfrm>
            <a:off x="737894" y="3977669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70712" y="2712982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7E77DC1-9832-8369-7769-13808581CBBB}"/>
              </a:ext>
            </a:extLst>
          </p:cNvPr>
          <p:cNvSpPr txBox="1">
            <a:spLocks/>
          </p:cNvSpPr>
          <p:nvPr/>
        </p:nvSpPr>
        <p:spPr>
          <a:xfrm>
            <a:off x="413310" y="1582596"/>
            <a:ext cx="5694745" cy="4035872"/>
          </a:xfrm>
          <a:prstGeom prst="roundRect">
            <a:avLst>
              <a:gd name="adj" fmla="val 5195"/>
            </a:avLst>
          </a:prstGeom>
          <a:solidFill>
            <a:srgbClr val="FFFFFF"/>
          </a:solidFill>
          <a:ln w="19050">
            <a:solidFill>
              <a:srgbClr val="F14937"/>
            </a:solidFill>
            <a:prstDash val="sysDash"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002060"/>
                </a:solidFill>
                <a:ea typeface="Calibri" panose="020F0502020204030204" pitchFamily="34" charset="0"/>
              </a:rPr>
              <a:t>1. I _______ on Saturdays.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 a.  watch television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 b.  go to the cinema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c.  go to the shopping centre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  <a:sym typeface="Kirang Haerang"/>
              </a:rPr>
              <a:t>Listen</a:t>
            </a:r>
            <a:r>
              <a:rPr lang="en-US" sz="3000">
                <a:ea typeface="Calibri" panose="020F0502020204030204" pitchFamily="34" charset="0"/>
              </a:rPr>
              <a:t> and circle.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D14B9D5-F0B7-8508-8593-795E8BDAA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46" y="273990"/>
            <a:ext cx="612911" cy="60767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40152F3-D2F2-4B5C-8EE9-35ADD88A2C6D}"/>
              </a:ext>
            </a:extLst>
          </p:cNvPr>
          <p:cNvSpPr txBox="1">
            <a:spLocks/>
          </p:cNvSpPr>
          <p:nvPr/>
        </p:nvSpPr>
        <p:spPr>
          <a:xfrm>
            <a:off x="6304825" y="1582595"/>
            <a:ext cx="5497975" cy="4035873"/>
          </a:xfrm>
          <a:prstGeom prst="roundRect">
            <a:avLst>
              <a:gd name="adj" fmla="val 4335"/>
            </a:avLst>
          </a:prstGeom>
          <a:solidFill>
            <a:srgbClr val="FFFFFF"/>
          </a:solidFill>
          <a:ln w="19050">
            <a:solidFill>
              <a:srgbClr val="F14937"/>
            </a:solidFill>
            <a:prstDash val="sysDash"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002060"/>
                </a:solidFill>
                <a:ea typeface="Calibri" panose="020F0502020204030204" pitchFamily="34" charset="0"/>
              </a:rPr>
              <a:t>2. They _______ on Sundays.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a. go to the sports centre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b. watch television</a:t>
            </a:r>
          </a:p>
          <a:p>
            <a:pPr>
              <a:lnSpc>
                <a:spcPct val="200000"/>
              </a:lnSpc>
            </a:pPr>
            <a:r>
              <a:rPr lang="en-US" sz="2800">
                <a:solidFill>
                  <a:srgbClr val="002060"/>
                </a:solidFill>
                <a:ea typeface="Calibri" panose="020F0502020204030204" pitchFamily="34" charset="0"/>
              </a:rPr>
              <a:t>     c. watch films on television</a:t>
            </a:r>
          </a:p>
        </p:txBody>
      </p:sp>
      <p:pic>
        <p:nvPicPr>
          <p:cNvPr id="1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023CD8F-2046-DA96-A490-833B621EF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57" y="5326726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F3E9EBA-0619-B852-C6EB-D8E9AA7CF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12" y="5326726"/>
            <a:ext cx="612911" cy="607672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ECBF9F5-1304-D457-70C7-ED939B17DBDE}"/>
              </a:ext>
            </a:extLst>
          </p:cNvPr>
          <p:cNvSpPr txBox="1">
            <a:spLocks/>
          </p:cNvSpPr>
          <p:nvPr/>
        </p:nvSpPr>
        <p:spPr>
          <a:xfrm>
            <a:off x="841601" y="4534473"/>
            <a:ext cx="597364" cy="597364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333A84B-728D-5ABD-5048-DD5BB31DCA10}"/>
              </a:ext>
            </a:extLst>
          </p:cNvPr>
          <p:cNvSpPr txBox="1">
            <a:spLocks/>
          </p:cNvSpPr>
          <p:nvPr/>
        </p:nvSpPr>
        <p:spPr>
          <a:xfrm>
            <a:off x="6704336" y="3660504"/>
            <a:ext cx="597364" cy="597364"/>
          </a:xfrm>
          <a:prstGeom prst="ellipse">
            <a:avLst/>
          </a:prstGeom>
          <a:noFill/>
          <a:ln w="38100">
            <a:solidFill>
              <a:srgbClr val="FF006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39DFD-E9A0-DDE9-AA17-F19253D0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5" y="1569145"/>
            <a:ext cx="7321598" cy="4160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DA168-CD79-935F-48AC-FF63EF54B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469" y="670180"/>
            <a:ext cx="3688400" cy="5464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 rot="8367736">
            <a:off x="10157153" y="3576928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31890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1467023" y="3643777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B2D1C80A-7B24-BA38-98C6-7646DA47CAB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352740" y="1716386"/>
            <a:ext cx="184746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891105" y="1789481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es/</a:t>
            </a:r>
            <a:endParaRPr lang="en-US" sz="20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800914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480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861608" y="374486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ɔːr/</a:t>
            </a:r>
            <a:endParaRPr lang="en-US" sz="20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77141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yo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4800">
                <a:latin typeface=".VnAvant" panose="020B7200000000000000" pitchFamily="34" charset="0"/>
              </a:rPr>
              <a:t>a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891105" y="565355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/ˈ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ɒɡət/</a:t>
            </a:r>
            <a:endParaRPr lang="en-US" sz="20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800914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4800">
                <a:latin typeface=".VnAvant" panose="020B7200000000000000" pitchFamily="34" charset="0"/>
              </a:rPr>
              <a:t>arden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B5016A-36DF-ADE3-DA5C-6F782B9E0E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184" t="1225" r="21249" b="7891"/>
          <a:stretch/>
        </p:blipFill>
        <p:spPr>
          <a:xfrm>
            <a:off x="6496359" y="695329"/>
            <a:ext cx="1030854" cy="1643461"/>
          </a:xfrm>
          <a:prstGeom prst="rect">
            <a:avLst/>
          </a:prstGeom>
        </p:spPr>
      </p:pic>
      <p:pic>
        <p:nvPicPr>
          <p:cNvPr id="17" name="Picture 16" descr="A cartoon of a child doing yoga&#10;&#10;Description automatically generated">
            <a:extLst>
              <a:ext uri="{FF2B5EF4-FFF2-40B4-BE49-F238E27FC236}">
                <a16:creationId xmlns:a16="http://schemas.microsoft.com/office/drawing/2014/main" id="{ACFE831E-E586-948F-3D22-2017C2334B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9655" r="10983" b="5718"/>
          <a:stretch/>
        </p:blipFill>
        <p:spPr>
          <a:xfrm>
            <a:off x="6811313" y="2720354"/>
            <a:ext cx="1894115" cy="1643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F22FC6-51A2-3175-B4A9-384900B7DC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7663" y="4921631"/>
            <a:ext cx="2671860" cy="1502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- My family's weekends - -g- and -ʒ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5- My family's weekends - -g- and -ʒ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5- My family's weekends - -g- and -ʒ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it 15- My family's weekends - -g- and -ʒ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5- My family's weekends - -g- and -ʒ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- My family's weekends - -g- and -ʒ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5- My family's weekends - -g- and -ʒ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it 15- My family's weekends - -g- and -ʒ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1467023" y="3643777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20EEF31-D333-1373-9F0F-54A749B9A20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/ʒ/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438696" y="1734783"/>
            <a:ext cx="26491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/>
              <a:t>/ˈtelɪvɪ</a:t>
            </a:r>
            <a:r>
              <a:rPr lang="en-US" sz="3600">
                <a:solidFill>
                  <a:srgbClr val="FF0000"/>
                </a:solidFill>
              </a:rPr>
              <a:t>ʒ</a:t>
            </a:r>
            <a:r>
              <a:rPr lang="en-US" sz="3600"/>
              <a:t>n/</a:t>
            </a:r>
            <a:endParaRPr lang="en-US" sz="16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348505" y="102874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televi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4800">
                <a:latin typeface=".VnAvant" panose="020B7200000000000000" pitchFamily="34" charset="0"/>
              </a:rPr>
              <a:t>ion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409199" y="3690172"/>
            <a:ext cx="409193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/ˈle</a:t>
            </a:r>
            <a:r>
              <a:rPr lang="en-US">
                <a:solidFill>
                  <a:srgbClr val="FF0000"/>
                </a:solidFill>
              </a:rPr>
              <a:t>ʒ</a:t>
            </a:r>
            <a:r>
              <a:rPr lang="en-US"/>
              <a:t>ə sentə(r)/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319008" y="298413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lei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4800">
                <a:latin typeface=".VnAvant" panose="020B7200000000000000" pitchFamily="34" charset="0"/>
              </a:rPr>
              <a:t>ure centre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438696" y="5598862"/>
            <a:ext cx="26491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/ˈtre</a:t>
            </a:r>
            <a:r>
              <a:rPr lang="en-US">
                <a:solidFill>
                  <a:srgbClr val="FF0000"/>
                </a:solidFill>
              </a:rPr>
              <a:t>ʒ</a:t>
            </a:r>
            <a:r>
              <a:rPr lang="en-US"/>
              <a:t>ə(r)/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348505" y="489282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trea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4800">
                <a:latin typeface=".VnAvant" panose="020B7200000000000000" pitchFamily="34" charset="0"/>
              </a:rPr>
              <a:t>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CD730-E821-0C86-57A0-1C2F8C246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27" t="11825" r="3475" b="12557"/>
          <a:stretch/>
        </p:blipFill>
        <p:spPr>
          <a:xfrm>
            <a:off x="7542901" y="876834"/>
            <a:ext cx="2322509" cy="1529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7206A2-A90A-57A2-09CC-795D3EB61F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556" b="9886"/>
          <a:stretch/>
        </p:blipFill>
        <p:spPr>
          <a:xfrm>
            <a:off x="8681519" y="2984135"/>
            <a:ext cx="2086641" cy="1408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D8A794-F9CC-96EB-E81D-C1970FA0A8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164"/>
          <a:stretch/>
        </p:blipFill>
        <p:spPr>
          <a:xfrm>
            <a:off x="7728658" y="4899886"/>
            <a:ext cx="1536038" cy="139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5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- My family's weekends - -g- and -ʒ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5- My family's weekends - -g- and -ʒ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5- My family's weekends - -g- and -ʒ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it 15- My family's weekends - -g- and -ʒ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5- My family's weekends - -g- and -ʒ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5- My family's weekends - -g- and -ʒ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5- My family's weekends - -g- and -ʒ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it 15- My family's weekends - -g- and -ʒ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C568DC-89F5-40D3-AA6F-3D48A27614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3698589"/>
            <a:ext cx="657607" cy="656399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D4C936-56CE-050A-E55F-2616D41AD63C}"/>
              </a:ext>
            </a:extLst>
          </p:cNvPr>
          <p:cNvSpPr/>
          <p:nvPr/>
        </p:nvSpPr>
        <p:spPr>
          <a:xfrm>
            <a:off x="1703892" y="771137"/>
            <a:ext cx="3147999" cy="1047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4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D7F0238-CBA3-5B31-4C9D-5AA04B387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3455C-54F7-56FD-116B-5D5B45E11E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1468949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2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E227AA5-AE0E-9940-3D3A-7C489FBE2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55391-1944-72AF-C03E-123D83322C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3698589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5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EFEF258-C363-7784-A118-477A2DF9F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294B8-547C-92BE-B3B5-EB78684D3A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3698589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1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96EA06F-26A3-4625-CE98-5C4BF0D5B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1D476-84E6-02BC-79A9-3ECFABCA8A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72875" y="1414682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5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15FCF3C3-3AF8-0EAE-5AFB-B4BF715F50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4956D-4338-49F8-9053-9481655E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47" y="1468949"/>
            <a:ext cx="5206435" cy="405419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1B226E6-D62F-44D5-9AA8-571F56AC3790}"/>
              </a:ext>
            </a:extLst>
          </p:cNvPr>
          <p:cNvSpPr/>
          <p:nvPr/>
        </p:nvSpPr>
        <p:spPr>
          <a:xfrm>
            <a:off x="6678760" y="1703645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A63036-4F30-D5FC-E1A8-9DDB83552199}"/>
              </a:ext>
            </a:extLst>
          </p:cNvPr>
          <p:cNvSpPr/>
          <p:nvPr/>
        </p:nvSpPr>
        <p:spPr>
          <a:xfrm>
            <a:off x="6678760" y="4026789"/>
            <a:ext cx="3176623" cy="112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0267D6-A448-06FA-0BB8-39C5A15D6F10}"/>
              </a:ext>
            </a:extLst>
          </p:cNvPr>
          <p:cNvSpPr/>
          <p:nvPr/>
        </p:nvSpPr>
        <p:spPr>
          <a:xfrm>
            <a:off x="1576975" y="660584"/>
            <a:ext cx="3400878" cy="1237158"/>
          </a:xfrm>
          <a:prstGeom prst="wedgeEllipseCallout">
            <a:avLst>
              <a:gd name="adj1" fmla="val -7812"/>
              <a:gd name="adj2" fmla="val 87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FA2A-9B6C-5633-6BA0-7782BDEAF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46" y="2459429"/>
            <a:ext cx="2786936" cy="3627434"/>
          </a:xfrm>
          <a:prstGeom prst="rect">
            <a:avLst/>
          </a:prstGeom>
        </p:spPr>
      </p:pic>
      <p:pic>
        <p:nvPicPr>
          <p:cNvPr id="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4004FAA-B4DA-31EE-F257-8D79DD336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79" y="772816"/>
            <a:ext cx="1021425" cy="1012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6E7FA-CDDA-ED52-82A7-B69E3813EF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6"/>
          <a:stretch/>
        </p:blipFill>
        <p:spPr>
          <a:xfrm>
            <a:off x="10510096" y="1468949"/>
            <a:ext cx="657607" cy="65639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59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My family's weekends - -g- and -ʒ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FA691EB-8EB6-4E12-9878-729C01D787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5.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0FB12C-F927-45F1-B07E-B0AB144F9B35}:2007577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91493B-4561-4FB0-87EB-BE69D6BBE7A0}:20075773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011FC8-91C3-4A3E-8928-C7AD91CC65C3}:20075772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2CC1C3-471D-4422-93E9-165755CB90C8}:2007577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F1CD49-C83E-4933-A6C6-C445227CECAB}:20075772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1AEFC6-AFD5-4B66-80E9-1E5021D56F8E}:2007577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ACC954-960B-49C6-BD78-44F0C703A618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2060B8-1725-4ED6-84D9-FD1F775464D4}:5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DCCBFD-5C97-462D-8575-5EA994EA01DC}:2007577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06B2E5-221B-423D-B1C4-265378B105D6}:4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390E72-7652-4A45-BF86-220671753D73}:2007577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4A1160-7FA7-4C69-8134-3E0A390836B5}:20075773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F3606-D63D-4470-8BEF-F07AE6A296BC}:2007577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8A0BA9-5E9C-48F3-848D-D11AEC2DE754}:200757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Widescreen</PresentationFormat>
  <Paragraphs>76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 Light</vt:lpstr>
      <vt:lpstr>Calibri</vt:lpstr>
      <vt:lpstr>Kirang Haerang</vt:lpstr>
      <vt:lpstr>Arial</vt:lpstr>
      <vt:lpstr>Century Gothic</vt:lpstr>
      <vt:lpstr>.VnCooper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G4-U15.31</dc:title>
  <dc:creator>Pham Huyen</dc:creator>
  <cp:lastModifiedBy>LIEN THANH</cp:lastModifiedBy>
  <cp:revision>6</cp:revision>
  <dcterms:created xsi:type="dcterms:W3CDTF">2023-11-08T02:42:48Z</dcterms:created>
  <dcterms:modified xsi:type="dcterms:W3CDTF">2025-03-16T08:38:45Z</dcterms:modified>
</cp:coreProperties>
</file>