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2" r:id="rId3"/>
  </p:sldMasterIdLst>
  <p:notesMasterIdLst>
    <p:notesMasterId r:id="rId25"/>
  </p:notesMasterIdLst>
  <p:sldIdLst>
    <p:sldId id="337" r:id="rId4"/>
    <p:sldId id="262" r:id="rId5"/>
    <p:sldId id="264" r:id="rId6"/>
    <p:sldId id="263" r:id="rId7"/>
    <p:sldId id="310" r:id="rId8"/>
    <p:sldId id="311" r:id="rId9"/>
    <p:sldId id="312" r:id="rId10"/>
    <p:sldId id="339" r:id="rId11"/>
    <p:sldId id="313" r:id="rId12"/>
    <p:sldId id="321" r:id="rId13"/>
    <p:sldId id="294" r:id="rId14"/>
    <p:sldId id="329" r:id="rId15"/>
    <p:sldId id="331" r:id="rId16"/>
    <p:sldId id="328" r:id="rId17"/>
    <p:sldId id="332" r:id="rId18"/>
    <p:sldId id="340" r:id="rId19"/>
    <p:sldId id="341" r:id="rId20"/>
    <p:sldId id="334" r:id="rId21"/>
    <p:sldId id="291" r:id="rId22"/>
    <p:sldId id="342" r:id="rId23"/>
    <p:sldId id="297"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CC501-B068-428E-BF74-817F3B8A0D68}" type="slidenum">
              <a:rPr lang="en-US" smtClean="0"/>
              <a:t>1</a:t>
            </a:fld>
            <a:endParaRPr lang="en-US"/>
          </a:p>
        </p:txBody>
      </p:sp>
    </p:spTree>
    <p:extLst>
      <p:ext uri="{BB962C8B-B14F-4D97-AF65-F5344CB8AC3E}">
        <p14:creationId xmlns:p14="http://schemas.microsoft.com/office/powerpoint/2010/main" val="294508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3/17/2025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emf"/><Relationship Id="rId3" Type="http://schemas.openxmlformats.org/officeDocument/2006/relationships/notesSlide" Target="../notesSlides/notesSlide2.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microsoft.com/office/2007/relationships/hdphoto" Target="../media/hdphoto1.wdp"/><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8.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audio" Target="../media/audio2.wav"/><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p:cNvPicPr>
            <a:picLocks noChangeAspect="1"/>
          </p:cNvPicPr>
          <p:nvPr/>
        </p:nvPicPr>
        <p:blipFill>
          <a:blip r:embed="rId6"/>
          <a:stretch>
            <a:fillRect/>
          </a:stretch>
        </p:blipFill>
        <p:spPr>
          <a:xfrm>
            <a:off x="1859706" y="989380"/>
            <a:ext cx="7748688" cy="1774090"/>
          </a:xfrm>
          <a:prstGeom prst="rect">
            <a:avLst/>
          </a:prstGeom>
        </p:spPr>
      </p:pic>
      <p:pic>
        <p:nvPicPr>
          <p:cNvPr id="7" name="Picture 6"/>
          <p:cNvPicPr>
            <a:picLocks noChangeAspect="1"/>
          </p:cNvPicPr>
          <p:nvPr/>
        </p:nvPicPr>
        <p:blipFill>
          <a:blip r:embed="rId7"/>
          <a:stretch>
            <a:fillRect/>
          </a:stretch>
        </p:blipFill>
        <p:spPr>
          <a:xfrm>
            <a:off x="4586742" y="2074856"/>
            <a:ext cx="2694666" cy="1603387"/>
          </a:xfrm>
          <a:prstGeom prst="rect">
            <a:avLst/>
          </a:prstGeom>
        </p:spPr>
      </p:pic>
      <p:pic>
        <p:nvPicPr>
          <p:cNvPr id="8" name="Picture 7"/>
          <p:cNvPicPr>
            <a:picLocks noChangeAspect="1"/>
          </p:cNvPicPr>
          <p:nvPr/>
        </p:nvPicPr>
        <p:blipFill>
          <a:blip r:embed="rId8"/>
          <a:stretch>
            <a:fillRect/>
          </a:stretch>
        </p:blipFill>
        <p:spPr>
          <a:xfrm>
            <a:off x="937937" y="1768397"/>
            <a:ext cx="10754276" cy="473090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29" y="3796539"/>
            <a:ext cx="4278451" cy="2175001"/>
            <a:chOff x="892354" y="3758439"/>
            <a:chExt cx="4278451" cy="2175001"/>
          </a:xfrm>
        </p:grpSpPr>
        <p:pic>
          <p:nvPicPr>
            <p:cNvPr id="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10"/>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1"/>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2"/>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3"/>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4"/>
          <a:stretch>
            <a:fillRect/>
          </a:stretch>
        </p:blipFill>
        <p:spPr>
          <a:xfrm>
            <a:off x="6966999" y="1543049"/>
            <a:ext cx="4929726" cy="28670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685799" y="2286000"/>
            <a:ext cx="4200525" cy="2735868"/>
          </a:xfrm>
          <a:prstGeom prst="rect">
            <a:avLst/>
          </a:prstGeom>
        </p:spPr>
      </p:pic>
      <p:pic>
        <p:nvPicPr>
          <p:cNvPr id="5" name="Picture 4"/>
          <p:cNvPicPr>
            <a:picLocks noChangeAspect="1"/>
          </p:cNvPicPr>
          <p:nvPr/>
        </p:nvPicPr>
        <p:blipFill>
          <a:blip r:embed="rId5"/>
          <a:stretch>
            <a:fillRect/>
          </a:stretch>
        </p:blipFill>
        <p:spPr>
          <a:xfrm>
            <a:off x="5210567" y="1657350"/>
            <a:ext cx="6479497" cy="3905250"/>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2192000" cy="6858000"/>
          </a:xfrm>
          <a:prstGeom prst="rect">
            <a:avLst/>
          </a:prstGeom>
        </p:spPr>
      </p:pic>
      <p:grpSp>
        <p:nvGrpSpPr>
          <p:cNvPr id="9" name="Group 8"/>
          <p:cNvGrpSpPr/>
          <p:nvPr/>
        </p:nvGrpSpPr>
        <p:grpSpPr>
          <a:xfrm>
            <a:off x="924535" y="1639746"/>
            <a:ext cx="10781080" cy="3670889"/>
            <a:chOff x="988922" y="3039568"/>
            <a:chExt cx="10781080" cy="3670889"/>
          </a:xfrm>
        </p:grpSpPr>
        <p:sp>
          <p:nvSpPr>
            <p:cNvPr id="6" name="Rectangle: Rounded Corners 5"/>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5"/>
            <a:srcRect/>
            <a:stretch>
              <a:fillRect/>
            </a:stretch>
          </p:blipFill>
          <p:spPr>
            <a:xfrm>
              <a:off x="10322803" y="4267779"/>
              <a:ext cx="1447199" cy="2230749"/>
            </a:xfrm>
            <a:prstGeom prst="rect">
              <a:avLst/>
            </a:prstGeom>
          </p:spPr>
        </p:pic>
        <p:pic>
          <p:nvPicPr>
            <p:cNvPr id="38" name="Picture 4"/>
            <p:cNvPicPr>
              <a:picLocks noChangeAspect="1"/>
            </p:cNvPicPr>
            <p:nvPr/>
          </p:nvPicPr>
          <p:blipFill>
            <a:blip r:embed="rId6"/>
            <a:srcRect/>
            <a:stretch>
              <a:fillRect/>
            </a:stretch>
          </p:blipFill>
          <p:spPr>
            <a:xfrm>
              <a:off x="988922" y="4525468"/>
              <a:ext cx="1323739" cy="2184989"/>
            </a:xfrm>
            <a:prstGeom prst="rect">
              <a:avLst/>
            </a:prstGeom>
          </p:spPr>
        </p:pic>
      </p:grpSp>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2714625" y="1628774"/>
            <a:ext cx="6324600" cy="4514213"/>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4"/>
          <a:stretch>
            <a:fillRect/>
          </a:stretch>
        </p:blipFill>
        <p:spPr>
          <a:xfrm>
            <a:off x="6362700" y="1673225"/>
            <a:ext cx="5476874" cy="3651249"/>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6953250" y="500062"/>
            <a:ext cx="4286250" cy="2847975"/>
          </a:xfrm>
          <a:prstGeom prst="rect">
            <a:avLst/>
          </a:prstGeom>
        </p:spPr>
      </p:pic>
      <p:pic>
        <p:nvPicPr>
          <p:cNvPr id="4" name="Picture 3"/>
          <p:cNvPicPr>
            <a:picLocks noChangeAspect="1"/>
          </p:cNvPicPr>
          <p:nvPr/>
        </p:nvPicPr>
        <p:blipFill>
          <a:blip r:embed="rId5"/>
          <a:stretch>
            <a:fillRect/>
          </a:stretch>
        </p:blipFill>
        <p:spPr>
          <a:xfrm>
            <a:off x="7067550" y="3577301"/>
            <a:ext cx="4248150" cy="30187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4"/>
          <a:stretch>
            <a:fillRect/>
          </a:stretch>
        </p:blipFill>
        <p:spPr>
          <a:xfrm>
            <a:off x="2857500" y="321436"/>
            <a:ext cx="6394633" cy="48177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811" y="1584403"/>
            <a:ext cx="4862371" cy="5470167"/>
          </a:xfrm>
          <a:prstGeom prst="rect">
            <a:avLst/>
          </a:prstGeom>
        </p:spPr>
      </p:pic>
      <p:grpSp>
        <p:nvGrpSpPr>
          <p:cNvPr id="9" name="Group 8"/>
          <p:cNvGrpSpPr/>
          <p:nvPr/>
        </p:nvGrpSpPr>
        <p:grpSpPr>
          <a:xfrm>
            <a:off x="4438265" y="-119883"/>
            <a:ext cx="7836525" cy="3261692"/>
            <a:chOff x="7478183" y="13672784"/>
            <a:chExt cx="11450968" cy="3261692"/>
          </a:xfrm>
        </p:grpSpPr>
        <p:sp>
          <p:nvSpPr>
            <p:cNvPr id="10" name="TextBox 9"/>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p:cNvGrpSpPr/>
          <p:nvPr/>
        </p:nvGrpSpPr>
        <p:grpSpPr>
          <a:xfrm>
            <a:off x="5015334" y="3088499"/>
            <a:ext cx="6869794" cy="3349126"/>
            <a:chOff x="4971993" y="3327760"/>
            <a:chExt cx="6869794" cy="3349126"/>
          </a:xfrm>
        </p:grpSpPr>
        <p:sp>
          <p:nvSpPr>
            <p:cNvPr id="19" name="Hình chữ nhật: Góc Tròn 6"/>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1" fmla="*/ 0 w 6869794"/>
                <a:gd name="connsiteY0-2" fmla="*/ 558198 h 3349126"/>
                <a:gd name="connsiteX1-3" fmla="*/ 635537 w 6869794"/>
                <a:gd name="connsiteY1-4" fmla="*/ 0 h 3349126"/>
                <a:gd name="connsiteX2-5" fmla="*/ 6234256 w 6869794"/>
                <a:gd name="connsiteY2-6" fmla="*/ 0 h 3349126"/>
                <a:gd name="connsiteX3-7" fmla="*/ 6869793 w 6869794"/>
                <a:gd name="connsiteY3-8" fmla="*/ 558198 h 3349126"/>
                <a:gd name="connsiteX4-9" fmla="*/ 6869793 w 6869794"/>
                <a:gd name="connsiteY4-10" fmla="*/ 2790927 h 3349126"/>
                <a:gd name="connsiteX5-11" fmla="*/ 6234256 w 6869794"/>
                <a:gd name="connsiteY5-12" fmla="*/ 3349126 h 3349126"/>
                <a:gd name="connsiteX6-13" fmla="*/ 635537 w 6869794"/>
                <a:gd name="connsiteY6-14" fmla="*/ 3349126 h 3349126"/>
                <a:gd name="connsiteX7-15" fmla="*/ 0 w 6869794"/>
                <a:gd name="connsiteY7-16" fmla="*/ 2790927 h 3349126"/>
                <a:gd name="connsiteX8-17" fmla="*/ 0 w 6869794"/>
                <a:gd name="connsiteY8-18" fmla="*/ 558198 h 3349126"/>
                <a:gd name="connsiteX0-19" fmla="*/ 0 w 6869794"/>
                <a:gd name="connsiteY0-20" fmla="*/ 558198 h 3349126"/>
                <a:gd name="connsiteX1-21" fmla="*/ 635537 w 6869794"/>
                <a:gd name="connsiteY1-22" fmla="*/ 0 h 3349126"/>
                <a:gd name="connsiteX2-23" fmla="*/ 6234256 w 6869794"/>
                <a:gd name="connsiteY2-24" fmla="*/ 0 h 3349126"/>
                <a:gd name="connsiteX3-25" fmla="*/ 6869793 w 6869794"/>
                <a:gd name="connsiteY3-26" fmla="*/ 558198 h 3349126"/>
                <a:gd name="connsiteX4-27" fmla="*/ 6869793 w 6869794"/>
                <a:gd name="connsiteY4-28" fmla="*/ 2790927 h 3349126"/>
                <a:gd name="connsiteX5-29" fmla="*/ 6234256 w 6869794"/>
                <a:gd name="connsiteY5-30" fmla="*/ 3349126 h 3349126"/>
                <a:gd name="connsiteX6-31" fmla="*/ 635537 w 6869794"/>
                <a:gd name="connsiteY6-32" fmla="*/ 3349126 h 3349126"/>
                <a:gd name="connsiteX7-33" fmla="*/ 0 w 6869794"/>
                <a:gd name="connsiteY7-34" fmla="*/ 2790927 h 3349126"/>
                <a:gd name="connsiteX8-35" fmla="*/ 0 w 6869794"/>
                <a:gd name="connsiteY8-36" fmla="*/ 558198 h 3349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7"/>
          <a:stretch>
            <a:fillRect/>
          </a:stretch>
        </p:blipFill>
        <p:spPr>
          <a:xfrm>
            <a:off x="0" y="263179"/>
            <a:ext cx="4767485" cy="2121592"/>
          </a:xfrm>
          <a:prstGeom prst="rect">
            <a:avLst/>
          </a:prstGeom>
        </p:spPr>
      </p:pic>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p:cNvPicPr>
            <a:picLocks noChangeAspect="1"/>
          </p:cNvPicPr>
          <p:nvPr/>
        </p:nvPicPr>
        <p:blipFill>
          <a:blip r:embed="rId4"/>
          <a:stretch>
            <a:fillRect/>
          </a:stretch>
        </p:blipFill>
        <p:spPr>
          <a:xfrm>
            <a:off x="2676524" y="706547"/>
            <a:ext cx="7069801" cy="426346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514350" y="558800"/>
            <a:ext cx="2095500" cy="2670175"/>
          </a:xfrm>
          <a:prstGeom prst="rect">
            <a:avLst/>
          </a:prstGeom>
        </p:spPr>
      </p:pic>
      <p:pic>
        <p:nvPicPr>
          <p:cNvPr id="4" name="Picture 3"/>
          <p:cNvPicPr>
            <a:picLocks noChangeAspect="1"/>
          </p:cNvPicPr>
          <p:nvPr/>
        </p:nvPicPr>
        <p:blipFill>
          <a:blip r:embed="rId5"/>
          <a:stretch>
            <a:fillRect/>
          </a:stretch>
        </p:blipFill>
        <p:spPr>
          <a:xfrm>
            <a:off x="2857499" y="603250"/>
            <a:ext cx="4067175" cy="2711450"/>
          </a:xfrm>
          <a:prstGeom prst="rect">
            <a:avLst/>
          </a:prstGeom>
        </p:spPr>
      </p:pic>
      <p:pic>
        <p:nvPicPr>
          <p:cNvPr id="7" name="Picture 6"/>
          <p:cNvPicPr>
            <a:picLocks noChangeAspect="1"/>
          </p:cNvPicPr>
          <p:nvPr/>
        </p:nvPicPr>
        <p:blipFill>
          <a:blip r:embed="rId6"/>
          <a:stretch>
            <a:fillRect/>
          </a:stretch>
        </p:blipFill>
        <p:spPr>
          <a:xfrm>
            <a:off x="600280" y="3629026"/>
            <a:ext cx="1833358" cy="2752724"/>
          </a:xfrm>
          <a:prstGeom prst="rect">
            <a:avLst/>
          </a:prstGeom>
        </p:spPr>
      </p:pic>
      <p:pic>
        <p:nvPicPr>
          <p:cNvPr id="8" name="Picture 7"/>
          <p:cNvPicPr>
            <a:picLocks noChangeAspect="1"/>
          </p:cNvPicPr>
          <p:nvPr/>
        </p:nvPicPr>
        <p:blipFill>
          <a:blip r:embed="rId7"/>
          <a:stretch>
            <a:fillRect/>
          </a:stretch>
        </p:blipFill>
        <p:spPr>
          <a:xfrm>
            <a:off x="2880360" y="3914775"/>
            <a:ext cx="3920490" cy="2171700"/>
          </a:xfrm>
          <a:prstGeom prst="rect">
            <a:avLst/>
          </a:prstGeom>
        </p:spPr>
      </p:pic>
      <p:sp>
        <p:nvSpPr>
          <p:cNvPr id="9" name="Snip Diagonal Corner Rectangle 13"/>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Đàn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Klông</a:t>
            </a:r>
            <a:r>
              <a:rPr lang="en-US" sz="3600" b="1" dirty="0">
                <a:latin typeface="Cambria" panose="02040503050406030204" pitchFamily="18" charset="0"/>
                <a:ea typeface="Cambria" panose="02040503050406030204" pitchFamily="18" charset="0"/>
              </a:rPr>
              <a:t> Put</a:t>
            </a:r>
          </a:p>
        </p:txBody>
      </p:sp>
      <p:sp>
        <p:nvSpPr>
          <p:cNvPr id="11" name="Snip Diagonal Corner Rectangle 13"/>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Cồng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chiêng</a:t>
            </a:r>
            <a:endParaRPr lang="en-US" sz="3600" b="1" dirty="0">
              <a:latin typeface="Cambria" panose="02040503050406030204" pitchFamily="18" charset="0"/>
              <a:ea typeface="Cambria" panose="02040503050406030204" pitchFamily="18" charset="0"/>
            </a:endParaRPr>
          </a:p>
        </p:txBody>
      </p:sp>
      <p:sp>
        <p:nvSpPr>
          <p:cNvPr id="12" name="Snip Diagonal Corner Rectangle 13"/>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endParaRPr lang="en-US" sz="3600" b="1" dirty="0">
              <a:latin typeface="Cambria" panose="02040503050406030204" pitchFamily="18" charset="0"/>
              <a:ea typeface="Cambria" panose="02040503050406030204" pitchFamily="18" charset="0"/>
            </a:endParaRPr>
          </a:p>
        </p:txBody>
      </p:sp>
      <p:sp>
        <p:nvSpPr>
          <p:cNvPr id="13" name="Snip Diagonal Corner Rectangle 13"/>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Đàn T’rưng</a:t>
            </a:r>
            <a:endParaRPr lang="en-US" sz="3600" b="1" dirty="0">
              <a:latin typeface="Cambria" panose="02040503050406030204" pitchFamily="18" charset="0"/>
              <a:ea typeface="Cambria" panose="020405030504060302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394683" y="959556"/>
            <a:ext cx="9402634" cy="7077250"/>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20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4"/>
          <a:stretch>
            <a:fillRect/>
          </a:stretch>
        </p:blipFill>
        <p:spPr>
          <a:xfrm>
            <a:off x="3200400" y="541622"/>
            <a:ext cx="6047158" cy="4532766"/>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2192000" cy="6858000"/>
          </a:xfrm>
          <a:prstGeom prst="rect">
            <a:avLst/>
          </a:prstGeom>
        </p:spPr>
      </p:pic>
      <p:grpSp>
        <p:nvGrpSpPr>
          <p:cNvPr id="9" name="Group 8"/>
          <p:cNvGrpSpPr/>
          <p:nvPr/>
        </p:nvGrpSpPr>
        <p:grpSpPr>
          <a:xfrm>
            <a:off x="391135" y="1829732"/>
            <a:ext cx="11581180" cy="2230749"/>
            <a:chOff x="369797" y="4363029"/>
            <a:chExt cx="11581180" cy="2230749"/>
          </a:xfrm>
        </p:grpSpPr>
        <p:sp>
          <p:nvSpPr>
            <p:cNvPr id="6" name="Rectangle: Rounded Corners 5"/>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5"/>
            <a:srcRect/>
            <a:stretch>
              <a:fillRect/>
            </a:stretch>
          </p:blipFill>
          <p:spPr>
            <a:xfrm>
              <a:off x="10503778" y="4363029"/>
              <a:ext cx="1447199" cy="2230749"/>
            </a:xfrm>
            <a:prstGeom prst="rect">
              <a:avLst/>
            </a:prstGeom>
          </p:spPr>
        </p:pic>
        <p:pic>
          <p:nvPicPr>
            <p:cNvPr id="38" name="Picture 4"/>
            <p:cNvPicPr>
              <a:picLocks noChangeAspect="1"/>
            </p:cNvPicPr>
            <p:nvPr/>
          </p:nvPicPr>
          <p:blipFill>
            <a:blip r:embed="rId6"/>
            <a:srcRect/>
            <a:stretch>
              <a:fillRect/>
            </a:stretch>
          </p:blipFill>
          <p:spPr>
            <a:xfrm>
              <a:off x="369797" y="4392118"/>
              <a:ext cx="1323739" cy="2184989"/>
            </a:xfrm>
            <a:prstGeom prst="rect">
              <a:avLst/>
            </a:prstGeom>
          </p:spPr>
        </p:pic>
      </p:grpSp>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543299" y="2566987"/>
            <a:ext cx="5114925" cy="39796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p:cNvPicPr>
            <a:picLocks noChangeAspect="1"/>
          </p:cNvPicPr>
          <p:nvPr/>
        </p:nvPicPr>
        <p:blipFill>
          <a:blip r:embed="rId3"/>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4"/>
          <a:srcRect/>
          <a:stretch>
            <a:fillRect/>
          </a:stretch>
        </p:blipFill>
        <p:spPr>
          <a:xfrm>
            <a:off x="7179734" y="3278749"/>
            <a:ext cx="2020185" cy="3334557"/>
          </a:xfrm>
          <a:prstGeom prst="rect">
            <a:avLst/>
          </a:prstGeom>
        </p:spPr>
      </p:pic>
      <p:pic>
        <p:nvPicPr>
          <p:cNvPr id="2" name="Picture 1"/>
          <p:cNvPicPr>
            <a:picLocks noChangeAspect="1"/>
          </p:cNvPicPr>
          <p:nvPr/>
        </p:nvPicPr>
        <p:blipFill>
          <a:blip r:embed="rId5"/>
          <a:stretch>
            <a:fillRect/>
          </a:stretch>
        </p:blipFill>
        <p:spPr>
          <a:xfrm>
            <a:off x="333375" y="2383763"/>
            <a:ext cx="5554792" cy="377891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p:cNvPicPr>
            <a:picLocks noChangeAspect="1"/>
          </p:cNvPicPr>
          <p:nvPr/>
        </p:nvPicPr>
        <p:blipFill>
          <a:blip r:embed="rId3"/>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4"/>
          <a:srcRect/>
          <a:stretch>
            <a:fillRect/>
          </a:stretch>
        </p:blipFill>
        <p:spPr>
          <a:xfrm>
            <a:off x="7179734" y="3278749"/>
            <a:ext cx="2020185" cy="3334557"/>
          </a:xfrm>
          <a:prstGeom prst="rect">
            <a:avLst/>
          </a:prstGeom>
        </p:spPr>
      </p:pic>
      <p:pic>
        <p:nvPicPr>
          <p:cNvPr id="3" name="Picture 2"/>
          <p:cNvPicPr>
            <a:picLocks noChangeAspect="1"/>
          </p:cNvPicPr>
          <p:nvPr/>
        </p:nvPicPr>
        <p:blipFill>
          <a:blip r:embed="rId5"/>
          <a:stretch>
            <a:fillRect/>
          </a:stretch>
        </p:blipFill>
        <p:spPr>
          <a:xfrm>
            <a:off x="590550" y="3039665"/>
            <a:ext cx="5429250" cy="3370659"/>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p:cNvPicPr>
            <a:picLocks noChangeAspect="1"/>
          </p:cNvPicPr>
          <p:nvPr/>
        </p:nvPicPr>
        <p:blipFill>
          <a:blip r:embed="rId4"/>
          <a:stretch>
            <a:fillRect/>
          </a:stretch>
        </p:blipFill>
        <p:spPr>
          <a:xfrm>
            <a:off x="295275" y="2518976"/>
            <a:ext cx="4834763" cy="4015174"/>
          </a:xfrm>
          <a:prstGeom prst="rect">
            <a:avLst/>
          </a:prstGeom>
        </p:spPr>
      </p:pic>
      <p:pic>
        <p:nvPicPr>
          <p:cNvPr id="3" name="Picture 2"/>
          <p:cNvPicPr>
            <a:picLocks noChangeAspect="1"/>
          </p:cNvPicPr>
          <p:nvPr/>
        </p:nvPicPr>
        <p:blipFill>
          <a:blip r:embed="rId5"/>
          <a:stretch>
            <a:fillRect/>
          </a:stretch>
        </p:blipFill>
        <p:spPr>
          <a:xfrm>
            <a:off x="5476875" y="2543175"/>
            <a:ext cx="6000749" cy="3986212"/>
          </a:xfrm>
          <a:prstGeom prst="rect">
            <a:avLst/>
          </a:prstGeom>
        </p:spPr>
      </p:pic>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4AF27BD-F7F0-41C4-906D-0A992CE066F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A TRU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e hoi cong chieng Tay nguyen"/>
</p:tagLst>
</file>

<file path=ppt/tags/tag10.xml><?xml version="1.0" encoding="utf-8"?>
<p:tagLst xmlns:a="http://schemas.openxmlformats.org/drawingml/2006/main" xmlns:r="http://schemas.openxmlformats.org/officeDocument/2006/relationships" xmlns:p="http://schemas.openxmlformats.org/presentationml/2006/main">
  <p:tag name="GENSWF_SLIDE_UID" val="{BADA22A3-6A12-4778-84F0-F22E33841F6D}:313"/>
</p:tagLst>
</file>

<file path=ppt/tags/tag11.xml><?xml version="1.0" encoding="utf-8"?>
<p:tagLst xmlns:a="http://schemas.openxmlformats.org/drawingml/2006/main" xmlns:r="http://schemas.openxmlformats.org/officeDocument/2006/relationships" xmlns:p="http://schemas.openxmlformats.org/presentationml/2006/main">
  <p:tag name="GENSWF_SLIDE_UID" val="{369EE257-E355-457F-B2CC-DFF8BB1B7F18}:321"/>
</p:tagLst>
</file>

<file path=ppt/tags/tag12.xml><?xml version="1.0" encoding="utf-8"?>
<p:tagLst xmlns:a="http://schemas.openxmlformats.org/drawingml/2006/main" xmlns:r="http://schemas.openxmlformats.org/officeDocument/2006/relationships" xmlns:p="http://schemas.openxmlformats.org/presentationml/2006/main">
  <p:tag name="GENSWF_SLIDE_UID" val="{6C9A67D2-594C-43A6-B2A1-304445F369FE}:294"/>
</p:tagLst>
</file>

<file path=ppt/tags/tag13.xml><?xml version="1.0" encoding="utf-8"?>
<p:tagLst xmlns:a="http://schemas.openxmlformats.org/drawingml/2006/main" xmlns:r="http://schemas.openxmlformats.org/officeDocument/2006/relationships" xmlns:p="http://schemas.openxmlformats.org/presentationml/2006/main">
  <p:tag name="GENSWF_SLIDE_UID" val="{FB817B3F-DEEF-4ECD-9BED-A88B00F17163}:329"/>
</p:tagLst>
</file>

<file path=ppt/tags/tag14.xml><?xml version="1.0" encoding="utf-8"?>
<p:tagLst xmlns:a="http://schemas.openxmlformats.org/drawingml/2006/main" xmlns:r="http://schemas.openxmlformats.org/officeDocument/2006/relationships" xmlns:p="http://schemas.openxmlformats.org/presentationml/2006/main">
  <p:tag name="GENSWF_SLIDE_UID" val="{EE62C699-D6FE-4062-BEA7-CEDBB1595E25}:331"/>
</p:tagLst>
</file>

<file path=ppt/tags/tag15.xml><?xml version="1.0" encoding="utf-8"?>
<p:tagLst xmlns:a="http://schemas.openxmlformats.org/drawingml/2006/main" xmlns:r="http://schemas.openxmlformats.org/officeDocument/2006/relationships" xmlns:p="http://schemas.openxmlformats.org/presentationml/2006/main">
  <p:tag name="GENSWF_SLIDE_UID" val="{C0160DF2-A087-4DAB-AFFD-DB571E173491}:328"/>
</p:tagLst>
</file>

<file path=ppt/tags/tag16.xml><?xml version="1.0" encoding="utf-8"?>
<p:tagLst xmlns:a="http://schemas.openxmlformats.org/drawingml/2006/main" xmlns:r="http://schemas.openxmlformats.org/officeDocument/2006/relationships" xmlns:p="http://schemas.openxmlformats.org/presentationml/2006/main">
  <p:tag name="GENSWF_SLIDE_UID" val="{5FBF2EAE-380E-456C-8029-588D3A90AF9E}:332"/>
</p:tagLst>
</file>

<file path=ppt/tags/tag17.xml><?xml version="1.0" encoding="utf-8"?>
<p:tagLst xmlns:a="http://schemas.openxmlformats.org/drawingml/2006/main" xmlns:r="http://schemas.openxmlformats.org/officeDocument/2006/relationships" xmlns:p="http://schemas.openxmlformats.org/presentationml/2006/main">
  <p:tag name="GENSWF_SLIDE_UID" val="{73F11AE9-39A0-453D-904F-960019D3B426}:340"/>
</p:tagLst>
</file>

<file path=ppt/tags/tag18.xml><?xml version="1.0" encoding="utf-8"?>
<p:tagLst xmlns:a="http://schemas.openxmlformats.org/drawingml/2006/main" xmlns:r="http://schemas.openxmlformats.org/officeDocument/2006/relationships" xmlns:p="http://schemas.openxmlformats.org/presentationml/2006/main">
  <p:tag name="GENSWF_SLIDE_UID" val="{5AC59714-0377-4FD0-ABC9-6C839014056C}:341"/>
</p:tagLst>
</file>

<file path=ppt/tags/tag19.xml><?xml version="1.0" encoding="utf-8"?>
<p:tagLst xmlns:a="http://schemas.openxmlformats.org/drawingml/2006/main" xmlns:r="http://schemas.openxmlformats.org/officeDocument/2006/relationships" xmlns:p="http://schemas.openxmlformats.org/presentationml/2006/main">
  <p:tag name="GENSWF_SLIDE_UID" val="{6A1A795A-EC26-43F9-A073-350913C05267}:334"/>
</p:tagLst>
</file>

<file path=ppt/tags/tag2.xml><?xml version="1.0" encoding="utf-8"?>
<p:tagLst xmlns:a="http://schemas.openxmlformats.org/drawingml/2006/main" xmlns:r="http://schemas.openxmlformats.org/officeDocument/2006/relationships" xmlns:p="http://schemas.openxmlformats.org/presentationml/2006/main">
  <p:tag name="GENSWF_SLIDE_UID" val="{77F9967A-92C5-4CA9-8D72-3DA0A6D2FED2}:337"/>
</p:tagLst>
</file>

<file path=ppt/tags/tag20.xml><?xml version="1.0" encoding="utf-8"?>
<p:tagLst xmlns:a="http://schemas.openxmlformats.org/drawingml/2006/main" xmlns:r="http://schemas.openxmlformats.org/officeDocument/2006/relationships" xmlns:p="http://schemas.openxmlformats.org/presentationml/2006/main">
  <p:tag name="GENSWF_SLIDE_UID" val="{2DDC6685-293D-41C5-9D61-41EC9FBD7C44}:291"/>
</p:tagLst>
</file>

<file path=ppt/tags/tag21.xml><?xml version="1.0" encoding="utf-8"?>
<p:tagLst xmlns:a="http://schemas.openxmlformats.org/drawingml/2006/main" xmlns:r="http://schemas.openxmlformats.org/officeDocument/2006/relationships" xmlns:p="http://schemas.openxmlformats.org/presentationml/2006/main">
  <p:tag name="GENSWF_SLIDE_UID" val="{33EDCFAB-0DE6-4C39-9FE9-E4363B5285B8}:342"/>
</p:tagLst>
</file>

<file path=ppt/tags/tag22.xml><?xml version="1.0" encoding="utf-8"?>
<p:tagLst xmlns:a="http://schemas.openxmlformats.org/drawingml/2006/main" xmlns:r="http://schemas.openxmlformats.org/officeDocument/2006/relationships" xmlns:p="http://schemas.openxmlformats.org/presentationml/2006/main">
  <p:tag name="GENSWF_SLIDE_UID" val="{B38935F0-19D2-4DE3-BA61-6D17796D58F8}:297"/>
</p:tagLst>
</file>

<file path=ppt/tags/tag3.xml><?xml version="1.0" encoding="utf-8"?>
<p:tagLst xmlns:a="http://schemas.openxmlformats.org/drawingml/2006/main" xmlns:r="http://schemas.openxmlformats.org/officeDocument/2006/relationships" xmlns:p="http://schemas.openxmlformats.org/presentationml/2006/main">
  <p:tag name="GENSWF_SLIDE_UID" val="{1E209885-CE40-4F25-A89D-409EDF11E60D}:262"/>
</p:tagLst>
</file>

<file path=ppt/tags/tag4.xml><?xml version="1.0" encoding="utf-8"?>
<p:tagLst xmlns:a="http://schemas.openxmlformats.org/drawingml/2006/main" xmlns:r="http://schemas.openxmlformats.org/officeDocument/2006/relationships" xmlns:p="http://schemas.openxmlformats.org/presentationml/2006/main">
  <p:tag name="GENSWF_SLIDE_UID" val="{720A695B-C38F-44D4-BC8B-5C200E61877E}:264"/>
</p:tagLst>
</file>

<file path=ppt/tags/tag5.xml><?xml version="1.0" encoding="utf-8"?>
<p:tagLst xmlns:a="http://schemas.openxmlformats.org/drawingml/2006/main" xmlns:r="http://schemas.openxmlformats.org/officeDocument/2006/relationships" xmlns:p="http://schemas.openxmlformats.org/presentationml/2006/main">
  <p:tag name="GENSWF_SLIDE_UID" val="{48EB365B-218E-4B36-97B9-6ACCC67A5D63}:263"/>
</p:tagLst>
</file>

<file path=ppt/tags/tag6.xml><?xml version="1.0" encoding="utf-8"?>
<p:tagLst xmlns:a="http://schemas.openxmlformats.org/drawingml/2006/main" xmlns:r="http://schemas.openxmlformats.org/officeDocument/2006/relationships" xmlns:p="http://schemas.openxmlformats.org/presentationml/2006/main">
  <p:tag name="GENSWF_SLIDE_UID" val="{0EC87F4F-1F0D-46DE-80D2-DDD440E3A479}:310"/>
</p:tagLst>
</file>

<file path=ppt/tags/tag7.xml><?xml version="1.0" encoding="utf-8"?>
<p:tagLst xmlns:a="http://schemas.openxmlformats.org/drawingml/2006/main" xmlns:r="http://schemas.openxmlformats.org/officeDocument/2006/relationships" xmlns:p="http://schemas.openxmlformats.org/presentationml/2006/main">
  <p:tag name="GENSWF_SLIDE_UID" val="{D7FAC3DF-0803-43F7-A20B-32A655423306}:311"/>
</p:tagLst>
</file>

<file path=ppt/tags/tag8.xml><?xml version="1.0" encoding="utf-8"?>
<p:tagLst xmlns:a="http://schemas.openxmlformats.org/drawingml/2006/main" xmlns:r="http://schemas.openxmlformats.org/officeDocument/2006/relationships" xmlns:p="http://schemas.openxmlformats.org/presentationml/2006/main">
  <p:tag name="GENSWF_SLIDE_UID" val="{EAB272C8-F131-4897-96EA-5DD25011BB6C}:312"/>
</p:tagLst>
</file>

<file path=ppt/tags/tag9.xml><?xml version="1.0" encoding="utf-8"?>
<p:tagLst xmlns:a="http://schemas.openxmlformats.org/drawingml/2006/main" xmlns:r="http://schemas.openxmlformats.org/officeDocument/2006/relationships" xmlns:p="http://schemas.openxmlformats.org/presentationml/2006/main">
  <p:tag name="GENSWF_SLIDE_UID" val="{FBD78375-295E-48C4-8F87-02A378490F43}:33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605</Words>
  <Application>Microsoft Office PowerPoint</Application>
  <PresentationFormat>Widescreen</PresentationFormat>
  <Paragraphs>35</Paragraphs>
  <Slides>21</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方正黑体简体</vt:lpstr>
      <vt:lpstr>Arial</vt:lpstr>
      <vt:lpstr>Calibri</vt:lpstr>
      <vt:lpstr>Calibri Light</vt:lpstr>
      <vt:lpstr>Cambria</vt:lpstr>
      <vt:lpstr>Georgia</vt:lpstr>
      <vt:lpstr>Times New Roman</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hoi cong chieng Tay nguyen</dc:title>
  <dc:creator>Thao Tran</dc:creator>
  <cp:lastModifiedBy>LIEN THANH</cp:lastModifiedBy>
  <cp:revision>28</cp:revision>
  <dcterms:created xsi:type="dcterms:W3CDTF">2024-01-21T07:06:00Z</dcterms:created>
  <dcterms:modified xsi:type="dcterms:W3CDTF">2025-03-17T12:07:18Z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FE32618E9CBF4FB7B24AB512958940D6_12</vt:lpwstr>
  </property>
  <property fmtid="{D5CDD505-2E9C-101B-9397-08002B2CF9AE}" pid="3" name="KSOProductBuildVer">
    <vt:lpwstr>1033-12.2.0.13472</vt:lpwstr>
  </property>
</Properties>
</file>