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5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109728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44" y="6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21683-3B9F-4CC2-B74E-351397DD466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C6D0-3651-4F85-9F83-CBBCE8F2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6D0-3651-4F85-9F83-CBBCE8F2DB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81A45D-A533-44FB-8C8D-CC6C3DF96FA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67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</a:t>
            </a: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25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68" name="Text Box 9"/>
          <p:cNvSpPr/>
          <p:nvPr/>
        </p:nvSpPr>
        <p:spPr>
          <a:xfrm>
            <a:off x="557280" y="1071720"/>
            <a:ext cx="40860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Thường thức âm nhạc: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69" name="Text Box 10"/>
          <p:cNvSpPr/>
          <p:nvPr/>
        </p:nvSpPr>
        <p:spPr>
          <a:xfrm>
            <a:off x="2843280" y="1525680"/>
            <a:ext cx="6072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CÂU CHUYỆN VỀ THANH PHÁCH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0" name="Text Box 9"/>
          <p:cNvSpPr/>
          <p:nvPr/>
        </p:nvSpPr>
        <p:spPr>
          <a:xfrm>
            <a:off x="628560" y="19447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Vận dụng sáng tạo: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1" name="Text Box 10"/>
          <p:cNvSpPr/>
          <p:nvPr/>
        </p:nvSpPr>
        <p:spPr>
          <a:xfrm>
            <a:off x="3129120" y="2214720"/>
            <a:ext cx="46432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DÀI – NGẮN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3" name="Picture 7" descr="D:\GIÁO ÁN 1 2020-2021\HÌNH SOẠN GIÁO ÁN\Thường thức âm nhạc\THANH PHÁCH\Câu chuyện thanh phách - Copy - Copy (2).jpg"/>
          <p:cNvPicPr/>
          <p:nvPr/>
        </p:nvPicPr>
        <p:blipFill>
          <a:blip r:embed="rId5">
            <a:lum contrast="20000"/>
          </a:blip>
          <a:stretch/>
        </p:blipFill>
        <p:spPr>
          <a:xfrm>
            <a:off x="1628640" y="2714760"/>
            <a:ext cx="8643960" cy="288108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5693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6" descr="D:\GIÁO ÁN 1 2020-2021\HÌNH SOẠN GIÁO ÁN\Thường thức âm nhạc\THANH PHÁCH\Câu chuyện thanh phách - Copy - Copy.jpg"/>
          <p:cNvPicPr/>
          <p:nvPr/>
        </p:nvPicPr>
        <p:blipFill>
          <a:blip r:embed="rId3">
            <a:lum contrast="30000"/>
          </a:blip>
          <a:stretch/>
        </p:blipFill>
        <p:spPr>
          <a:xfrm>
            <a:off x="0" y="0"/>
            <a:ext cx="10972800" cy="686448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Text Box 9"/>
          <p:cNvSpPr/>
          <p:nvPr/>
        </p:nvSpPr>
        <p:spPr>
          <a:xfrm>
            <a:off x="557280" y="1000080"/>
            <a:ext cx="4143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3700440" y="1357200"/>
            <a:ext cx="357192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Picture 9" descr="D:\GIÁO ÁN 1 2020-2021\HÌNH SOẠN GIÁO ÁN\Vận dụng sáng tạo\Dài ngắn\Dài ngắn 2 - Copy.jpg"/>
          <p:cNvPicPr/>
          <p:nvPr/>
        </p:nvPicPr>
        <p:blipFill>
          <a:blip r:embed="rId4">
            <a:lum contrast="30000"/>
          </a:blip>
          <a:srcRect t="1430" r="32142" b="81441"/>
          <a:stretch/>
        </p:blipFill>
        <p:spPr>
          <a:xfrm>
            <a:off x="557280" y="2214720"/>
            <a:ext cx="5429160" cy="5713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Vận dụng sáng tạo\Dài ngắn\Dài ngắn 2 - Copy (2).jpg"/>
          <p:cNvPicPr/>
          <p:nvPr/>
        </p:nvPicPr>
        <p:blipFill>
          <a:blip r:embed="rId5"/>
          <a:srcRect l="3029" r="10792"/>
          <a:stretch/>
        </p:blipFill>
        <p:spPr>
          <a:xfrm>
            <a:off x="6129360" y="2000160"/>
            <a:ext cx="4286160" cy="35006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D:\GIÁO ÁN 1 2020-2021\HÌNH SOẠN GIÁO ÁN\Vận dụng sáng tạo\Dài ngắn\Dài ngắn 2 - Copy.jpg"/>
          <p:cNvPicPr/>
          <p:nvPr/>
        </p:nvPicPr>
        <p:blipFill>
          <a:blip r:embed="rId4">
            <a:lum contrast="30000"/>
          </a:blip>
          <a:srcRect l="9367" t="26866" r="4919"/>
          <a:stretch/>
        </p:blipFill>
        <p:spPr>
          <a:xfrm>
            <a:off x="771480" y="2928960"/>
            <a:ext cx="5357880" cy="243828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0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1" name="Picture 8" descr="D:\GIÁO ÁN 1 2020-2021\HÌNH SOẠN GIÁO ÁN\Vận dụng sáng tạo\Dài ngắn\Dài ngắn 2 - Copy.jpg"/>
          <p:cNvPicPr/>
          <p:nvPr/>
        </p:nvPicPr>
        <p:blipFill>
          <a:blip r:embed="rId4">
            <a:lum contrast="30000"/>
          </a:blip>
          <a:srcRect l="9367" t="26866" r="4919"/>
          <a:stretch/>
        </p:blipFill>
        <p:spPr>
          <a:xfrm>
            <a:off x="700200" y="2214720"/>
            <a:ext cx="9205800" cy="3286080"/>
          </a:xfrm>
          <a:prstGeom prst="rect">
            <a:avLst/>
          </a:prstGeom>
          <a:ln w="0">
            <a:noFill/>
          </a:ln>
        </p:spPr>
      </p:pic>
      <p:sp>
        <p:nvSpPr>
          <p:cNvPr id="242" name="Text Box 9"/>
          <p:cNvSpPr/>
          <p:nvPr/>
        </p:nvSpPr>
        <p:spPr>
          <a:xfrm>
            <a:off x="1986120" y="1071720"/>
            <a:ext cx="7072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và phân biệt dài – ngắn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4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5" name="Picture 8" descr="D:\GIÁO ÁN 1 2020-2021\HÌNH SOẠN GIÁO ÁN\Vận dụng sáng tạo\Dài ngắn\Dài ngắn 2 - Copy.jpg"/>
          <p:cNvPicPr/>
          <p:nvPr/>
        </p:nvPicPr>
        <p:blipFill>
          <a:blip r:embed="rId4">
            <a:lum contrast="30000"/>
          </a:blip>
          <a:srcRect l="9367" t="26866" r="30766" b="39758"/>
          <a:stretch/>
        </p:blipFill>
        <p:spPr>
          <a:xfrm>
            <a:off x="485640" y="2000160"/>
            <a:ext cx="10001520" cy="2143080"/>
          </a:xfrm>
          <a:prstGeom prst="rect">
            <a:avLst/>
          </a:prstGeom>
          <a:ln w="0">
            <a:noFill/>
          </a:ln>
        </p:spPr>
      </p:pic>
      <p:sp>
        <p:nvSpPr>
          <p:cNvPr id="246" name="Text Box 9"/>
          <p:cNvSpPr/>
          <p:nvPr/>
        </p:nvSpPr>
        <p:spPr>
          <a:xfrm>
            <a:off x="1986120" y="1071720"/>
            <a:ext cx="7072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và vận động theo ý thích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AutoShape 2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Picture 3" descr="C:\Users\admin\Pictures\39647047.jpg"/>
          <p:cNvPicPr/>
          <p:nvPr/>
        </p:nvPicPr>
        <p:blipFill>
          <a:blip r:embed="rId5"/>
          <a:srcRect r="62504" b="53134"/>
          <a:stretch/>
        </p:blipFill>
        <p:spPr>
          <a:xfrm>
            <a:off x="248616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3" descr="C:\Users\admin\Pictures\39647047.jpg"/>
          <p:cNvPicPr/>
          <p:nvPr/>
        </p:nvPicPr>
        <p:blipFill>
          <a:blip r:embed="rId5"/>
          <a:srcRect r="62504" b="53134"/>
          <a:stretch/>
        </p:blipFill>
        <p:spPr>
          <a:xfrm>
            <a:off x="477216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3" descr="C:\Users\admin\Pictures\39647047.jpg"/>
          <p:cNvPicPr/>
          <p:nvPr/>
        </p:nvPicPr>
        <p:blipFill>
          <a:blip r:embed="rId5"/>
          <a:srcRect r="62504" b="53134"/>
          <a:stretch/>
        </p:blipFill>
        <p:spPr>
          <a:xfrm>
            <a:off x="805824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3" descr="C:\Users\admin\Pictures\39647047.jpg"/>
          <p:cNvPicPr/>
          <p:nvPr/>
        </p:nvPicPr>
        <p:blipFill>
          <a:blip r:embed="rId6"/>
          <a:srcRect l="62504" b="53134"/>
          <a:stretch/>
        </p:blipFill>
        <p:spPr>
          <a:xfrm>
            <a:off x="3629160" y="3857760"/>
            <a:ext cx="1257120" cy="157140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3" descr="C:\Users\admin\Pictures\39647047.jpg"/>
          <p:cNvPicPr/>
          <p:nvPr/>
        </p:nvPicPr>
        <p:blipFill>
          <a:blip r:embed="rId6"/>
          <a:srcRect l="62504" b="53134"/>
          <a:stretch/>
        </p:blipFill>
        <p:spPr>
          <a:xfrm>
            <a:off x="5915160" y="3857760"/>
            <a:ext cx="1257120" cy="157140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4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5" name="Picture 8" descr="D:\GIÁO ÁN 1 2020-2021\HÌNH SOẠN GIÁO ÁN\Vận dụng sáng tạo\Dài ngắn\Dài ngắn 2 - Copy.jpg"/>
          <p:cNvPicPr/>
          <p:nvPr/>
        </p:nvPicPr>
        <p:blipFill>
          <a:blip r:embed="rId4">
            <a:lum contrast="30000"/>
          </a:blip>
          <a:srcRect l="9367" t="63433" r="4919"/>
          <a:stretch/>
        </p:blipFill>
        <p:spPr>
          <a:xfrm>
            <a:off x="700200" y="2071800"/>
            <a:ext cx="9715320" cy="1643040"/>
          </a:xfrm>
          <a:prstGeom prst="rect">
            <a:avLst/>
          </a:prstGeom>
          <a:ln w="0">
            <a:noFill/>
          </a:ln>
        </p:spPr>
      </p:pic>
      <p:sp>
        <p:nvSpPr>
          <p:cNvPr id="256" name="Text Box 9"/>
          <p:cNvSpPr/>
          <p:nvPr/>
        </p:nvSpPr>
        <p:spPr>
          <a:xfrm>
            <a:off x="1986120" y="1071720"/>
            <a:ext cx="7072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và vận động theo ý thích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7" name="Picture 4"/>
          <p:cNvPicPr/>
          <p:nvPr/>
        </p:nvPicPr>
        <p:blipFill>
          <a:blip r:embed="rId5"/>
          <a:srcRect l="20245" t="26646" r="68309" b="48911"/>
          <a:stretch/>
        </p:blipFill>
        <p:spPr>
          <a:xfrm>
            <a:off x="1414440" y="3643200"/>
            <a:ext cx="928800" cy="12859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4"/>
          <p:cNvPicPr/>
          <p:nvPr/>
        </p:nvPicPr>
        <p:blipFill>
          <a:blip r:embed="rId6"/>
          <a:srcRect l="78252" t="26644" r="11832" b="48913"/>
          <a:stretch/>
        </p:blipFill>
        <p:spPr>
          <a:xfrm>
            <a:off x="4700520" y="3857760"/>
            <a:ext cx="714600" cy="10000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4"/>
          <p:cNvPicPr/>
          <p:nvPr/>
        </p:nvPicPr>
        <p:blipFill>
          <a:blip r:embed="rId7"/>
          <a:srcRect l="32458" t="26646" r="58391" b="48911"/>
          <a:stretch/>
        </p:blipFill>
        <p:spPr>
          <a:xfrm>
            <a:off x="2414520" y="3714840"/>
            <a:ext cx="714600" cy="114300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4"/>
          <p:cNvPicPr/>
          <p:nvPr/>
        </p:nvPicPr>
        <p:blipFill>
          <a:blip r:embed="rId8"/>
          <a:srcRect l="42380" t="28170" r="48469" b="50435"/>
          <a:stretch/>
        </p:blipFill>
        <p:spPr>
          <a:xfrm>
            <a:off x="3170160" y="3857760"/>
            <a:ext cx="673200" cy="10000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4"/>
          <p:cNvPicPr/>
          <p:nvPr/>
        </p:nvPicPr>
        <p:blipFill>
          <a:blip r:embed="rId9"/>
          <a:srcRect l="51536" t="26644" r="39308" b="50441"/>
          <a:stretch/>
        </p:blipFill>
        <p:spPr>
          <a:xfrm>
            <a:off x="3871800" y="3786120"/>
            <a:ext cx="685800" cy="10000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4"/>
          <p:cNvPicPr/>
          <p:nvPr/>
        </p:nvPicPr>
        <p:blipFill>
          <a:blip r:embed="rId10"/>
          <a:srcRect l="42381" t="28173" r="48468" b="50440"/>
          <a:stretch/>
        </p:blipFill>
        <p:spPr>
          <a:xfrm>
            <a:off x="5629320" y="3857760"/>
            <a:ext cx="673200" cy="9284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4"/>
          <p:cNvPicPr/>
          <p:nvPr/>
        </p:nvPicPr>
        <p:blipFill>
          <a:blip r:embed="rId10"/>
          <a:srcRect l="42381" t="28173" r="48468" b="50440"/>
          <a:stretch/>
        </p:blipFill>
        <p:spPr>
          <a:xfrm>
            <a:off x="7701120" y="3857760"/>
            <a:ext cx="672840" cy="9284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4"/>
          <p:cNvPicPr/>
          <p:nvPr/>
        </p:nvPicPr>
        <p:blipFill>
          <a:blip r:embed="rId6"/>
          <a:srcRect l="78252" t="26644" r="11832" b="48913"/>
          <a:stretch/>
        </p:blipFill>
        <p:spPr>
          <a:xfrm>
            <a:off x="6772320" y="3857760"/>
            <a:ext cx="714240" cy="10000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4"/>
          <p:cNvPicPr/>
          <p:nvPr/>
        </p:nvPicPr>
        <p:blipFill>
          <a:blip r:embed="rId6"/>
          <a:srcRect l="78252" t="26644" r="11832" b="48913"/>
          <a:stretch/>
        </p:blipFill>
        <p:spPr>
          <a:xfrm>
            <a:off x="8986680" y="3786120"/>
            <a:ext cx="714600" cy="100008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67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25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9"/>
          <p:cNvSpPr/>
          <p:nvPr/>
        </p:nvSpPr>
        <p:spPr>
          <a:xfrm>
            <a:off x="557280" y="1071720"/>
            <a:ext cx="40860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Thường thức âm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Text Box 10"/>
          <p:cNvSpPr/>
          <p:nvPr/>
        </p:nvSpPr>
        <p:spPr>
          <a:xfrm>
            <a:off x="2843280" y="1525680"/>
            <a:ext cx="6072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CÂU CHUYỆN VỀ THANH PHÁCH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Text Box 9"/>
          <p:cNvSpPr/>
          <p:nvPr/>
        </p:nvSpPr>
        <p:spPr>
          <a:xfrm>
            <a:off x="628560" y="19447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Text Box 10"/>
          <p:cNvSpPr/>
          <p:nvPr/>
        </p:nvSpPr>
        <p:spPr>
          <a:xfrm>
            <a:off x="3129120" y="2214720"/>
            <a:ext cx="46432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DÀI – NGẮN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3" name="Picture 7" descr="D:\GIÁO ÁN 1 2020-2021\HÌNH SOẠN GIÁO ÁN\Thường thức âm nhạc\THANH PHÁCH\Câu chuyện thanh phách - Copy - Copy (2).jp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1628640" y="2714760"/>
            <a:ext cx="8643960" cy="288108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6" name="Text Box 9"/>
          <p:cNvSpPr/>
          <p:nvPr/>
        </p:nvSpPr>
        <p:spPr>
          <a:xfrm>
            <a:off x="557280" y="1000080"/>
            <a:ext cx="4143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Thường thức âm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Text Box 10"/>
          <p:cNvSpPr/>
          <p:nvPr/>
        </p:nvSpPr>
        <p:spPr>
          <a:xfrm>
            <a:off x="628560" y="1565280"/>
            <a:ext cx="971568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CÂU CHUYỆN VỀ 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9" name="Picture 7" descr="D:\GIÁO ÁN 1 2020-2021\HÌNH SOẠN GIÁO ÁN\Thường thức âm nhạc\THANH PHÁCH\Câu chuyện thanh phách - Copy - Copy (2).jp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1628640" y="2238480"/>
            <a:ext cx="8643960" cy="335736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Picture 10" descr="Ca hát"/>
          <p:cNvPicPr/>
          <p:nvPr/>
        </p:nvPicPr>
        <p:blipFill>
          <a:blip r:embed="rId4">
            <a:lum contrast="40000"/>
          </a:blip>
          <a:stretch/>
        </p:blipFill>
        <p:spPr>
          <a:xfrm>
            <a:off x="414360" y="1055520"/>
            <a:ext cx="10144080" cy="458820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5" descr="D:\GIÁO ÁN 1 2020-2021\HÌNH SOẠN GIÁO ÁN\Thường thức âm nhạc\THANH PHÁCH\Câu chuyện thanh phách - Copy - Copy (2).jp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4" descr="D:\GIÁO ÁN 1 2020-2021\HÌNH SOẠN GIÁO ÁN\Thường thức âm nhạc\THANH PHÁCH\Câu chuyện thanh phách - Copy.jpg"/>
          <p:cNvPicPr/>
          <p:nvPr/>
        </p:nvPicPr>
        <p:blipFill>
          <a:blip r:embed="rId3">
            <a:lum contrast="3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6" name="Rectangle 7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6" descr="D:\GIÁO ÁN 1 2020-2021\HÌNH SOẠN GIÁO ÁN\Thường thức âm nhạc\THANH PHÁCH\Câu chuyện thanh phách - Copy - Copy.jpg"/>
          <p:cNvPicPr/>
          <p:nvPr/>
        </p:nvPicPr>
        <p:blipFill>
          <a:blip r:embed="rId3">
            <a:lum contrast="30000"/>
          </a:blip>
          <a:stretch/>
        </p:blipFill>
        <p:spPr>
          <a:xfrm>
            <a:off x="0" y="0"/>
            <a:ext cx="10972800" cy="6864480"/>
          </a:xfrm>
          <a:prstGeom prst="rect">
            <a:avLst/>
          </a:prstGeom>
          <a:ln w="0">
            <a:noFill/>
          </a:ln>
        </p:spPr>
      </p:pic>
      <p:sp>
        <p:nvSpPr>
          <p:cNvPr id="218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8" descr="D:\GIÁO ÁN 1 2020-2021\HÌNH SOẠN GIÁO ÁN\Thường thức âm nhạc\trống cái\Cô giáo dạy các bạn biết về trống cái_HTS - Copy.png"/>
          <p:cNvPicPr/>
          <p:nvPr/>
        </p:nvPicPr>
        <p:blipFill>
          <a:blip r:embed="rId3"/>
          <a:srcRect r="8332"/>
          <a:stretch/>
        </p:blipFill>
        <p:spPr>
          <a:xfrm>
            <a:off x="0" y="0"/>
            <a:ext cx="10758600" cy="685800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2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Oval Callout 4"/>
          <p:cNvSpPr/>
          <p:nvPr/>
        </p:nvSpPr>
        <p:spPr>
          <a:xfrm>
            <a:off x="200160" y="285840"/>
            <a:ext cx="4429080" cy="2357280"/>
          </a:xfrm>
          <a:prstGeom prst="wedgeEllipseCallout">
            <a:avLst>
              <a:gd name="adj1" fmla="val 72925"/>
              <a:gd name="adj2" fmla="val 14050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Kể chuyện theo tranh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5" descr="D:\GIÁO ÁN 1 2020-2021\HÌNH SOẠN GIÁO ÁN\Thường thức âm nhạc\THANH PHÁCH\Câu chuyện thanh phách - Copy - Copy (2).jp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7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4" descr="D:\GIÁO ÁN 1 2020-2021\HÌNH SOẠN GIÁO ÁN\Thường thức âm nhạc\THANH PHÁCH\Câu chuyện thanh phách - Copy.jpg"/>
          <p:cNvPicPr/>
          <p:nvPr/>
        </p:nvPicPr>
        <p:blipFill>
          <a:blip r:embed="rId3">
            <a:lum contrast="3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25" name="Rectangle 7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182EAE-9FC5-4E17-ADD3-F9779A9B872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ÂM NHẠ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5 -L1 TTAN Câu chuyện về thanh phách -VDS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62564D-BCC3-45FE-A25C-04E265F23BD1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B05ED5-2E10-4287-A480-E0581212B06E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0D83E1-0498-46D8-BAD9-2E60398E2D9B}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6F22B8-E195-4B71-B354-E2B754B81944}:2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E0E6F3-8625-4F33-BF48-EFD5D2834672}: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7712C0-5CD0-44FE-BCE0-39208919A6D5}:2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9DF26B-A885-4752-BAE7-0FD2F99ECBF4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07A41D-D30D-43A6-8991-E63D87932A5D}: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DD6C77-5552-4FEB-BC18-D3B22C93A40C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61B6CC-ED8B-48A9-B99F-E31961E67336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21B12D-6CC0-4B57-8DF4-8917EF7A796B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18C0F8-E3ED-4ACA-BC61-74930A212BBD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737FB9-978C-4DFB-A2DE-25BF0D76AD8B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9D2995-CCA2-411E-86D7-0167A4BD04D5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6ADB1C-C905-44BF-A788-39DC3D500AFB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7772</TotalTime>
  <Words>84</Words>
  <Application>Microsoft Office PowerPoint</Application>
  <PresentationFormat>Custom</PresentationFormat>
  <Paragraphs>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DejaVu Sans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T25 -L1 TTAN Câu chuyện về thanh phách -VDST</dc:title>
  <dc:subject/>
  <dc:creator>Minh Hien</dc:creator>
  <dc:description/>
  <cp:lastModifiedBy>LIEN THANH</cp:lastModifiedBy>
  <cp:revision>649</cp:revision>
  <dcterms:created xsi:type="dcterms:W3CDTF">2010-04-30T20:19:48Z</dcterms:created>
  <dcterms:modified xsi:type="dcterms:W3CDTF">2025-03-13T01:12:51Z</dcterms:modified>
  <dc:language>en-US</dc:language>
</cp:coreProperties>
</file>