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D358-220B-473A-BA9F-3264475F74E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4CF4-0BFA-4767-80AA-8F2CE200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4CF4-0BFA-4767-80AA-8F2CE2000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452" y="215135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107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istrator\Desktop\1 n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564">
            <a:off x="3619142" y="537321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 n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7" y="484012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654" y="1003799"/>
            <a:ext cx="805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thức âm nhạc: Nhạc cụ Ma – ra - cát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54" y="1702549"/>
            <a:ext cx="53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-HS xem hình ảnh nhạc cụ ma-ra-cát.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941" y="281068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C330E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554" y="11048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Thường thức âm nhạc </a:t>
            </a:r>
            <a:r>
              <a:rPr lang="en-US" sz="2400" b="1" i="1">
                <a:solidFill>
                  <a:srgbClr val="FFFF00"/>
                </a:solidFill>
                <a:latin typeface="Times New Roman"/>
                <a:ea typeface="Arial"/>
              </a:rPr>
              <a:t>Nhạc cụ ma-ra-cát (maracas)</a:t>
            </a:r>
            <a:endParaRPr lang="en-US" sz="240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554" y="2348880"/>
            <a:ext cx="643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Lắc nhạc cụ tạo ra âm thanh để HS lắng nghe và giới thiệu: Ma-ra-cat là nhạc cụ gõ nươc ngoài, dùng tay lắc khi chơi, âm thanh giòn giã, sôi động.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HIH VA TIEG MARACAT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4293097"/>
            <a:ext cx="6480720" cy="25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-GV hỏi các  câu hỏi: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1: Âm thanh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của nhạc cụ ma-ra-cát vang lên nghe như thế nào?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2: GV  lắc 2 tay cùng 1 lúc tay phải lắc mạnh hơn tay trái.Yêu cầu HS nhận biết âm thanh cao và âm thanh thấp ở hai quả ma-ra-cát khác nhau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3: Hình dáng của nhạc cụ ra sao? Chất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liệu bằng gì? Vì sao hai quả có hình dáng giống nhau mà âm thanh khi lắc lại phát ra khác nhau? Tại sao?... 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19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538808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Gõ mẫu cho HS nghe và cảm nhận âm thanh của nhạc cụ ma-ra-cát thể hiện theo hình tiết dưới.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662" y="4869160"/>
            <a:ext cx="485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C330E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HÀNH − LUYỆN TẬP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55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7666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486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spcAft>
                <a:spcPts val="0"/>
              </a:spcAft>
            </a:pP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– Điều khiển HS vỗ tay theo tiết tấu nhịp 3/4 với hình thức: tập thể/ nhóm/ đôi bạn/ cá nhân </a:t>
            </a:r>
            <a:endParaRPr lang="en-US" sz="32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7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76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69269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Nhóm 1 vỗ tay và nhóm 2 lắc nhạc cụ ma-ra-cát theo hình tiết tấu. </a:t>
            </a:r>
            <a:endParaRPr lang="en-US" sz="36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62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resentati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9" y="1163653"/>
            <a:ext cx="6806071" cy="2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81" y="5805264"/>
            <a:ext cx="4920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81" y="4797152"/>
            <a:ext cx="474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Vận dụng – Sáng tạo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6289" y="332656"/>
            <a:ext cx="7323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GV cho HS nghe 3 file mp3 từng câu nhạc ở mục 2 và đưa ra câu hỏi yêu cầu HS nhận biết các nét giai điệu cao – thấp trong câu nhạc.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87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– khuyến khích HS thể hiện vận động theo ý tưởng của  cá nhân 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1: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người đứng lên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2: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Ngồi xuống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3: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đọc đến nốt nào đưng lên luôn cùng nốt đó</a:t>
            </a:r>
            <a:r>
              <a:rPr lang="en-US" sz="2400" i="1">
                <a:solidFill>
                  <a:schemeClr val="bg1"/>
                </a:solidFill>
                <a:latin typeface="Times New Roman"/>
                <a:ea typeface="Times New Roman"/>
              </a:rPr>
              <a:t>(4 nốt tương ứng 4 lần nhổm lên dần)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en-US" sz="240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-Đàn liền cả 3 câu cùng 1 lúc cho HS nghe liền mạch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58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996ED7-B9E1-4F59-B9D9-B30440DA95F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ÂM NHẠ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5 -L2TTAN NHẠC CỤ MARACAT-VD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BD9B80-C690-4256-9F7A-5F4118EF01FF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AEB79A-EE8C-4E3B-B95C-E3769D3828CF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F9B02D-77C1-4D1A-A3B1-8E89120543A7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8E3E41-1852-4E9A-8F5A-B2119AA92C0F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06C77-F6FA-4FDC-9A01-1FF2EACE749B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0335F9-63E1-4CB4-80C7-664F65B204DE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30B66-3DA9-4DA8-B3E0-E8AE597D8281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077057-694F-4717-93C5-1A75AE7ED448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CB2E8D-9025-457D-87C3-B15E8EE5C622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367</Words>
  <Application>Microsoft Office PowerPoint</Application>
  <PresentationFormat>On-screen Show (4:3)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T25 -L2TTAN NHẠC CỤ MARACAT-VDST</dc:title>
  <dc:creator>Administrator</dc:creator>
  <cp:lastModifiedBy>LIEN THANH</cp:lastModifiedBy>
  <cp:revision>45</cp:revision>
  <dcterms:created xsi:type="dcterms:W3CDTF">2021-06-23T07:33:39Z</dcterms:created>
  <dcterms:modified xsi:type="dcterms:W3CDTF">2025-03-13T01:13:46Z</dcterms:modified>
</cp:coreProperties>
</file>