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8"/>
  </p:notesMasterIdLst>
  <p:sldIdLst>
    <p:sldId id="256" r:id="rId6"/>
    <p:sldId id="291" r:id="rId7"/>
    <p:sldId id="28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0" r:id="rId16"/>
    <p:sldId id="280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6" d="100"/>
          <a:sy n="66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3A042-42F9-4027-8E7F-9DED83BC975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A2B5B-B70F-401F-B507-22C465600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5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A2B5B-B70F-401F-B507-22C465600C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6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6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0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6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0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3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7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7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8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4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3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6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69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video" Target="../media/media3.mp4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1.mp3"/><Relationship Id="rId10" Type="http://schemas.openxmlformats.org/officeDocument/2006/relationships/image" Target="../media/image9.png"/><Relationship Id="rId4" Type="http://schemas.microsoft.com/office/2007/relationships/media" Target="../media/media1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705515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cùng HS chia nhóm và hỗ trợ các nhóm thảo luận và thống nhất cách biểu diễn bài hát của nhóm mình</a:t>
            </a:r>
          </a:p>
          <a:p>
            <a:r>
              <a:rPr lang="en-US" sz="2800">
                <a:latin typeface="Times New Roman"/>
                <a:ea typeface="Calibri"/>
              </a:rPr>
              <a:t>– GV điều hành các nhóm lên biểu diễn.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2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" y="31"/>
            <a:ext cx="826192" cy="826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2021-06-13_1714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18779"/>
            <a:ext cx="5976664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4484" y="481599"/>
            <a:ext cx="68710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Sử dụng nhạc cụ ma-ca-cát lắc theo hình tiết tấu đã học ở bài trước. HS gõ lại bằng nhạc cụ Ma-ra-cat.. </a:t>
            </a:r>
            <a:endParaRPr lang="en-US" sz="280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580053"/>
            <a:ext cx="37006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 algn="just">
              <a:lnSpc>
                <a:spcPct val="150000"/>
              </a:lnSpc>
            </a:pPr>
            <a:r>
              <a:rPr lang="en-US" sz="4400" b="1">
                <a:solidFill>
                  <a:srgbClr val="FC330E"/>
                </a:solidFill>
                <a:latin typeface="Times New Roman"/>
                <a:ea typeface="Arial"/>
              </a:rPr>
              <a:t>KHỞI ĐỘNG.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84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3850" y="984576"/>
            <a:ext cx="190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</a:rPr>
              <a:t>Tiết </a:t>
            </a:r>
            <a:r>
              <a:rPr lang="en-US" sz="4400" b="1">
                <a:solidFill>
                  <a:srgbClr val="FF0000"/>
                </a:solidFill>
              </a:rPr>
              <a:t>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375" y="1916832"/>
            <a:ext cx="59766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LUYỆN TẬP VÀ BIỂU DIỄN BÀI HÁT </a:t>
            </a:r>
            <a:r>
              <a:rPr lang="en-US" sz="2400" b="1" i="1">
                <a:solidFill>
                  <a:srgbClr val="FF0000"/>
                </a:solidFill>
                <a:latin typeface="Times New Roman"/>
                <a:ea typeface="Arial"/>
              </a:rPr>
              <a:t>MẸ ƠI CÓ BIẾT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1" y="-99392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5392" y="2204864"/>
            <a:ext cx="6720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Ôn hát với các hình thức: Đồng ca, tốp ca, song ca, đơn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680" y="699355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4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649" y="836712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Chia nhóm yêu cầu các nhóm thảo luận và lựa chọn hình thức biểu diễn, tự luyện tập với nhau khoảng 5 phút, với các yêu cầu: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1: Hát kết hợp với vỗ tay theo nhịp.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2: Hát kết hợp vỗ tay theo phách.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3: Hát kết hợp bước chân nhún sang trái và phải theo nhịp kết hợp động tác</a:t>
            </a:r>
            <a:r>
              <a:rPr lang="en-US">
                <a:latin typeface="Times New Roman"/>
                <a:ea typeface="Calibri"/>
              </a:rPr>
              <a:t> </a:t>
            </a:r>
            <a:r>
              <a:rPr lang="en-US" i="1">
                <a:latin typeface="Times New Roman"/>
                <a:ea typeface="Calibri"/>
              </a:rPr>
              <a:t>phụ hoạ</a:t>
            </a:r>
            <a:r>
              <a:rPr lang="en-US">
                <a:latin typeface="Times New Roman"/>
                <a:ea typeface="Calibri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4: Sử dụng nhạc cụ đã học hát kết hợp lắc theo nhịp (GV bật nhạc lẩn lượt cho các nhóm).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gõ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Ma ra cát 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271050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3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064" y="223683"/>
            <a:ext cx="84249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thanh phách với các hình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681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4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605" y="116632"/>
            <a:ext cx="891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lại video mẫu và ônhát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0952" y="98406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98517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662" y="1490329"/>
            <a:ext cx="6084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latin typeface="Times New Roman"/>
                <a:ea typeface="Calibri"/>
              </a:rPr>
              <a:t>– Cử một HS có khả năng bao quát điều khiển cả lớp hát theo nhạc .</a:t>
            </a:r>
            <a:endParaRPr lang="en-US" sz="36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743" y="548680"/>
            <a:ext cx="492051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VẬN DỤNG – SÁNG TẠO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50C1464-E60C-469F-A09E-5ACFB23A2A8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ÂM NHẠC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6 - lớp 2-CĐ 6 Luyện tập và biểu diễ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3B65F7-30B4-4F87-8CA2-6E8198C793FD}:2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7B583-E89D-4707-9E54-3A925E336350}:29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FECE0A-4D60-4413-8173-64BA0536C0AC}:2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82E780-82A5-42EA-9E2F-C10B45127989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887598-B069-4D99-97C1-ACD035A65777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BF09F0-3662-4148-B1F8-31274A1A2E1B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3544AA-E416-48F3-BF1C-5DE4D46A6F7F}:2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222AB-844C-4F8C-934A-BBC42ED2C00A}:2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F89296-3F7B-4C3B-A574-8A6F35A8BD27}:2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640A65-18D3-4E62-AEFD-3AE8592E43A6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8DFFAE-E054-49B4-9978-6D6A02F5A349}: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700239-2DD8-43A5-AADD-DDE2A69C0347}:2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287</Words>
  <Application>Microsoft Office PowerPoint</Application>
  <PresentationFormat>On-screen Show (4:3)</PresentationFormat>
  <Paragraphs>21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T26 - lớp 2-CĐ 6 Luyện tập và biểu diễn</dc:title>
  <dc:creator>Administrator</dc:creator>
  <cp:lastModifiedBy>LIEN THANH</cp:lastModifiedBy>
  <cp:revision>53</cp:revision>
  <dcterms:created xsi:type="dcterms:W3CDTF">2021-06-23T07:33:39Z</dcterms:created>
  <dcterms:modified xsi:type="dcterms:W3CDTF">2025-03-16T08:29:50Z</dcterms:modified>
</cp:coreProperties>
</file>