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86" r:id="rId4"/>
  </p:sldMasterIdLst>
  <p:notesMasterIdLst>
    <p:notesMasterId r:id="rId13"/>
  </p:notesMasterIdLst>
  <p:sldIdLst>
    <p:sldId id="268" r:id="rId5"/>
    <p:sldId id="258" r:id="rId6"/>
    <p:sldId id="277" r:id="rId7"/>
    <p:sldId id="270" r:id="rId8"/>
    <p:sldId id="278" r:id="rId9"/>
    <p:sldId id="279" r:id="rId10"/>
    <p:sldId id="260" r:id="rId11"/>
    <p:sldId id="26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7B8-BE27-4375-9C47-6C3567718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6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6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7A9B-26C1-4E98-A1E0-041C17748EA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2143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8380" y="1463876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5670" y="57541"/>
            <a:ext cx="1755609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51" y="0"/>
            <a:ext cx="2483732" cy="807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16" y="-30410"/>
            <a:ext cx="4816416" cy="1494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5417" y="3778134"/>
            <a:ext cx="1136468" cy="2324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77" y="3749040"/>
            <a:ext cx="3888702" cy="2871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348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28435" y="0"/>
            <a:ext cx="563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 động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thực 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6" y="980761"/>
            <a:ext cx="7144910" cy="3464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6" y="4215473"/>
            <a:ext cx="1648028" cy="2642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6674" y="2482274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mẫu sau đó thực hiện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55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23" y="1476653"/>
            <a:ext cx="1402011" cy="22480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771" y="427949"/>
            <a:ext cx="11090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 tên các nhạc </a:t>
            </a: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 tiếp vào lời như nhạc cụ Trống con, thanh phách, traiengo...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42630"/>
            <a:ext cx="4023360" cy="42324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91894" y="1584077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VD 1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833409" y="4661542"/>
            <a:ext cx="183736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thanh phách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6" y="1814911"/>
            <a:ext cx="4393474" cy="50430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725830" y="1353245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VD 3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9875976" y="4538432"/>
            <a:ext cx="17508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pt-B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Traiengo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17" name="Picture 16" descr="C:\Users\ADMIN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63" y="4538432"/>
            <a:ext cx="3435531" cy="213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415061" y="3850079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VD 2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075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94333" cy="2782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7" y="2989189"/>
            <a:ext cx="2421855" cy="38688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56857" y="3283833"/>
            <a:ext cx="903514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sử dụng nhạc cụ Traiengo, nhóm 2 Song loan.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vang ngắt sau hình nốt đen.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86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" y="3062171"/>
            <a:ext cx="12170473" cy="3573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7394" y="1197977"/>
            <a:ext cx="92964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uyện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gõ theo hình tiết 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tấu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thức: tập thể, nhóm, cặp đôi, cá nhân.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ADMIN\Desktop\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94" y="2054676"/>
            <a:ext cx="8405087" cy="100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9"/>
            <a:ext cx="10141544" cy="786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37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" y="3062171"/>
            <a:ext cx="12170473" cy="3573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81" y="0"/>
            <a:ext cx="7068819" cy="3062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27" y="0"/>
            <a:ext cx="406714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ghe file mẫu sau 4 NHÓM kết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 gõ nhạc cụ đệm cho bài hát Đẹp mãi tuổi thơ cùng với nhạc 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54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137CD"/>
              </a:solidFill>
              <a:effectLst/>
              <a:uLnTx/>
              <a:uFillTx/>
              <a:latin typeface="#9Slide05 Dancing Script" panose="03080800040507000D00" pitchFamily="66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618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182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DA1F7B8-119C-4006-BCED-A40447BB791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ÂM NHẠC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6 -Lớp 3 CĐ 6 VDS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F978CF-E987-4BED-BFD5-E9FD423889D7}:2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E00944-5AC6-4908-B099-45E2D0CBA221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EF68B1-820A-4749-8FF5-D9AD8377D3AE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5E272B-3992-46BE-9F57-8CFA6F538634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357ADD-CE5F-4B51-A7E4-BF3653E3CE4F}:2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14C360-A8EA-45D8-A572-ADFD46951353}:2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2A8A89-9E32-4BD6-A439-1333256961EA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82C551-E1ED-4E14-8E41-25D5DB88739D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139</Words>
  <Application>Microsoft Office PowerPoint</Application>
  <PresentationFormat>Widescreen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#9Slide05 Dancing Script</vt:lpstr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T26 -Lớp 3 CĐ 6 VDST</dc:title>
  <dc:creator>ADMIN</dc:creator>
  <cp:lastModifiedBy>LIEN THANH</cp:lastModifiedBy>
  <cp:revision>52</cp:revision>
  <dcterms:created xsi:type="dcterms:W3CDTF">2022-04-04T07:27:39Z</dcterms:created>
  <dcterms:modified xsi:type="dcterms:W3CDTF">2025-03-16T08:31:07Z</dcterms:modified>
</cp:coreProperties>
</file>