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5" r:id="rId3"/>
    <p:sldMasterId id="2147483747" r:id="rId4"/>
    <p:sldMasterId id="2147483752" r:id="rId5"/>
    <p:sldMasterId id="2147483764" r:id="rId6"/>
  </p:sldMasterIdLst>
  <p:notesMasterIdLst>
    <p:notesMasterId r:id="rId24"/>
  </p:notesMasterIdLst>
  <p:sldIdLst>
    <p:sldId id="326" r:id="rId7"/>
    <p:sldId id="270" r:id="rId8"/>
    <p:sldId id="3353" r:id="rId9"/>
    <p:sldId id="3354" r:id="rId10"/>
    <p:sldId id="3355" r:id="rId11"/>
    <p:sldId id="3356" r:id="rId12"/>
    <p:sldId id="3357" r:id="rId13"/>
    <p:sldId id="3359" r:id="rId14"/>
    <p:sldId id="3361" r:id="rId15"/>
    <p:sldId id="3364" r:id="rId16"/>
    <p:sldId id="3365" r:id="rId17"/>
    <p:sldId id="3349" r:id="rId18"/>
    <p:sldId id="3368" r:id="rId19"/>
    <p:sldId id="3369" r:id="rId20"/>
    <p:sldId id="3370" r:id="rId21"/>
    <p:sldId id="3372" r:id="rId22"/>
    <p:sldId id="3373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293D-FE9F-457C-8993-6F94903FA5F2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AE84-BC56-4D00-B9AD-5D815F0524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05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7B3D7-C832-466B-ABB6-FBC16C8A22C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0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3F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;p3">
            <a:extLst>
              <a:ext uri="{FF2B5EF4-FFF2-40B4-BE49-F238E27FC236}">
                <a16:creationId xmlns:a16="http://schemas.microsoft.com/office/drawing/2014/main" id="{76E3B4DD-2707-4F4A-9D4D-F6CCE781B5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392367" y="4520231"/>
            <a:ext cx="5652543" cy="2642252"/>
            <a:chOff x="4434156" y="56550"/>
            <a:chExt cx="3505543" cy="2052072"/>
          </a:xfrm>
        </p:grpSpPr>
        <p:sp>
          <p:nvSpPr>
            <p:cNvPr id="4" name="Google Shape;94;p3">
              <a:extLst>
                <a:ext uri="{FF2B5EF4-FFF2-40B4-BE49-F238E27FC236}">
                  <a16:creationId xmlns:a16="http://schemas.microsoft.com/office/drawing/2014/main" id="{1091EA14-D29B-4FA9-A228-CCE1471DAB6B}"/>
                </a:ext>
              </a:extLst>
            </p:cNvPr>
            <p:cNvSpPr/>
            <p:nvPr/>
          </p:nvSpPr>
          <p:spPr>
            <a:xfrm flipH="1">
              <a:off x="4434156" y="764380"/>
              <a:ext cx="1249626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5;p3">
              <a:extLst>
                <a:ext uri="{FF2B5EF4-FFF2-40B4-BE49-F238E27FC236}">
                  <a16:creationId xmlns:a16="http://schemas.microsoft.com/office/drawing/2014/main" id="{C5BBB7B4-B9E8-4A60-93E0-483BD3B27182}"/>
                </a:ext>
              </a:extLst>
            </p:cNvPr>
            <p:cNvSpPr/>
            <p:nvPr/>
          </p:nvSpPr>
          <p:spPr>
            <a:xfrm flipH="1">
              <a:off x="5605205" y="246997"/>
              <a:ext cx="934051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6;p3">
              <a:extLst>
                <a:ext uri="{FF2B5EF4-FFF2-40B4-BE49-F238E27FC236}">
                  <a16:creationId xmlns:a16="http://schemas.microsoft.com/office/drawing/2014/main" id="{AC792647-C2B6-48BA-A416-701D53B59583}"/>
                </a:ext>
              </a:extLst>
            </p:cNvPr>
            <p:cNvSpPr/>
            <p:nvPr/>
          </p:nvSpPr>
          <p:spPr>
            <a:xfrm flipH="1">
              <a:off x="4502594" y="1259543"/>
              <a:ext cx="309238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7;p3">
              <a:extLst>
                <a:ext uri="{FF2B5EF4-FFF2-40B4-BE49-F238E27FC236}">
                  <a16:creationId xmlns:a16="http://schemas.microsoft.com/office/drawing/2014/main" id="{631620A9-5DA9-4022-985B-EAC3AEAEDDD4}"/>
                </a:ext>
              </a:extLst>
            </p:cNvPr>
            <p:cNvSpPr/>
            <p:nvPr/>
          </p:nvSpPr>
          <p:spPr>
            <a:xfrm flipH="1">
              <a:off x="4852388" y="1602349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8;p3">
              <a:extLst>
                <a:ext uri="{FF2B5EF4-FFF2-40B4-BE49-F238E27FC236}">
                  <a16:creationId xmlns:a16="http://schemas.microsoft.com/office/drawing/2014/main" id="{8BCE39ED-1C1E-4782-AAB2-8DF0ABF71D57}"/>
                </a:ext>
              </a:extLst>
            </p:cNvPr>
            <p:cNvSpPr/>
            <p:nvPr/>
          </p:nvSpPr>
          <p:spPr>
            <a:xfrm flipH="1">
              <a:off x="6342814" y="56550"/>
              <a:ext cx="19644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9;p3">
              <a:extLst>
                <a:ext uri="{FF2B5EF4-FFF2-40B4-BE49-F238E27FC236}">
                  <a16:creationId xmlns:a16="http://schemas.microsoft.com/office/drawing/2014/main" id="{D84ED7A0-25CD-413C-BE56-1563C944583E}"/>
                </a:ext>
              </a:extLst>
            </p:cNvPr>
            <p:cNvSpPr/>
            <p:nvPr/>
          </p:nvSpPr>
          <p:spPr>
            <a:xfrm flipH="1">
              <a:off x="6690073" y="575520"/>
              <a:ext cx="1249626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0;p3">
              <a:extLst>
                <a:ext uri="{FF2B5EF4-FFF2-40B4-BE49-F238E27FC236}">
                  <a16:creationId xmlns:a16="http://schemas.microsoft.com/office/drawing/2014/main" id="{415393B5-3FC2-44C7-A6A4-DD01DF3EC840}"/>
                </a:ext>
              </a:extLst>
            </p:cNvPr>
            <p:cNvSpPr/>
            <p:nvPr/>
          </p:nvSpPr>
          <p:spPr>
            <a:xfrm flipH="1">
              <a:off x="7067749" y="1226215"/>
              <a:ext cx="19644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1;p3">
              <a:extLst>
                <a:ext uri="{FF2B5EF4-FFF2-40B4-BE49-F238E27FC236}">
                  <a16:creationId xmlns:a16="http://schemas.microsoft.com/office/drawing/2014/main" id="{40B240F1-5A76-456B-8DEC-72C05DF8BE12}"/>
                </a:ext>
              </a:extLst>
            </p:cNvPr>
            <p:cNvSpPr/>
            <p:nvPr/>
          </p:nvSpPr>
          <p:spPr>
            <a:xfrm flipH="1">
              <a:off x="5792776" y="1257957"/>
              <a:ext cx="934051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2;p3">
              <a:extLst>
                <a:ext uri="{FF2B5EF4-FFF2-40B4-BE49-F238E27FC236}">
                  <a16:creationId xmlns:a16="http://schemas.microsoft.com/office/drawing/2014/main" id="{FD538377-24B0-45E2-A78C-F2674557D20B}"/>
                </a:ext>
              </a:extLst>
            </p:cNvPr>
            <p:cNvSpPr/>
            <p:nvPr/>
          </p:nvSpPr>
          <p:spPr>
            <a:xfrm flipH="1">
              <a:off x="6493630" y="1926109"/>
              <a:ext cx="196443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4;p3">
            <a:extLst>
              <a:ext uri="{FF2B5EF4-FFF2-40B4-BE49-F238E27FC236}">
                <a16:creationId xmlns:a16="http://schemas.microsoft.com/office/drawing/2014/main" id="{E055B82B-68E5-4DE3-8FF3-25076E8CE691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-514963"/>
            <a:ext cx="5654586" cy="2642252"/>
            <a:chOff x="4434156" y="56550"/>
            <a:chExt cx="3505543" cy="2052072"/>
          </a:xfrm>
        </p:grpSpPr>
        <p:sp>
          <p:nvSpPr>
            <p:cNvPr id="14" name="Google Shape;105;p3">
              <a:extLst>
                <a:ext uri="{FF2B5EF4-FFF2-40B4-BE49-F238E27FC236}">
                  <a16:creationId xmlns:a16="http://schemas.microsoft.com/office/drawing/2014/main" id="{07D83298-DF59-4811-B1E2-938078B88E66}"/>
                </a:ext>
              </a:extLst>
            </p:cNvPr>
            <p:cNvSpPr/>
            <p:nvPr/>
          </p:nvSpPr>
          <p:spPr>
            <a:xfrm flipH="1">
              <a:off x="4434156" y="764380"/>
              <a:ext cx="1249174" cy="78559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3">
              <a:extLst>
                <a:ext uri="{FF2B5EF4-FFF2-40B4-BE49-F238E27FC236}">
                  <a16:creationId xmlns:a16="http://schemas.microsoft.com/office/drawing/2014/main" id="{EA10D251-A802-4A0E-B66E-0A651DE9B986}"/>
                </a:ext>
              </a:extLst>
            </p:cNvPr>
            <p:cNvSpPr/>
            <p:nvPr/>
          </p:nvSpPr>
          <p:spPr>
            <a:xfrm flipH="1">
              <a:off x="5604782" y="246997"/>
              <a:ext cx="933713" cy="588801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3">
              <a:extLst>
                <a:ext uri="{FF2B5EF4-FFF2-40B4-BE49-F238E27FC236}">
                  <a16:creationId xmlns:a16="http://schemas.microsoft.com/office/drawing/2014/main" id="{8D14E600-730E-4352-819D-1DB0BE0319CD}"/>
                </a:ext>
              </a:extLst>
            </p:cNvPr>
            <p:cNvSpPr/>
            <p:nvPr/>
          </p:nvSpPr>
          <p:spPr>
            <a:xfrm flipH="1">
              <a:off x="4502569" y="1259543"/>
              <a:ext cx="309126" cy="28567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3">
              <a:extLst>
                <a:ext uri="{FF2B5EF4-FFF2-40B4-BE49-F238E27FC236}">
                  <a16:creationId xmlns:a16="http://schemas.microsoft.com/office/drawing/2014/main" id="{A97D5924-CAA6-4B43-B79D-F05194CC0B0B}"/>
                </a:ext>
              </a:extLst>
            </p:cNvPr>
            <p:cNvSpPr/>
            <p:nvPr/>
          </p:nvSpPr>
          <p:spPr>
            <a:xfrm flipH="1">
              <a:off x="4852237" y="1602349"/>
              <a:ext cx="197638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3">
              <a:extLst>
                <a:ext uri="{FF2B5EF4-FFF2-40B4-BE49-F238E27FC236}">
                  <a16:creationId xmlns:a16="http://schemas.microsoft.com/office/drawing/2014/main" id="{61CA39C3-8A16-4EA1-AE7D-E69015F3A9B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512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3">
              <a:extLst>
                <a:ext uri="{FF2B5EF4-FFF2-40B4-BE49-F238E27FC236}">
                  <a16:creationId xmlns:a16="http://schemas.microsoft.com/office/drawing/2014/main" id="{6E51B679-7441-4ECF-A66C-7B813CF30B50}"/>
                </a:ext>
              </a:extLst>
            </p:cNvPr>
            <p:cNvSpPr/>
            <p:nvPr/>
          </p:nvSpPr>
          <p:spPr>
            <a:xfrm flipH="1">
              <a:off x="6690525" y="575520"/>
              <a:ext cx="1249174" cy="787183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3">
              <a:extLst>
                <a:ext uri="{FF2B5EF4-FFF2-40B4-BE49-F238E27FC236}">
                  <a16:creationId xmlns:a16="http://schemas.microsoft.com/office/drawing/2014/main" id="{3CCFA8E8-3A89-476E-A9E8-70D9C5088778}"/>
                </a:ext>
              </a:extLst>
            </p:cNvPr>
            <p:cNvSpPr/>
            <p:nvPr/>
          </p:nvSpPr>
          <p:spPr>
            <a:xfrm flipH="1">
              <a:off x="7068064" y="1226215"/>
              <a:ext cx="196372" cy="18092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3">
              <a:extLst>
                <a:ext uri="{FF2B5EF4-FFF2-40B4-BE49-F238E27FC236}">
                  <a16:creationId xmlns:a16="http://schemas.microsoft.com/office/drawing/2014/main" id="{9302376D-7A93-4CA7-91B6-2179B2546CB7}"/>
                </a:ext>
              </a:extLst>
            </p:cNvPr>
            <p:cNvSpPr/>
            <p:nvPr/>
          </p:nvSpPr>
          <p:spPr>
            <a:xfrm flipH="1">
              <a:off x="5793551" y="1257957"/>
              <a:ext cx="933714" cy="58880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3">
              <a:extLst>
                <a:ext uri="{FF2B5EF4-FFF2-40B4-BE49-F238E27FC236}">
                  <a16:creationId xmlns:a16="http://schemas.microsoft.com/office/drawing/2014/main" id="{76C11C2F-771D-4C15-8245-40E4D815A40D}"/>
                </a:ext>
              </a:extLst>
            </p:cNvPr>
            <p:cNvSpPr/>
            <p:nvPr/>
          </p:nvSpPr>
          <p:spPr>
            <a:xfrm flipH="1">
              <a:off x="6492886" y="1926109"/>
              <a:ext cx="196372" cy="18251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15619" y="2867988"/>
            <a:ext cx="11361304" cy="1122222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80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02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7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bg>
      <p:bgPr>
        <a:solidFill>
          <a:srgbClr val="D9EE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4;p8">
            <a:extLst>
              <a:ext uri="{FF2B5EF4-FFF2-40B4-BE49-F238E27FC236}">
                <a16:creationId xmlns:a16="http://schemas.microsoft.com/office/drawing/2014/main" id="{0338A02F-A3BE-4223-B815-85E95083C21C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65;p8">
              <a:extLst>
                <a:ext uri="{FF2B5EF4-FFF2-40B4-BE49-F238E27FC236}">
                  <a16:creationId xmlns:a16="http://schemas.microsoft.com/office/drawing/2014/main" id="{7931465D-A805-41C1-BAFA-F2EA5C7264B4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66;p8">
              <a:extLst>
                <a:ext uri="{FF2B5EF4-FFF2-40B4-BE49-F238E27FC236}">
                  <a16:creationId xmlns:a16="http://schemas.microsoft.com/office/drawing/2014/main" id="{B34E3BCF-D360-494E-9FAF-90B1DC75D4BB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67;p8">
              <a:extLst>
                <a:ext uri="{FF2B5EF4-FFF2-40B4-BE49-F238E27FC236}">
                  <a16:creationId xmlns:a16="http://schemas.microsoft.com/office/drawing/2014/main" id="{77EB2B38-639C-4613-8BBE-3E8830756D17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68;p8">
              <a:extLst>
                <a:ext uri="{FF2B5EF4-FFF2-40B4-BE49-F238E27FC236}">
                  <a16:creationId xmlns:a16="http://schemas.microsoft.com/office/drawing/2014/main" id="{9D9786E2-846B-45A7-9785-F21BA9683ECE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9;p8">
              <a:extLst>
                <a:ext uri="{FF2B5EF4-FFF2-40B4-BE49-F238E27FC236}">
                  <a16:creationId xmlns:a16="http://schemas.microsoft.com/office/drawing/2014/main" id="{EF672F70-FA22-41B6-B4F0-6D5628C17FC8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0;p8">
              <a:extLst>
                <a:ext uri="{FF2B5EF4-FFF2-40B4-BE49-F238E27FC236}">
                  <a16:creationId xmlns:a16="http://schemas.microsoft.com/office/drawing/2014/main" id="{0AD0AA89-988F-4D5D-8B70-F1EF776DED64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1;p8">
              <a:extLst>
                <a:ext uri="{FF2B5EF4-FFF2-40B4-BE49-F238E27FC236}">
                  <a16:creationId xmlns:a16="http://schemas.microsoft.com/office/drawing/2014/main" id="{56F1A333-F4D9-4F34-9716-B9F1643EF158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2;p8">
              <a:extLst>
                <a:ext uri="{FF2B5EF4-FFF2-40B4-BE49-F238E27FC236}">
                  <a16:creationId xmlns:a16="http://schemas.microsoft.com/office/drawing/2014/main" id="{E594D14E-C1C8-4E03-8346-3591C1498CA2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3;p8">
              <a:extLst>
                <a:ext uri="{FF2B5EF4-FFF2-40B4-BE49-F238E27FC236}">
                  <a16:creationId xmlns:a16="http://schemas.microsoft.com/office/drawing/2014/main" id="{2CA452AF-8CA5-4D6E-801E-77957F2198AE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25536" y="600239"/>
            <a:ext cx="8490738" cy="5454708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74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5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6323-8CFA-4BF2-98C9-8E24447A0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CB3FE-F612-41DE-AD07-560884C0F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658-5DD6-4B2E-87CF-B34D521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CF52-BD12-4EA4-A682-52F577EB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7F23-E6A0-4D73-861C-557CF4AD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612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5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1E21-3D33-42FD-A036-FDF9A341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F220-567D-4E3A-9BF0-461E1952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E20E-61EE-418F-A138-8EE9A086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F35F-9ED0-4A6C-96B9-77A7AC1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B610-947F-4AE5-A604-401FD826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20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D61-7A29-4A1A-B28A-67E29424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0470-AE5C-46EF-B252-D26004CDF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B2476-B4EF-41FF-8106-4CAA638A6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E2FA4-F3C1-415A-A488-0828E296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FDBF-D03B-4404-BC22-5F895324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C9D12-C263-4569-AA3B-1AD6D477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82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F4DB-501B-425B-A16E-2573CC96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BAE2F-1F52-4B6A-B4C4-CB3A820A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0109D-E193-4958-84AB-509884199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D1CE1-0425-4E41-BAFC-0E4D8EBF4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9B882-3EBC-4B56-912C-C0D5A4784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F704B-0BFA-40E1-810B-DAFAF870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6E0DB-F13A-4068-9FD0-F3BC434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3C1EA-8917-4795-A4EF-5CAEC27F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41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26D6-6F7A-49EB-AAE1-DCD5864E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3B331-81D4-47E4-B8E8-359AC5C9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4C3D8-9AD2-4CF6-8711-4C96625B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42A7B-432E-4BD5-9EA4-FF0CEE8B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0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16A67-6DB6-4C6D-B598-F6058949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353DD-1437-41B6-8B54-E82F9DDE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18F2C-532D-4F9F-A2CB-6CCA1773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12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3766-9736-4508-9A14-DC260D36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34E5-4C5D-4B69-ACE6-FD941ED0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FBD27-8DB7-4734-9629-BC3ADD4C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A7AA-AAF7-4EF1-BCF7-A61EC656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4CB48-08FD-40B8-BE2C-80BF1231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9B7B1-3B65-4C67-A586-25BACF63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835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59F4-6234-44CF-A8BE-D2617BBB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59BD8-AAD9-4C5D-9CF9-A6F224898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CEF88-E94E-4A9F-92B5-EB5976D9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51D2-FF19-4011-B886-CBAD15C8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79B0C-B8DD-40C7-A3DE-AE54A559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A3CBA-C2A4-40FD-9030-3FCF248B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bg>
      <p:bgPr>
        <a:solidFill>
          <a:srgbClr val="D9EEF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1;p10">
            <a:extLst>
              <a:ext uri="{FF2B5EF4-FFF2-40B4-BE49-F238E27FC236}">
                <a16:creationId xmlns:a16="http://schemas.microsoft.com/office/drawing/2014/main" id="{852662A9-4C32-418B-A683-E650964A354D}"/>
              </a:ext>
            </a:extLst>
          </p:cNvPr>
          <p:cNvGrpSpPr>
            <a:grpSpLocks/>
          </p:cNvGrpSpPr>
          <p:nvPr/>
        </p:nvGrpSpPr>
        <p:grpSpPr bwMode="auto">
          <a:xfrm>
            <a:off x="7150488" y="73566"/>
            <a:ext cx="5654586" cy="2640207"/>
            <a:chOff x="4434156" y="56550"/>
            <a:chExt cx="3505543" cy="2052072"/>
          </a:xfrm>
        </p:grpSpPr>
        <p:sp>
          <p:nvSpPr>
            <p:cNvPr id="4" name="Google Shape;192;p10">
              <a:extLst>
                <a:ext uri="{FF2B5EF4-FFF2-40B4-BE49-F238E27FC236}">
                  <a16:creationId xmlns:a16="http://schemas.microsoft.com/office/drawing/2014/main" id="{5924CF8E-CEFC-4097-92DF-BB3AB591F5CE}"/>
                </a:ext>
              </a:extLst>
            </p:cNvPr>
            <p:cNvSpPr/>
            <p:nvPr/>
          </p:nvSpPr>
          <p:spPr>
            <a:xfrm flipH="1">
              <a:off x="4434156" y="763340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93;p10">
              <a:extLst>
                <a:ext uri="{FF2B5EF4-FFF2-40B4-BE49-F238E27FC236}">
                  <a16:creationId xmlns:a16="http://schemas.microsoft.com/office/drawing/2014/main" id="{4B6C6799-B599-43BB-A264-7BD52113E377}"/>
                </a:ext>
              </a:extLst>
            </p:cNvPr>
            <p:cNvSpPr/>
            <p:nvPr/>
          </p:nvSpPr>
          <p:spPr>
            <a:xfrm flipH="1">
              <a:off x="5604782" y="247145"/>
              <a:ext cx="933713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94;p10">
              <a:extLst>
                <a:ext uri="{FF2B5EF4-FFF2-40B4-BE49-F238E27FC236}">
                  <a16:creationId xmlns:a16="http://schemas.microsoft.com/office/drawing/2014/main" id="{827469D2-2DB9-4DF0-84B4-EA2FE8CC225A}"/>
                </a:ext>
              </a:extLst>
            </p:cNvPr>
            <p:cNvSpPr/>
            <p:nvPr/>
          </p:nvSpPr>
          <p:spPr>
            <a:xfrm flipH="1">
              <a:off x="4502569" y="1258887"/>
              <a:ext cx="309126" cy="287480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5;p10">
              <a:extLst>
                <a:ext uri="{FF2B5EF4-FFF2-40B4-BE49-F238E27FC236}">
                  <a16:creationId xmlns:a16="http://schemas.microsoft.com/office/drawing/2014/main" id="{11603FF8-48FC-47F2-BB7D-8F4B0B1E6394}"/>
                </a:ext>
              </a:extLst>
            </p:cNvPr>
            <p:cNvSpPr/>
            <p:nvPr/>
          </p:nvSpPr>
          <p:spPr>
            <a:xfrm flipH="1">
              <a:off x="4852237" y="1601958"/>
              <a:ext cx="197638" cy="18106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6;p10">
              <a:extLst>
                <a:ext uri="{FF2B5EF4-FFF2-40B4-BE49-F238E27FC236}">
                  <a16:creationId xmlns:a16="http://schemas.microsoft.com/office/drawing/2014/main" id="{F6D0C37B-CB0A-4392-8EB5-C42F02924364}"/>
                </a:ext>
              </a:extLst>
            </p:cNvPr>
            <p:cNvSpPr/>
            <p:nvPr/>
          </p:nvSpPr>
          <p:spPr>
            <a:xfrm flipH="1">
              <a:off x="6342124" y="56550"/>
              <a:ext cx="196371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7;p10">
              <a:extLst>
                <a:ext uri="{FF2B5EF4-FFF2-40B4-BE49-F238E27FC236}">
                  <a16:creationId xmlns:a16="http://schemas.microsoft.com/office/drawing/2014/main" id="{5A0DC7A6-F7B4-46F5-9EF0-DFB5EF53F846}"/>
                </a:ext>
              </a:extLst>
            </p:cNvPr>
            <p:cNvSpPr/>
            <p:nvPr/>
          </p:nvSpPr>
          <p:spPr>
            <a:xfrm flipH="1">
              <a:off x="6690525" y="575922"/>
              <a:ext cx="1249174" cy="786204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8;p10">
              <a:extLst>
                <a:ext uri="{FF2B5EF4-FFF2-40B4-BE49-F238E27FC236}">
                  <a16:creationId xmlns:a16="http://schemas.microsoft.com/office/drawing/2014/main" id="{1D835F83-7994-462E-A028-EC7C8A6D364B}"/>
                </a:ext>
              </a:extLst>
            </p:cNvPr>
            <p:cNvSpPr/>
            <p:nvPr/>
          </p:nvSpPr>
          <p:spPr>
            <a:xfrm flipH="1">
              <a:off x="7068064" y="1225532"/>
              <a:ext cx="196372" cy="182654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9;p10">
              <a:extLst>
                <a:ext uri="{FF2B5EF4-FFF2-40B4-BE49-F238E27FC236}">
                  <a16:creationId xmlns:a16="http://schemas.microsoft.com/office/drawing/2014/main" id="{312A17EA-2727-490E-A82F-02918204E851}"/>
                </a:ext>
              </a:extLst>
            </p:cNvPr>
            <p:cNvSpPr/>
            <p:nvPr/>
          </p:nvSpPr>
          <p:spPr>
            <a:xfrm flipH="1">
              <a:off x="5793551" y="1258887"/>
              <a:ext cx="933714" cy="58766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0;p10">
              <a:extLst>
                <a:ext uri="{FF2B5EF4-FFF2-40B4-BE49-F238E27FC236}">
                  <a16:creationId xmlns:a16="http://schemas.microsoft.com/office/drawing/2014/main" id="{0F42D493-0A23-4F35-A810-303CF101279D}"/>
                </a:ext>
              </a:extLst>
            </p:cNvPr>
            <p:cNvSpPr/>
            <p:nvPr/>
          </p:nvSpPr>
          <p:spPr>
            <a:xfrm flipH="1">
              <a:off x="6492886" y="1925969"/>
              <a:ext cx="196372" cy="18265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825543" y="5315689"/>
            <a:ext cx="7998683" cy="80710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7282" lvl="0" indent="-3686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86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084B-E6AD-48E7-93A7-331BCBF8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ABDBD-AE06-4C1B-BEEF-18DC6EEAF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427E-39B9-4EB1-90B5-CD3092D8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1A31-93FB-4696-AF1F-503228ED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20B7-11BB-4883-B25D-58F129A9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54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4649D-D552-4FDE-B305-9738FEE79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0D213-52C3-470C-817E-BF59330D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F151-B35B-417B-AAFB-9E717851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C5EA-698F-41F5-A5D8-A9A729A3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6310-81C9-4399-82DA-588200AA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02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9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27149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8666-0AC1-4C17-A327-7232150460D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09F-6804-42DA-A477-9D1506A6D7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54064"/>
      </p:ext>
    </p:extLst>
  </p:cSld>
  <p:clrMapOvr>
    <a:masterClrMapping/>
  </p:clrMapOvr>
  <p:transition spd="slow" advTm="4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68977"/>
      </p:ext>
    </p:extLst>
  </p:cSld>
  <p:clrMapOvr>
    <a:masterClrMapping/>
  </p:clrMapOvr>
  <p:transition spd="slow" advTm="4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01784"/>
      </p:ext>
    </p:extLst>
  </p:cSld>
  <p:clrMapOvr>
    <a:masterClrMapping/>
  </p:clrMapOvr>
  <p:transition spd="slow" advTm="4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11725"/>
      </p:ext>
    </p:extLst>
  </p:cSld>
  <p:clrMapOvr>
    <a:masterClrMapping/>
  </p:clrMapOvr>
  <p:transition spd="slow" advTm="4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14952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bg>
      <p:bgPr>
        <a:solidFill>
          <a:srgbClr val="FFF3F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4;p11">
            <a:extLst>
              <a:ext uri="{FF2B5EF4-FFF2-40B4-BE49-F238E27FC236}">
                <a16:creationId xmlns:a16="http://schemas.microsoft.com/office/drawing/2014/main" id="{C32C3053-4AA1-46E2-826A-360A78519F42}"/>
              </a:ext>
            </a:extLst>
          </p:cNvPr>
          <p:cNvGrpSpPr>
            <a:grpSpLocks/>
          </p:cNvGrpSpPr>
          <p:nvPr/>
        </p:nvGrpSpPr>
        <p:grpSpPr bwMode="auto">
          <a:xfrm>
            <a:off x="318799" y="163480"/>
            <a:ext cx="11348002" cy="2037374"/>
            <a:chOff x="198024" y="127700"/>
            <a:chExt cx="7035792" cy="1582723"/>
          </a:xfrm>
        </p:grpSpPr>
        <p:grpSp>
          <p:nvGrpSpPr>
            <p:cNvPr id="5" name="Google Shape;205;p11">
              <a:extLst>
                <a:ext uri="{FF2B5EF4-FFF2-40B4-BE49-F238E27FC236}">
                  <a16:creationId xmlns:a16="http://schemas.microsoft.com/office/drawing/2014/main" id="{141983A5-3BE8-4D18-BDAC-C4B73C426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4" name="Google Shape;206;p11">
                <a:extLst>
                  <a:ext uri="{FF2B5EF4-FFF2-40B4-BE49-F238E27FC236}">
                    <a16:creationId xmlns:a16="http://schemas.microsoft.com/office/drawing/2014/main" id="{76104B9B-B2AF-4F99-8741-4E05542C33B4}"/>
                  </a:ext>
                </a:extLst>
              </p:cNvPr>
              <p:cNvSpPr/>
              <p:nvPr/>
            </p:nvSpPr>
            <p:spPr>
              <a:xfrm>
                <a:off x="2122984" y="30575"/>
                <a:ext cx="1142857" cy="719131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7;p11">
                <a:extLst>
                  <a:ext uri="{FF2B5EF4-FFF2-40B4-BE49-F238E27FC236}">
                    <a16:creationId xmlns:a16="http://schemas.microsoft.com/office/drawing/2014/main" id="{E5DFA60B-C9C9-4D1E-8CB9-0BDC61AA836D}"/>
                  </a:ext>
                </a:extLst>
              </p:cNvPr>
              <p:cNvSpPr/>
              <p:nvPr/>
            </p:nvSpPr>
            <p:spPr>
              <a:xfrm>
                <a:off x="1341229" y="749706"/>
                <a:ext cx="853975" cy="538157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2258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208;p11">
              <a:extLst>
                <a:ext uri="{FF2B5EF4-FFF2-40B4-BE49-F238E27FC236}">
                  <a16:creationId xmlns:a16="http://schemas.microsoft.com/office/drawing/2014/main" id="{57F9BA5C-19FC-48FF-8557-D603B79D4E5F}"/>
                </a:ext>
              </a:extLst>
            </p:cNvPr>
            <p:cNvSpPr/>
            <p:nvPr/>
          </p:nvSpPr>
          <p:spPr>
            <a:xfrm>
              <a:off x="6887918" y="580134"/>
              <a:ext cx="283814" cy="2635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9;p11">
              <a:extLst>
                <a:ext uri="{FF2B5EF4-FFF2-40B4-BE49-F238E27FC236}">
                  <a16:creationId xmlns:a16="http://schemas.microsoft.com/office/drawing/2014/main" id="{88E68FFE-DCF0-4D9F-AF89-1FFAC832A6C3}"/>
                </a:ext>
              </a:extLst>
            </p:cNvPr>
            <p:cNvSpPr/>
            <p:nvPr/>
          </p:nvSpPr>
          <p:spPr>
            <a:xfrm>
              <a:off x="6671257" y="894456"/>
              <a:ext cx="179918" cy="165098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0;p11">
              <a:extLst>
                <a:ext uri="{FF2B5EF4-FFF2-40B4-BE49-F238E27FC236}">
                  <a16:creationId xmlns:a16="http://schemas.microsoft.com/office/drawing/2014/main" id="{A7605798-7895-40E5-B2D4-89C4A96E5783}"/>
                </a:ext>
              </a:extLst>
            </p:cNvPr>
            <p:cNvSpPr/>
            <p:nvPr/>
          </p:nvSpPr>
          <p:spPr>
            <a:xfrm>
              <a:off x="5309204" y="67379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1;p11">
              <a:extLst>
                <a:ext uri="{FF2B5EF4-FFF2-40B4-BE49-F238E27FC236}">
                  <a16:creationId xmlns:a16="http://schemas.microsoft.com/office/drawing/2014/main" id="{7BA435E6-1422-4B8D-BA94-C257ED9C7286}"/>
                </a:ext>
              </a:extLst>
            </p:cNvPr>
            <p:cNvSpPr/>
            <p:nvPr/>
          </p:nvSpPr>
          <p:spPr>
            <a:xfrm flipH="1">
              <a:off x="198024" y="778569"/>
              <a:ext cx="1142857" cy="719131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2;p11">
              <a:extLst>
                <a:ext uri="{FF2B5EF4-FFF2-40B4-BE49-F238E27FC236}">
                  <a16:creationId xmlns:a16="http://schemas.microsoft.com/office/drawing/2014/main" id="{75ED3560-83AB-4CFB-8FCB-D6ED5667A911}"/>
                </a:ext>
              </a:extLst>
            </p:cNvPr>
            <p:cNvSpPr/>
            <p:nvPr/>
          </p:nvSpPr>
          <p:spPr>
            <a:xfrm flipH="1">
              <a:off x="1268661" y="305498"/>
              <a:ext cx="853975" cy="538158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;p11">
              <a:extLst>
                <a:ext uri="{FF2B5EF4-FFF2-40B4-BE49-F238E27FC236}">
                  <a16:creationId xmlns:a16="http://schemas.microsoft.com/office/drawing/2014/main" id="{886D9A44-19D6-4429-BBA7-4EA09A310936}"/>
                </a:ext>
              </a:extLst>
            </p:cNvPr>
            <p:cNvSpPr/>
            <p:nvPr/>
          </p:nvSpPr>
          <p:spPr>
            <a:xfrm flipH="1">
              <a:off x="260109" y="1231003"/>
              <a:ext cx="283814" cy="26193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4;p11">
              <a:extLst>
                <a:ext uri="{FF2B5EF4-FFF2-40B4-BE49-F238E27FC236}">
                  <a16:creationId xmlns:a16="http://schemas.microsoft.com/office/drawing/2014/main" id="{C4C99D5C-5D99-4BA1-B7EE-4039CFC9AF8A}"/>
                </a:ext>
              </a:extLst>
            </p:cNvPr>
            <p:cNvSpPr/>
            <p:nvPr/>
          </p:nvSpPr>
          <p:spPr>
            <a:xfrm flipH="1">
              <a:off x="580666" y="1543737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5;p11">
              <a:extLst>
                <a:ext uri="{FF2B5EF4-FFF2-40B4-BE49-F238E27FC236}">
                  <a16:creationId xmlns:a16="http://schemas.microsoft.com/office/drawing/2014/main" id="{622BE015-9FA2-46E8-BCFA-55DFFB3CBEE1}"/>
                </a:ext>
              </a:extLst>
            </p:cNvPr>
            <p:cNvSpPr/>
            <p:nvPr/>
          </p:nvSpPr>
          <p:spPr>
            <a:xfrm flipH="1">
              <a:off x="1942718" y="130875"/>
              <a:ext cx="179918" cy="16668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2258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930245" y="1474927"/>
            <a:ext cx="10332196" cy="261826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352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930245" y="4203244"/>
            <a:ext cx="10332196" cy="1734308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737282" lvl="0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74565" lvl="1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211847" lvl="2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49131" lvl="3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86413" lvl="4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423696" lvl="5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60978" lvl="6" indent="-532482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98261" lvl="7" indent="-532482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635543" lvl="8" indent="-532482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041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12934"/>
      </p:ext>
    </p:extLst>
  </p:cSld>
  <p:clrMapOvr>
    <a:masterClrMapping/>
  </p:clrMapOvr>
  <p:transition spd="slow" advTm="4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9185"/>
      </p:ext>
    </p:extLst>
  </p:cSld>
  <p:clrMapOvr>
    <a:masterClrMapping/>
  </p:clrMapOvr>
  <p:transition spd="slow" advTm="4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856627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05218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31884"/>
      </p:ext>
    </p:extLst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2655"/>
      </p:ext>
    </p:extLst>
  </p:cSld>
  <p:clrMapOvr>
    <a:masterClrMapping/>
  </p:clrMapOvr>
  <p:transition spd="slow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7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5">
  <p:cSld name="Title and text 25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8;p37">
            <a:extLst>
              <a:ext uri="{FF2B5EF4-FFF2-40B4-BE49-F238E27FC236}">
                <a16:creationId xmlns:a16="http://schemas.microsoft.com/office/drawing/2014/main" id="{6F172A6F-3667-4A3B-8D70-FCE0E7E8117F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37">
            <a:extLst>
              <a:ext uri="{FF2B5EF4-FFF2-40B4-BE49-F238E27FC236}">
                <a16:creationId xmlns:a16="http://schemas.microsoft.com/office/drawing/2014/main" id="{73CC34BC-3FDB-4434-A742-CC147C91F7D0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0;p37">
            <a:extLst>
              <a:ext uri="{FF2B5EF4-FFF2-40B4-BE49-F238E27FC236}">
                <a16:creationId xmlns:a16="http://schemas.microsoft.com/office/drawing/2014/main" id="{EAC08D94-1C1F-40F4-9914-C243A2A42E7F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1;p37">
            <a:extLst>
              <a:ext uri="{FF2B5EF4-FFF2-40B4-BE49-F238E27FC236}">
                <a16:creationId xmlns:a16="http://schemas.microsoft.com/office/drawing/2014/main" id="{E5B51726-5E99-4E30-8646-8273543637F8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62;p37">
            <a:extLst>
              <a:ext uri="{FF2B5EF4-FFF2-40B4-BE49-F238E27FC236}">
                <a16:creationId xmlns:a16="http://schemas.microsoft.com/office/drawing/2014/main" id="{95794A65-2109-44EA-AC89-5D1A5A1634AD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3320670" y="2495312"/>
            <a:ext cx="5917244" cy="76385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837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3320731" y="3381243"/>
            <a:ext cx="5917244" cy="1240777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190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478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561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2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6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44">
            <a:extLst>
              <a:ext uri="{FF2B5EF4-FFF2-40B4-BE49-F238E27FC236}">
                <a16:creationId xmlns:a16="http://schemas.microsoft.com/office/drawing/2014/main" id="{9EAC4F93-43BE-4905-BA3D-DE501D36CD39}"/>
              </a:ext>
            </a:extLst>
          </p:cNvPr>
          <p:cNvSpPr/>
          <p:nvPr/>
        </p:nvSpPr>
        <p:spPr>
          <a:xfrm>
            <a:off x="6944087" y="-884838"/>
            <a:ext cx="5840552" cy="4941194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8;p44">
            <a:extLst>
              <a:ext uri="{FF2B5EF4-FFF2-40B4-BE49-F238E27FC236}">
                <a16:creationId xmlns:a16="http://schemas.microsoft.com/office/drawing/2014/main" id="{E52B928C-E090-4504-940E-7454FCBB8414}"/>
              </a:ext>
            </a:extLst>
          </p:cNvPr>
          <p:cNvSpPr/>
          <p:nvPr/>
        </p:nvSpPr>
        <p:spPr>
          <a:xfrm>
            <a:off x="94005" y="3572046"/>
            <a:ext cx="12373879" cy="364152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9;p44">
            <a:extLst>
              <a:ext uri="{FF2B5EF4-FFF2-40B4-BE49-F238E27FC236}">
                <a16:creationId xmlns:a16="http://schemas.microsoft.com/office/drawing/2014/main" id="{490C2D02-73A3-4161-A806-B27D18E238A0}"/>
              </a:ext>
            </a:extLst>
          </p:cNvPr>
          <p:cNvSpPr/>
          <p:nvPr/>
        </p:nvSpPr>
        <p:spPr>
          <a:xfrm>
            <a:off x="-294275" y="-582399"/>
            <a:ext cx="6596677" cy="5253850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66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9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45">
            <a:extLst>
              <a:ext uri="{FF2B5EF4-FFF2-40B4-BE49-F238E27FC236}">
                <a16:creationId xmlns:a16="http://schemas.microsoft.com/office/drawing/2014/main" id="{EF3C1BA9-E248-4317-84BA-0DE88603F9B1}"/>
              </a:ext>
            </a:extLst>
          </p:cNvPr>
          <p:cNvSpPr/>
          <p:nvPr/>
        </p:nvSpPr>
        <p:spPr>
          <a:xfrm>
            <a:off x="6958391" y="-275874"/>
            <a:ext cx="6841907" cy="8315019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02;p45">
            <a:extLst>
              <a:ext uri="{FF2B5EF4-FFF2-40B4-BE49-F238E27FC236}">
                <a16:creationId xmlns:a16="http://schemas.microsoft.com/office/drawing/2014/main" id="{86BF3A50-0A38-45C3-BE1C-C8A23AE78E82}"/>
              </a:ext>
            </a:extLst>
          </p:cNvPr>
          <p:cNvSpPr/>
          <p:nvPr/>
        </p:nvSpPr>
        <p:spPr>
          <a:xfrm>
            <a:off x="-2039493" y="-1181145"/>
            <a:ext cx="6843951" cy="8315019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3;p45">
            <a:extLst>
              <a:ext uri="{FF2B5EF4-FFF2-40B4-BE49-F238E27FC236}">
                <a16:creationId xmlns:a16="http://schemas.microsoft.com/office/drawing/2014/main" id="{863D6277-03D2-4A18-A531-3C41E4215201}"/>
              </a:ext>
            </a:extLst>
          </p:cNvPr>
          <p:cNvSpPr/>
          <p:nvPr/>
        </p:nvSpPr>
        <p:spPr>
          <a:xfrm>
            <a:off x="913481" y="204350"/>
            <a:ext cx="3343297" cy="1790110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04;p45">
            <a:extLst>
              <a:ext uri="{FF2B5EF4-FFF2-40B4-BE49-F238E27FC236}">
                <a16:creationId xmlns:a16="http://schemas.microsoft.com/office/drawing/2014/main" id="{DFAB2A22-68AB-4D45-BF5D-35234C48C990}"/>
              </a:ext>
            </a:extLst>
          </p:cNvPr>
          <p:cNvSpPr/>
          <p:nvPr/>
        </p:nvSpPr>
        <p:spPr>
          <a:xfrm>
            <a:off x="2670961" y="3034605"/>
            <a:ext cx="2750659" cy="1473366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5;p45">
            <a:extLst>
              <a:ext uri="{FF2B5EF4-FFF2-40B4-BE49-F238E27FC236}">
                <a16:creationId xmlns:a16="http://schemas.microsoft.com/office/drawing/2014/main" id="{85D5FE05-9F0E-446D-B1B3-155A4E38276C}"/>
              </a:ext>
            </a:extLst>
          </p:cNvPr>
          <p:cNvSpPr/>
          <p:nvPr/>
        </p:nvSpPr>
        <p:spPr>
          <a:xfrm>
            <a:off x="329017" y="5294720"/>
            <a:ext cx="2419599" cy="124858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lIns="147441" tIns="147441" rIns="147441" bIns="14744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258" ker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58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lIns="49941" tIns="24970" rIns="49941" bIns="24970" rtlCol="0">
            <a:noAutofit/>
          </a:bodyPr>
          <a:lstStyle/>
          <a:p>
            <a:pPr lvl="0"/>
            <a:endParaRPr noProof="0">
              <a:sym typeface="Arial" pitchFamily="34" charset="0"/>
            </a:endParaRPr>
          </a:p>
        </p:txBody>
      </p:sp>
      <p:sp>
        <p:nvSpPr>
          <p:cNvPr id="3" name="Shape 112">
            <a:extLst>
              <a:ext uri="{FF2B5EF4-FFF2-40B4-BE49-F238E27FC236}">
                <a16:creationId xmlns:a16="http://schemas.microsoft.com/office/drawing/2014/main" id="{D62DFC62-8111-4F3A-B222-EAA60377DE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 vert="horz" wrap="square" lIns="71031" tIns="35515" rIns="71031" bIns="355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68A0F30C-7900-478B-971D-76F2984B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99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F84-F11D-4B4B-B02A-A2047B8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C25-5A9D-4921-A03D-FCD9016B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5A1-4C09-4000-AAC2-E6A71C41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AE4-7DA4-458F-8D21-9F1271DB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74A1-2B7B-43B6-90A8-BE1A0BB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17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3389E6C-F97D-44DE-8E7C-9D57F8ED63D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25607" y="592617"/>
            <a:ext cx="10540787" cy="7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3B96C3D2-1388-4C74-B918-4E4569BEE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25607" y="1914764"/>
            <a:ext cx="10540787" cy="41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en-US">
              <a:sym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73C41F-1864-4CF0-8237-BC669DA47582}"/>
              </a:ext>
            </a:extLst>
          </p:cNvPr>
          <p:cNvSpPr/>
          <p:nvPr userDrawn="1"/>
        </p:nvSpPr>
        <p:spPr>
          <a:xfrm>
            <a:off x="4723310" y="6401954"/>
            <a:ext cx="3278007" cy="49592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x-none" sz="2317" ker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sym typeface="Arial"/>
              </a:rPr>
              <a:t>GVTH: LÊ VĂN DIÊN</a:t>
            </a:r>
          </a:p>
        </p:txBody>
      </p:sp>
    </p:spTree>
    <p:extLst>
      <p:ext uri="{BB962C8B-B14F-4D97-AF65-F5344CB8AC3E}">
        <p14:creationId xmlns:p14="http://schemas.microsoft.com/office/powerpoint/2010/main" val="121440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9" r:id="rId5"/>
    <p:sldLayoutId id="2147483670" r:id="rId6"/>
    <p:sldLayoutId id="2147483671" r:id="rId7"/>
    <p:sldLayoutId id="2147483672" r:id="rId8"/>
    <p:sldLayoutId id="214748375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41381" indent="-44138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56325" lvl="1" indent="-367817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471270" lvl="2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059777" lvl="3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648285" lvl="4" indent="-29425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1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26175-2A41-4624-864C-28771B04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897A-83FF-4B69-A506-DAA0012C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B127-7E80-4F36-B6E6-C32A34377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EF2E-7E1D-4351-BB67-ED4A9DE5CCEA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5317-80F1-4082-8550-7AD0313B0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B566F-78D8-4198-8860-02670505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600D-2EA7-4ACD-931F-58BE857D4B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0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8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4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2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11" Type="http://schemas.openxmlformats.org/officeDocument/2006/relationships/image" Target="../media/image36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45402" y="1247686"/>
            <a:ext cx="12504608" cy="5735726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692" name="Picture 9" descr="F:\未标题-1.png">
            <a:extLst>
              <a:ext uri="{FF2B5EF4-FFF2-40B4-BE49-F238E27FC236}">
                <a16:creationId xmlns:a16="http://schemas.microsoft.com/office/drawing/2014/main" id="{37D26143-8F44-4A1D-B5C4-510781568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" name="Picture 4" descr="F:\未标题-1.png">
            <a:extLst>
              <a:ext uri="{FF2B5EF4-FFF2-40B4-BE49-F238E27FC236}">
                <a16:creationId xmlns:a16="http://schemas.microsoft.com/office/drawing/2014/main" id="{D4251883-B389-41C0-A576-E1D89FA90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04BD8A-5F4C-4D3C-8D45-0B3F3D4EE04F}"/>
              </a:ext>
            </a:extLst>
          </p:cNvPr>
          <p:cNvSpPr/>
          <p:nvPr/>
        </p:nvSpPr>
        <p:spPr>
          <a:xfrm>
            <a:off x="3511723" y="1036827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ĐỘNG</a:t>
            </a:r>
            <a:endParaRPr kumimoji="0" lang="en-US" sz="5400" b="1" i="0" u="none" strike="noStrike" kern="1200" cap="none" spc="0" normalizeH="0" baseline="0" noProof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226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ED2C7-6625-4D01-8F9A-324BB89F5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92" y="1619393"/>
            <a:ext cx="6695238" cy="147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F3DEE-3962-4DCF-B7F5-732BAE5F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7" b="96587" l="1382" r="89862">
                        <a14:foregroundMark x1="47005" y1="7509" x2="61290" y2="5119"/>
                        <a14:foregroundMark x1="14286" y1="83618" x2="50691" y2="75768"/>
                        <a14:foregroundMark x1="50691" y1="75768" x2="58986" y2="76792"/>
                        <a14:foregroundMark x1="74654" y1="75768" x2="8756" y2="75768"/>
                        <a14:foregroundMark x1="7373" y1="78157" x2="1843" y2="82935"/>
                        <a14:foregroundMark x1="35023" y1="89420" x2="83410" y2="96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167" y="3423231"/>
            <a:ext cx="1934057" cy="261142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E537A-E8F9-405E-BD2D-00176E1779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748" y="3005920"/>
            <a:ext cx="10243744" cy="1392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2A34E6-9380-4256-AA7B-5C8183F259A5}"/>
              </a:ext>
            </a:extLst>
          </p:cNvPr>
          <p:cNvSpPr txBox="1"/>
          <p:nvPr/>
        </p:nvSpPr>
        <p:spPr>
          <a:xfrm>
            <a:off x="1311265" y="4213919"/>
            <a:ext cx="10536787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kumimoji="0" lang="vi-VN" sz="1802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5                  4                  3                   2                   1                 3                   2                1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8A2-D48D-4C98-9993-C7CCE8BB9069}"/>
              </a:ext>
            </a:extLst>
          </p:cNvPr>
          <p:cNvSpPr txBox="1"/>
          <p:nvPr/>
        </p:nvSpPr>
        <p:spPr>
          <a:xfrm>
            <a:off x="1655213" y="957457"/>
            <a:ext cx="10536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Luyện gam đi xuống với kỹ thuật vắt ngón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0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65CE0-378D-4D3B-8C04-8484FB1C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55" y="682883"/>
            <a:ext cx="8990476" cy="46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F3DEE-3962-4DCF-B7F5-732BAE5F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7" b="96587" l="1382" r="89862">
                        <a14:foregroundMark x1="47005" y1="7509" x2="61290" y2="5119"/>
                        <a14:foregroundMark x1="14286" y1="83618" x2="50691" y2="75768"/>
                        <a14:foregroundMark x1="50691" y1="75768" x2="58986" y2="76792"/>
                        <a14:foregroundMark x1="74654" y1="75768" x2="8756" y2="75768"/>
                        <a14:foregroundMark x1="7373" y1="78157" x2="1843" y2="82935"/>
                        <a14:foregroundMark x1="35023" y1="89420" x2="83410" y2="96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167" y="3423231"/>
            <a:ext cx="1934057" cy="261142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4" y="3753799"/>
            <a:ext cx="3924199" cy="2437628"/>
          </a:xfrm>
          <a:prstGeom prst="rect">
            <a:avLst/>
          </a:prstGeom>
        </p:spPr>
      </p:pic>
      <p:pic>
        <p:nvPicPr>
          <p:cNvPr id="3" name="图片 12" descr="资源 9@4x3">
            <a:extLst>
              <a:ext uri="{FF2B5EF4-FFF2-40B4-BE49-F238E27FC236}">
                <a16:creationId xmlns:a16="http://schemas.microsoft.com/office/drawing/2014/main" id="{1F4956E5-44B8-496D-B702-E3D4B0FB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4" name="图片 12" descr="资源 9@4x3">
            <a:extLst>
              <a:ext uri="{FF2B5EF4-FFF2-40B4-BE49-F238E27FC236}">
                <a16:creationId xmlns:a16="http://schemas.microsoft.com/office/drawing/2014/main" id="{36121714-83DE-4DB1-9C7A-A2AC31E04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E7D10-0510-420F-B9B7-71DADEB5BD66}"/>
              </a:ext>
            </a:extLst>
          </p:cNvPr>
          <p:cNvSpPr/>
          <p:nvPr/>
        </p:nvSpPr>
        <p:spPr>
          <a:xfrm>
            <a:off x="974767" y="656257"/>
            <a:ext cx="2201244" cy="742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 dung </a:t>
            </a:r>
            <a:r>
              <a:rPr lang="vi-VN" sz="3200" b="1" u="sng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E76F9-E468-4B00-9E99-F2D7D7C074B3}"/>
              </a:ext>
            </a:extLst>
          </p:cNvPr>
          <p:cNvSpPr txBox="1"/>
          <p:nvPr/>
        </p:nvSpPr>
        <p:spPr>
          <a:xfrm>
            <a:off x="3592524" y="1398768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 nhạc: Ngôi sao sáng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CCDF6-D92F-41A0-868B-DD9D3167F1F8}"/>
              </a:ext>
            </a:extLst>
          </p:cNvPr>
          <p:cNvSpPr txBox="1"/>
          <p:nvPr/>
        </p:nvSpPr>
        <p:spPr>
          <a:xfrm>
            <a:off x="1480289" y="2030250"/>
            <a:ext cx="9577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24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 ca Khmer (Nam Bộ)</a:t>
            </a:r>
          </a:p>
          <a:p>
            <a:pPr algn="r"/>
            <a:r>
              <a:rPr lang="vi-VN" sz="2400">
                <a:solidFill>
                  <a:schemeClr val="tx2"/>
                </a:solidFill>
                <a:latin typeface="Times New Roman" panose="02020603050405020304" pitchFamily="18" charset="0"/>
              </a:rPr>
              <a:t>Ghi âm: La-en</a:t>
            </a:r>
          </a:p>
          <a:p>
            <a:pPr algn="r"/>
            <a:r>
              <a:rPr lang="vi-VN" sz="2400">
                <a:solidFill>
                  <a:schemeClr val="tx2"/>
                </a:solidFill>
                <a:latin typeface="Times New Roman" panose="02020603050405020304" pitchFamily="18" charset="0"/>
              </a:rPr>
              <a:t>Chuyển soạn: Trần Kim Trọng Nghĩa</a:t>
            </a:r>
            <a:endParaRPr lang="vi-VN" sz="240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2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4" y="3753799"/>
            <a:ext cx="3924199" cy="2437628"/>
          </a:xfrm>
          <a:prstGeom prst="rect">
            <a:avLst/>
          </a:prstGeom>
        </p:spPr>
      </p:pic>
      <p:pic>
        <p:nvPicPr>
          <p:cNvPr id="3" name="图片 12" descr="资源 9@4x3">
            <a:extLst>
              <a:ext uri="{FF2B5EF4-FFF2-40B4-BE49-F238E27FC236}">
                <a16:creationId xmlns:a16="http://schemas.microsoft.com/office/drawing/2014/main" id="{1F4956E5-44B8-496D-B702-E3D4B0FB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4" name="图片 12" descr="资源 9@4x3">
            <a:extLst>
              <a:ext uri="{FF2B5EF4-FFF2-40B4-BE49-F238E27FC236}">
                <a16:creationId xmlns:a16="http://schemas.microsoft.com/office/drawing/2014/main" id="{36121714-83DE-4DB1-9C7A-A2AC31E04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E7D10-0510-420F-B9B7-71DADEB5BD66}"/>
              </a:ext>
            </a:extLst>
          </p:cNvPr>
          <p:cNvSpPr/>
          <p:nvPr/>
        </p:nvSpPr>
        <p:spPr>
          <a:xfrm>
            <a:off x="299917" y="656256"/>
            <a:ext cx="3499676" cy="742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 hiểu bài nhạc: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2CA7E-BDD2-4E8D-8D4F-98806112F220}"/>
              </a:ext>
            </a:extLst>
          </p:cNvPr>
          <p:cNvSpPr txBox="1"/>
          <p:nvPr/>
        </p:nvSpPr>
        <p:spPr>
          <a:xfrm>
            <a:off x="845743" y="1561138"/>
            <a:ext cx="95775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“Ngôi sao sáng” là làn điệu dân ca khmer có làn điệu chậm vừa.</a:t>
            </a:r>
          </a:p>
          <a:p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</a:rPr>
              <a:t>Giai điệu với tính chất trong sáng, uyển chuyển, nhịp nhàng gợi đến hình ảnh các động tác múa dân gian mềm mại, duyên dáng của người Khmer.</a:t>
            </a:r>
            <a:endParaRPr lang="vi-VN" sz="280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4" y="3753799"/>
            <a:ext cx="3924199" cy="2437628"/>
          </a:xfrm>
          <a:prstGeom prst="rect">
            <a:avLst/>
          </a:prstGeom>
        </p:spPr>
      </p:pic>
      <p:pic>
        <p:nvPicPr>
          <p:cNvPr id="3" name="图片 12" descr="资源 9@4x3">
            <a:extLst>
              <a:ext uri="{FF2B5EF4-FFF2-40B4-BE49-F238E27FC236}">
                <a16:creationId xmlns:a16="http://schemas.microsoft.com/office/drawing/2014/main" id="{1F4956E5-44B8-496D-B702-E3D4B0FB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4" name="图片 12" descr="资源 9@4x3">
            <a:extLst>
              <a:ext uri="{FF2B5EF4-FFF2-40B4-BE49-F238E27FC236}">
                <a16:creationId xmlns:a16="http://schemas.microsoft.com/office/drawing/2014/main" id="{36121714-83DE-4DB1-9C7A-A2AC31E04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CAB5C-EE73-416B-A688-B14B28A50E6C}"/>
              </a:ext>
            </a:extLst>
          </p:cNvPr>
          <p:cNvSpPr txBox="1"/>
          <p:nvPr/>
        </p:nvSpPr>
        <p:spPr>
          <a:xfrm>
            <a:off x="2426424" y="1272390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 nhạc: Ngôi sao sáng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FA711-BA69-4416-97E8-E996909FC6C0}"/>
              </a:ext>
            </a:extLst>
          </p:cNvPr>
          <p:cNvSpPr txBox="1"/>
          <p:nvPr/>
        </p:nvSpPr>
        <p:spPr>
          <a:xfrm>
            <a:off x="314189" y="1903872"/>
            <a:ext cx="9577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24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 ca Khmer (Nam Bộ)</a:t>
            </a:r>
          </a:p>
          <a:p>
            <a:pPr algn="r"/>
            <a:r>
              <a:rPr lang="vi-VN" sz="2400">
                <a:solidFill>
                  <a:schemeClr val="tx2"/>
                </a:solidFill>
                <a:latin typeface="Times New Roman" panose="02020603050405020304" pitchFamily="18" charset="0"/>
              </a:rPr>
              <a:t>Ghi âm: La-en</a:t>
            </a:r>
          </a:p>
          <a:p>
            <a:pPr algn="r"/>
            <a:r>
              <a:rPr lang="vi-VN" sz="2400">
                <a:solidFill>
                  <a:schemeClr val="tx2"/>
                </a:solidFill>
                <a:latin typeface="Times New Roman" panose="02020603050405020304" pitchFamily="18" charset="0"/>
              </a:rPr>
              <a:t>Chuyển soạn: Trần Kim Trọng Nghĩa</a:t>
            </a:r>
            <a:endParaRPr lang="vi-VN" sz="240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1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4" y="3753799"/>
            <a:ext cx="3924199" cy="2437628"/>
          </a:xfrm>
          <a:prstGeom prst="rect">
            <a:avLst/>
          </a:prstGeom>
        </p:spPr>
      </p:pic>
      <p:pic>
        <p:nvPicPr>
          <p:cNvPr id="3" name="图片 12" descr="资源 9@4x3">
            <a:extLst>
              <a:ext uri="{FF2B5EF4-FFF2-40B4-BE49-F238E27FC236}">
                <a16:creationId xmlns:a16="http://schemas.microsoft.com/office/drawing/2014/main" id="{1F4956E5-44B8-496D-B702-E3D4B0FB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4" name="图片 12" descr="资源 9@4x3">
            <a:extLst>
              <a:ext uri="{FF2B5EF4-FFF2-40B4-BE49-F238E27FC236}">
                <a16:creationId xmlns:a16="http://schemas.microsoft.com/office/drawing/2014/main" id="{36121714-83DE-4DB1-9C7A-A2AC31E04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E5F2F-4BB4-46A4-806D-BEEADADC9191}"/>
              </a:ext>
            </a:extLst>
          </p:cNvPr>
          <p:cNvSpPr txBox="1"/>
          <p:nvPr/>
        </p:nvSpPr>
        <p:spPr>
          <a:xfrm>
            <a:off x="665990" y="1054683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cảm nhận của em sau khi nghe bản hòa tấu</a:t>
            </a:r>
            <a:endParaRPr lang="vi-VN" sz="28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1E18A-291C-4AE1-8CEC-5AA3D9DA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69" y="1839513"/>
            <a:ext cx="10409524" cy="19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9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036D5B44-1C44-4362-B72A-77436241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4" y="3753799"/>
            <a:ext cx="3924199" cy="2437628"/>
          </a:xfrm>
          <a:prstGeom prst="rect">
            <a:avLst/>
          </a:prstGeom>
        </p:spPr>
      </p:pic>
      <p:pic>
        <p:nvPicPr>
          <p:cNvPr id="3" name="图片 12" descr="资源 9@4x3">
            <a:extLst>
              <a:ext uri="{FF2B5EF4-FFF2-40B4-BE49-F238E27FC236}">
                <a16:creationId xmlns:a16="http://schemas.microsoft.com/office/drawing/2014/main" id="{1F4956E5-44B8-496D-B702-E3D4B0FB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4" name="图片 12" descr="资源 9@4x3">
            <a:extLst>
              <a:ext uri="{FF2B5EF4-FFF2-40B4-BE49-F238E27FC236}">
                <a16:creationId xmlns:a16="http://schemas.microsoft.com/office/drawing/2014/main" id="{36121714-83DE-4DB1-9C7A-A2AC31E04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CAB5C-EE73-416B-A688-B14B28A50E6C}"/>
              </a:ext>
            </a:extLst>
          </p:cNvPr>
          <p:cNvSpPr txBox="1"/>
          <p:nvPr/>
        </p:nvSpPr>
        <p:spPr>
          <a:xfrm>
            <a:off x="2426424" y="1272390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 nhạc: Ngôi sao sáng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FA711-BA69-4416-97E8-E996909FC6C0}"/>
              </a:ext>
            </a:extLst>
          </p:cNvPr>
          <p:cNvSpPr txBox="1"/>
          <p:nvPr/>
        </p:nvSpPr>
        <p:spPr>
          <a:xfrm>
            <a:off x="314189" y="1903872"/>
            <a:ext cx="9577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Dân ca Khmer (Nam Bộ)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Ghi âm: La-en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Chuyển soạn: Trần Kim Trọng Nghĩa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1AB7A-C9F9-4142-B861-DE505814452B}"/>
              </a:ext>
            </a:extLst>
          </p:cNvPr>
          <p:cNvSpPr txBox="1"/>
          <p:nvPr/>
        </p:nvSpPr>
        <p:spPr>
          <a:xfrm>
            <a:off x="1816824" y="3961736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 nhạc kết hợp vận động</a:t>
            </a:r>
            <a:endParaRPr lang="vi-VN" sz="280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9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8133233" y="3901168"/>
            <a:ext cx="421962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43046" y="6161517"/>
            <a:ext cx="7389289" cy="608777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C0CBC7-9A8F-49B8-BD83-79530154C31F}"/>
              </a:ext>
            </a:extLst>
          </p:cNvPr>
          <p:cNvSpPr/>
          <p:nvPr/>
        </p:nvSpPr>
        <p:spPr>
          <a:xfrm>
            <a:off x="-922788" y="6161517"/>
            <a:ext cx="8376540" cy="608777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2BE49A8-F1B9-4342-925C-4DCBF0119AE6}"/>
              </a:ext>
            </a:extLst>
          </p:cNvPr>
          <p:cNvSpPr/>
          <p:nvPr/>
        </p:nvSpPr>
        <p:spPr>
          <a:xfrm>
            <a:off x="-7083" y="5907169"/>
            <a:ext cx="6527524" cy="910127"/>
          </a:xfrm>
          <a:custGeom>
            <a:avLst/>
            <a:gdLst/>
            <a:ahLst/>
            <a:cxnLst/>
            <a:rect l="l" t="t" r="r" b="b"/>
            <a:pathLst>
              <a:path w="7315200" h="3877056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B5E85848-F812-463B-9629-59ED8941152F}"/>
              </a:ext>
            </a:extLst>
          </p:cNvPr>
          <p:cNvSpPr/>
          <p:nvPr/>
        </p:nvSpPr>
        <p:spPr>
          <a:xfrm>
            <a:off x="6033331" y="5907168"/>
            <a:ext cx="6248373" cy="910127"/>
          </a:xfrm>
          <a:custGeom>
            <a:avLst/>
            <a:gdLst/>
            <a:ahLst/>
            <a:cxnLst/>
            <a:rect l="l" t="t" r="r" b="b"/>
            <a:pathLst>
              <a:path w="7315200" h="3877056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7E06FF6-A8AF-417D-A8D2-CB317B1519EB}"/>
              </a:ext>
            </a:extLst>
          </p:cNvPr>
          <p:cNvSpPr/>
          <p:nvPr/>
        </p:nvSpPr>
        <p:spPr>
          <a:xfrm>
            <a:off x="9421464" y="5097713"/>
            <a:ext cx="2248480" cy="1672581"/>
          </a:xfrm>
          <a:custGeom>
            <a:avLst/>
            <a:gdLst/>
            <a:ahLst/>
            <a:cxnLst/>
            <a:rect l="l" t="t" r="r" b="b"/>
            <a:pathLst>
              <a:path w="6069690" h="5144062">
                <a:moveTo>
                  <a:pt x="0" y="0"/>
                </a:moveTo>
                <a:lnTo>
                  <a:pt x="6069689" y="0"/>
                </a:lnTo>
                <a:lnTo>
                  <a:pt x="6069689" y="5144062"/>
                </a:lnTo>
                <a:lnTo>
                  <a:pt x="0" y="51440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A4745794-CF3E-4A70-8789-D1A37C5ED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9" y="705463"/>
            <a:ext cx="1477609" cy="1235516"/>
          </a:xfrm>
          <a:prstGeom prst="rect">
            <a:avLst/>
          </a:prstGeom>
        </p:spPr>
      </p:pic>
      <p:sp>
        <p:nvSpPr>
          <p:cNvPr id="20" name="Hộp Văn bản 24">
            <a:extLst>
              <a:ext uri="{FF2B5EF4-FFF2-40B4-BE49-F238E27FC236}">
                <a16:creationId xmlns:a16="http://schemas.microsoft.com/office/drawing/2014/main" id="{3AAB1ED4-915F-4D7E-ABA1-6B1A431E2BF3}"/>
              </a:ext>
            </a:extLst>
          </p:cNvPr>
          <p:cNvSpPr txBox="1"/>
          <p:nvPr/>
        </p:nvSpPr>
        <p:spPr>
          <a:xfrm>
            <a:off x="5395267" y="474631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25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BE1920-01BE-4FC0-9280-1BF64A76CC6C}"/>
              </a:ext>
            </a:extLst>
          </p:cNvPr>
          <p:cNvSpPr/>
          <p:nvPr/>
        </p:nvSpPr>
        <p:spPr>
          <a:xfrm>
            <a:off x="325696" y="297732"/>
            <a:ext cx="700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đề: Ước mơ tuổi thơ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4626D-1CC1-4E6C-BCFC-1C7D5607B616}"/>
              </a:ext>
            </a:extLst>
          </p:cNvPr>
          <p:cNvSpPr txBox="1"/>
          <p:nvPr/>
        </p:nvSpPr>
        <p:spPr>
          <a:xfrm>
            <a:off x="4172144" y="1084204"/>
            <a:ext cx="9577569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nhạc cụ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Nghe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nhạc: Ngôi sao sáng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3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8133233" y="3901168"/>
            <a:ext cx="421962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43046" y="6161517"/>
            <a:ext cx="7389289" cy="608777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C0CBC7-9A8F-49B8-BD83-79530154C31F}"/>
              </a:ext>
            </a:extLst>
          </p:cNvPr>
          <p:cNvSpPr/>
          <p:nvPr/>
        </p:nvSpPr>
        <p:spPr>
          <a:xfrm>
            <a:off x="-922788" y="6161517"/>
            <a:ext cx="8376540" cy="608777"/>
          </a:xfrm>
          <a:custGeom>
            <a:avLst/>
            <a:gdLst/>
            <a:ahLst/>
            <a:cxnLst/>
            <a:rect l="l" t="t" r="r" b="b"/>
            <a:pathLst>
              <a:path w="7315200" h="2310384">
                <a:moveTo>
                  <a:pt x="0" y="0"/>
                </a:moveTo>
                <a:lnTo>
                  <a:pt x="7315200" y="0"/>
                </a:lnTo>
                <a:lnTo>
                  <a:pt x="7315200" y="2310384"/>
                </a:lnTo>
                <a:lnTo>
                  <a:pt x="0" y="2310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2BE49A8-F1B9-4342-925C-4DCBF0119AE6}"/>
              </a:ext>
            </a:extLst>
          </p:cNvPr>
          <p:cNvSpPr/>
          <p:nvPr/>
        </p:nvSpPr>
        <p:spPr>
          <a:xfrm>
            <a:off x="-7083" y="5907169"/>
            <a:ext cx="6527524" cy="910127"/>
          </a:xfrm>
          <a:custGeom>
            <a:avLst/>
            <a:gdLst/>
            <a:ahLst/>
            <a:cxnLst/>
            <a:rect l="l" t="t" r="r" b="b"/>
            <a:pathLst>
              <a:path w="7315200" h="3877056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B5E85848-F812-463B-9629-59ED8941152F}"/>
              </a:ext>
            </a:extLst>
          </p:cNvPr>
          <p:cNvSpPr/>
          <p:nvPr/>
        </p:nvSpPr>
        <p:spPr>
          <a:xfrm>
            <a:off x="6033331" y="5907168"/>
            <a:ext cx="6248373" cy="910127"/>
          </a:xfrm>
          <a:custGeom>
            <a:avLst/>
            <a:gdLst/>
            <a:ahLst/>
            <a:cxnLst/>
            <a:rect l="l" t="t" r="r" b="b"/>
            <a:pathLst>
              <a:path w="7315200" h="3877056">
                <a:moveTo>
                  <a:pt x="0" y="0"/>
                </a:moveTo>
                <a:lnTo>
                  <a:pt x="7315200" y="0"/>
                </a:lnTo>
                <a:lnTo>
                  <a:pt x="7315200" y="3877056"/>
                </a:lnTo>
                <a:lnTo>
                  <a:pt x="0" y="3877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7E06FF6-A8AF-417D-A8D2-CB317B1519EB}"/>
              </a:ext>
            </a:extLst>
          </p:cNvPr>
          <p:cNvSpPr/>
          <p:nvPr/>
        </p:nvSpPr>
        <p:spPr>
          <a:xfrm>
            <a:off x="9421464" y="5097713"/>
            <a:ext cx="2248480" cy="1672581"/>
          </a:xfrm>
          <a:custGeom>
            <a:avLst/>
            <a:gdLst/>
            <a:ahLst/>
            <a:cxnLst/>
            <a:rect l="l" t="t" r="r" b="b"/>
            <a:pathLst>
              <a:path w="6069690" h="5144062">
                <a:moveTo>
                  <a:pt x="0" y="0"/>
                </a:moveTo>
                <a:lnTo>
                  <a:pt x="6069689" y="0"/>
                </a:lnTo>
                <a:lnTo>
                  <a:pt x="6069689" y="5144062"/>
                </a:lnTo>
                <a:lnTo>
                  <a:pt x="0" y="51440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A4745794-CF3E-4A70-8789-D1A37C5ED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9" y="705463"/>
            <a:ext cx="1477609" cy="1235516"/>
          </a:xfrm>
          <a:prstGeom prst="rect">
            <a:avLst/>
          </a:prstGeom>
        </p:spPr>
      </p:pic>
      <p:sp>
        <p:nvSpPr>
          <p:cNvPr id="20" name="Hộp Văn bản 24">
            <a:extLst>
              <a:ext uri="{FF2B5EF4-FFF2-40B4-BE49-F238E27FC236}">
                <a16:creationId xmlns:a16="http://schemas.microsoft.com/office/drawing/2014/main" id="{3AAB1ED4-915F-4D7E-ABA1-6B1A431E2BF3}"/>
              </a:ext>
            </a:extLst>
          </p:cNvPr>
          <p:cNvSpPr txBox="1"/>
          <p:nvPr/>
        </p:nvSpPr>
        <p:spPr>
          <a:xfrm>
            <a:off x="5395267" y="474631"/>
            <a:ext cx="112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25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BE1920-01BE-4FC0-9280-1BF64A76CC6C}"/>
              </a:ext>
            </a:extLst>
          </p:cNvPr>
          <p:cNvSpPr/>
          <p:nvPr/>
        </p:nvSpPr>
        <p:spPr>
          <a:xfrm>
            <a:off x="325696" y="297732"/>
            <a:ext cx="7006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đề: Ước mơ tuổi thơ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4626D-1CC1-4E6C-BCFC-1C7D5607B616}"/>
              </a:ext>
            </a:extLst>
          </p:cNvPr>
          <p:cNvSpPr txBox="1"/>
          <p:nvPr/>
        </p:nvSpPr>
        <p:spPr>
          <a:xfrm>
            <a:off x="4172144" y="1084204"/>
            <a:ext cx="9577569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nhạc cụ</a:t>
            </a:r>
            <a:endParaRPr lang="vi-VN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Nghe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nhạc: Ngôi sao sáng</a:t>
            </a:r>
            <a:endParaRPr lang="vi-VN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2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背景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9793" y="-17689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15F34D-4569-4EF6-838E-5E5FAE74B147}"/>
              </a:ext>
            </a:extLst>
          </p:cNvPr>
          <p:cNvSpPr/>
          <p:nvPr/>
        </p:nvSpPr>
        <p:spPr>
          <a:xfrm>
            <a:off x="1555881" y="1126275"/>
            <a:ext cx="2201244" cy="742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 dung 1 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2BA8F70-2155-4E4D-9959-400F876A25E1}"/>
              </a:ext>
            </a:extLst>
          </p:cNvPr>
          <p:cNvSpPr/>
          <p:nvPr/>
        </p:nvSpPr>
        <p:spPr>
          <a:xfrm>
            <a:off x="7783626" y="4169587"/>
            <a:ext cx="3179228" cy="2614372"/>
          </a:xfrm>
          <a:custGeom>
            <a:avLst/>
            <a:gdLst/>
            <a:ahLst/>
            <a:cxnLst/>
            <a:rect l="l" t="t" r="r" b="b"/>
            <a:pathLst>
              <a:path w="5469829" h="4412328">
                <a:moveTo>
                  <a:pt x="0" y="0"/>
                </a:moveTo>
                <a:lnTo>
                  <a:pt x="5469828" y="0"/>
                </a:lnTo>
                <a:lnTo>
                  <a:pt x="5469828" y="4412329"/>
                </a:lnTo>
                <a:lnTo>
                  <a:pt x="0" y="4412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E625A-6D30-4C8C-8EE1-42E5D92EE0FF}"/>
              </a:ext>
            </a:extLst>
          </p:cNvPr>
          <p:cNvSpPr txBox="1"/>
          <p:nvPr/>
        </p:nvSpPr>
        <p:spPr>
          <a:xfrm>
            <a:off x="4754752" y="1868786"/>
            <a:ext cx="957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 tập: 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 cụ</a:t>
            </a:r>
            <a:endParaRPr lang="vi-VN" sz="280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2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9EC73-44B4-4AAD-B466-02086974D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40" y="443434"/>
            <a:ext cx="9104762" cy="492149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A74DA9-00A0-448A-9BE0-EE865B11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346" y="309877"/>
            <a:ext cx="9419048" cy="5230548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56697906-95F9-4CE3-A696-6AB11D82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79" y="337180"/>
            <a:ext cx="9943691" cy="60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B450B0D-91E1-4676-8668-2EFFD0D7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81" y="492486"/>
            <a:ext cx="2206985" cy="64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2">
            <a:extLst>
              <a:ext uri="{FF2B5EF4-FFF2-40B4-BE49-F238E27FC236}">
                <a16:creationId xmlns:a16="http://schemas.microsoft.com/office/drawing/2014/main" id="{0A0FEE36-0C91-49C2-B13E-1242D4B18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48" y="5697290"/>
            <a:ext cx="868489" cy="9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>
            <a:extLst>
              <a:ext uri="{FF2B5EF4-FFF2-40B4-BE49-F238E27FC236}">
                <a16:creationId xmlns:a16="http://schemas.microsoft.com/office/drawing/2014/main" id="{3A350CA6-CF46-40BE-95F4-4C75329609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58" y="5529722"/>
            <a:ext cx="543572" cy="5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Freeform 2">
            <a:extLst>
              <a:ext uri="{FF2B5EF4-FFF2-40B4-BE49-F238E27FC236}">
                <a16:creationId xmlns:a16="http://schemas.microsoft.com/office/drawing/2014/main" id="{BB407ADD-F6B1-4F17-9CFE-D55EC81FCD68}"/>
              </a:ext>
            </a:extLst>
          </p:cNvPr>
          <p:cNvSpPr>
            <a:spLocks/>
          </p:cNvSpPr>
          <p:nvPr/>
        </p:nvSpPr>
        <p:spPr bwMode="auto">
          <a:xfrm>
            <a:off x="-87643" y="6551475"/>
            <a:ext cx="12385679" cy="306526"/>
          </a:xfrm>
          <a:custGeom>
            <a:avLst/>
            <a:gdLst>
              <a:gd name="T0" fmla="*/ 0 w 7315200"/>
              <a:gd name="T1" fmla="*/ 0 h 1542842"/>
              <a:gd name="T2" fmla="*/ 7315200 w 7315200"/>
              <a:gd name="T3" fmla="*/ 0 h 1542842"/>
              <a:gd name="T4" fmla="*/ 7315200 w 7315200"/>
              <a:gd name="T5" fmla="*/ 1542843 h 1542842"/>
              <a:gd name="T6" fmla="*/ 0 w 7315200"/>
              <a:gd name="T7" fmla="*/ 1542843 h 1542842"/>
              <a:gd name="T8" fmla="*/ 0 w 7315200"/>
              <a:gd name="T9" fmla="*/ 0 h 154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8" name="图片 1">
            <a:extLst>
              <a:ext uri="{FF2B5EF4-FFF2-40B4-BE49-F238E27FC236}">
                <a16:creationId xmlns:a16="http://schemas.microsoft.com/office/drawing/2014/main" id="{79197232-5E07-412D-9901-B86346009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-175513" y="4389447"/>
            <a:ext cx="1655238" cy="25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>
            <a:extLst>
              <a:ext uri="{FF2B5EF4-FFF2-40B4-BE49-F238E27FC236}">
                <a16:creationId xmlns:a16="http://schemas.microsoft.com/office/drawing/2014/main" id="{9CBB6656-3ACF-421B-BCD4-72A816D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038" y="3974616"/>
            <a:ext cx="10479089" cy="6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Tuổi   hồng   ơi,      chứa      chan     bao    niềm     vui        tháng  ngày.              Tuổi  hồng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60AB2A4B-8282-4D92-8640-387DD1D5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118" y="4749103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ơi,                êm        đềm       như      những     áng         mây.                                      Và    em </a:t>
            </a: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B532F519-A8A8-4939-B061-2F697AD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89" y="5468417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sẽ                          tô                  hồng     thêm      bao       ước               mơ,                  đem  </a:t>
            </a: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2E119666-C87F-4797-81D4-EC4415B6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943" y="6204078"/>
            <a:ext cx="10479089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lòng         tin      yêu    cuộc          sống,  thiết         tha       tuổi     hồng   mến       thương.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1606C-C019-4927-AA97-685D2A2CB71F}"/>
              </a:ext>
            </a:extLst>
          </p:cNvPr>
          <p:cNvSpPr/>
          <p:nvPr/>
        </p:nvSpPr>
        <p:spPr>
          <a:xfrm>
            <a:off x="4424829" y="36783"/>
            <a:ext cx="2655727" cy="6469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4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hồng ơi</a:t>
            </a:r>
            <a:endParaRPr kumimoji="0" lang="vi-VN" sz="3604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2230E-91C6-43BD-BE8F-70498707A47D}"/>
              </a:ext>
            </a:extLst>
          </p:cNvPr>
          <p:cNvSpPr/>
          <p:nvPr/>
        </p:nvSpPr>
        <p:spPr>
          <a:xfrm>
            <a:off x="7430863" y="363745"/>
            <a:ext cx="3626313" cy="4093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6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Nhạc và lời: Nguyễn Công Minh</a:t>
            </a:r>
            <a:endParaRPr kumimoji="0" lang="vi-VN" sz="2060" b="0" i="1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D37F0-7581-4729-9BF9-6ACCDE6F06EC}"/>
              </a:ext>
            </a:extLst>
          </p:cNvPr>
          <p:cNvSpPr txBox="1"/>
          <p:nvPr/>
        </p:nvSpPr>
        <p:spPr>
          <a:xfrm>
            <a:off x="2220027" y="1191701"/>
            <a:ext cx="10814224" cy="92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Rồi    mai       đây,                bước      chân     trên     đường thênh    thang,             ước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3BB03-C070-4C75-ABA9-D64FFB81C47F}"/>
              </a:ext>
            </a:extLst>
          </p:cNvPr>
          <p:cNvSpPr txBox="1"/>
          <p:nvPr/>
        </p:nvSpPr>
        <p:spPr>
          <a:xfrm>
            <a:off x="2858460" y="2687117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Tuổi  hồng     ơi,               biết           bao    kỉ      niệm   thân         thương,           với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698282-2E1E-46B1-9261-69709B4D83D8}"/>
              </a:ext>
            </a:extLst>
          </p:cNvPr>
          <p:cNvSpPr txBox="1"/>
          <p:nvPr/>
        </p:nvSpPr>
        <p:spPr>
          <a:xfrm>
            <a:off x="1912947" y="1933362"/>
            <a:ext cx="11212708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mơ     bay     xa      cùng       em,              đến       những  nơi    miền    quê       vẫy         gọi.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BF90AA-2E97-4294-AA90-824825FFF4BD}"/>
              </a:ext>
            </a:extLst>
          </p:cNvPr>
          <p:cNvSpPr txBox="1"/>
          <p:nvPr/>
        </p:nvSpPr>
        <p:spPr>
          <a:xfrm>
            <a:off x="1860707" y="3386608"/>
            <a:ext cx="10814224" cy="6469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người      bạn     cùng            em,         nhớ        mãi        ôi       tuổi     thần             tiên. </a:t>
            </a:r>
          </a:p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2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9729BA-5AE4-48DF-BCF5-F7AF60335C84}"/>
              </a:ext>
            </a:extLst>
          </p:cNvPr>
          <p:cNvSpPr txBox="1"/>
          <p:nvPr/>
        </p:nvSpPr>
        <p:spPr>
          <a:xfrm>
            <a:off x="2574912" y="993105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Bình  minh      lên,                 líu           lo       trên    cành     cây       cao,               gió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FFC97-20C1-4000-A51A-A771D5704325}"/>
              </a:ext>
            </a:extLst>
          </p:cNvPr>
          <p:cNvSpPr txBox="1"/>
          <p:nvPr/>
        </p:nvSpPr>
        <p:spPr>
          <a:xfrm>
            <a:off x="1912947" y="1748441"/>
            <a:ext cx="1066913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xôn     xao     đưa      lời        ca,                 ánh      dương chan    hòa     em         tới       trường.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BE54A-AF77-440B-93CD-4DDF2CD59AF1}"/>
              </a:ext>
            </a:extLst>
          </p:cNvPr>
          <p:cNvSpPr txBox="1"/>
          <p:nvPr/>
        </p:nvSpPr>
        <p:spPr>
          <a:xfrm>
            <a:off x="2280777" y="2486258"/>
            <a:ext cx="1047704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         Tuổi   hồng    ơi,               biết          bao   gương   mặt   thân         quen,            biết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B1828-F5EC-4988-9742-0C940E3339BC}"/>
              </a:ext>
            </a:extLst>
          </p:cNvPr>
          <p:cNvSpPr txBox="1"/>
          <p:nvPr/>
        </p:nvSpPr>
        <p:spPr>
          <a:xfrm>
            <a:off x="1996600" y="3175522"/>
            <a:ext cx="10542437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bao     nụ     cười      hồn           nhiên,       mến      thương   ôi       tuổi      thần          tiên.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4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52C001-F34E-4C9D-9AC0-02B20208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09" y="1363024"/>
            <a:ext cx="8752381" cy="3980952"/>
          </a:xfrm>
          <a:prstGeom prst="rect">
            <a:avLst/>
          </a:prstGeom>
        </p:spPr>
      </p:pic>
      <p:pic>
        <p:nvPicPr>
          <p:cNvPr id="7" name="图片 12" descr="资源 9@4x3">
            <a:extLst>
              <a:ext uri="{FF2B5EF4-FFF2-40B4-BE49-F238E27FC236}">
                <a16:creationId xmlns:a16="http://schemas.microsoft.com/office/drawing/2014/main" id="{07E63A0E-5A3D-41FB-8CC6-B091FD9A5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8" name="图片 12" descr="资源 9@4x3">
            <a:extLst>
              <a:ext uri="{FF2B5EF4-FFF2-40B4-BE49-F238E27FC236}">
                <a16:creationId xmlns:a16="http://schemas.microsoft.com/office/drawing/2014/main" id="{F800E7EA-6153-49BE-8E80-288E79F7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12473-F399-4FEF-A5B1-7B67BF1A2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875" y="3607968"/>
            <a:ext cx="2398125" cy="2319145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388" y="324565"/>
            <a:ext cx="536734" cy="539115"/>
          </a:xfrm>
          <a:prstGeom prst="rect">
            <a:avLst/>
          </a:prstGeom>
        </p:spPr>
      </p:pic>
      <p:pic>
        <p:nvPicPr>
          <p:cNvPr id="7" name="图片 3" descr="资源 6@4x3">
            <a:extLst>
              <a:ext uri="{FF2B5EF4-FFF2-40B4-BE49-F238E27FC236}">
                <a16:creationId xmlns:a16="http://schemas.microsoft.com/office/drawing/2014/main" id="{8EC95B17-C519-4995-B587-0E81FAE8B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85" y="594124"/>
            <a:ext cx="727234" cy="675799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412DD-00BC-40E5-A5F5-9ADB986BDD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2034" y="1833452"/>
            <a:ext cx="9266848" cy="13267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CE74C4-6C68-4ED9-BE22-1D662180992F}"/>
              </a:ext>
            </a:extLst>
          </p:cNvPr>
          <p:cNvSpPr/>
          <p:nvPr/>
        </p:nvSpPr>
        <p:spPr>
          <a:xfrm>
            <a:off x="1582503" y="1016884"/>
            <a:ext cx="32063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mẫu âm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r5">
            <a:hlinkClick r:id="" action="ppaction://media"/>
            <a:extLst>
              <a:ext uri="{FF2B5EF4-FFF2-40B4-BE49-F238E27FC236}">
                <a16:creationId xmlns:a16="http://schemas.microsoft.com/office/drawing/2014/main" id="{600DCD45-4A7D-4358-BECA-9054056607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8522" y="34922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12473-F399-4FEF-A5B1-7B67BF1A2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875" y="3607968"/>
            <a:ext cx="2398125" cy="2319145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EA624E07-4439-4039-BB3E-F54EB16E11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-67112" y="5159228"/>
            <a:ext cx="12356984" cy="1698771"/>
          </a:xfrm>
          <a:prstGeom prst="rect">
            <a:avLst/>
          </a:prstGeom>
        </p:spPr>
      </p:pic>
      <p:pic>
        <p:nvPicPr>
          <p:cNvPr id="5" name="图片 12" descr="资源 9@4x3">
            <a:extLst>
              <a:ext uri="{FF2B5EF4-FFF2-40B4-BE49-F238E27FC236}">
                <a16:creationId xmlns:a16="http://schemas.microsoft.com/office/drawing/2014/main" id="{07B1771E-4225-4383-8299-22B6F7CA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336" y="6019799"/>
            <a:ext cx="6576357" cy="838200"/>
          </a:xfrm>
          <a:prstGeom prst="rect">
            <a:avLst/>
          </a:prstGeom>
        </p:spPr>
      </p:pic>
      <p:pic>
        <p:nvPicPr>
          <p:cNvPr id="6" name="图片 2" descr="资源 8@4x3">
            <a:extLst>
              <a:ext uri="{FF2B5EF4-FFF2-40B4-BE49-F238E27FC236}">
                <a16:creationId xmlns:a16="http://schemas.microsoft.com/office/drawing/2014/main" id="{672EFFF8-B624-466E-9C9E-C3DAB2605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72" y="80586"/>
            <a:ext cx="536734" cy="539115"/>
          </a:xfrm>
          <a:prstGeom prst="rect">
            <a:avLst/>
          </a:prstGeom>
        </p:spPr>
      </p:pic>
      <p:pic>
        <p:nvPicPr>
          <p:cNvPr id="8" name="图片 8" descr="资源 7@4x3">
            <a:extLst>
              <a:ext uri="{FF2B5EF4-FFF2-40B4-BE49-F238E27FC236}">
                <a16:creationId xmlns:a16="http://schemas.microsoft.com/office/drawing/2014/main" id="{7A5A3FD5-29F5-43D9-A885-117A20A19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1" y="0"/>
            <a:ext cx="685800" cy="649129"/>
          </a:xfrm>
          <a:prstGeom prst="rect">
            <a:avLst/>
          </a:prstGeom>
        </p:spPr>
      </p:pic>
      <p:pic>
        <p:nvPicPr>
          <p:cNvPr id="9" name="图片 12" descr="资源 9@4x3">
            <a:extLst>
              <a:ext uri="{FF2B5EF4-FFF2-40B4-BE49-F238E27FC236}">
                <a16:creationId xmlns:a16="http://schemas.microsoft.com/office/drawing/2014/main" id="{0AE09F4F-FBF8-4278-BE66-4BB18BF6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019800"/>
            <a:ext cx="6193872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281C5-8543-4D48-94E5-B834B997B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755" y="1049987"/>
            <a:ext cx="9291623" cy="1395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34FE5D-0E29-4498-B36D-30BAC9079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755" y="2854853"/>
            <a:ext cx="9437032" cy="1698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A74EBC-459A-4948-81EA-168C1D4EDF47}"/>
              </a:ext>
            </a:extLst>
          </p:cNvPr>
          <p:cNvSpPr txBox="1"/>
          <p:nvPr/>
        </p:nvSpPr>
        <p:spPr>
          <a:xfrm>
            <a:off x="1655213" y="4486772"/>
            <a:ext cx="10536787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Nụ      hoa   thắm             trên           môi       người    tiếng    em           cười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BDE8C-1448-4594-8A65-1D5DA61FBF81}"/>
              </a:ext>
            </a:extLst>
          </p:cNvPr>
          <p:cNvSpPr txBox="1"/>
          <p:nvPr/>
        </p:nvSpPr>
        <p:spPr>
          <a:xfrm>
            <a:off x="2214564" y="2445959"/>
            <a:ext cx="10477045" cy="369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Mùa  xuân   hát            ca,                               thềm  xuân  bước        qua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AA5C5-99B6-4982-B350-6B33F40FD7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158" y="1028595"/>
            <a:ext cx="473597" cy="506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296700-E6E1-4D49-A1C8-CA31CFC72D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157" y="2876245"/>
            <a:ext cx="473597" cy="5062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107F64-00C9-45F8-BF37-2432F7BC3E90}"/>
              </a:ext>
            </a:extLst>
          </p:cNvPr>
          <p:cNvSpPr/>
          <p:nvPr/>
        </p:nvSpPr>
        <p:spPr>
          <a:xfrm>
            <a:off x="1496325" y="241427"/>
            <a:ext cx="849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7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srgbClr val="70312E"/>
                </a:solidFill>
                <a:effectLst>
                  <a:outerShdw blurRad="38100" dist="19050" dir="2700000" algn="tl" rotWithShape="0">
                    <a:srgbClr val="70312E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Thực hành đệm trích đoạn “Duyên dáng mùa xuân”</a:t>
            </a:r>
            <a:endParaRPr kumimoji="0" lang="vi-VN" sz="2800" b="1" i="0" u="none" strike="noStrike" kern="1200" cap="none" spc="0" normalizeH="0" baseline="0" noProof="0">
              <a:ln w="0"/>
              <a:solidFill>
                <a:srgbClr val="70312E"/>
              </a:solidFill>
              <a:effectLst>
                <a:outerShdw blurRad="38100" dist="19050" dir="2700000" algn="tl" rotWithShape="0">
                  <a:srgbClr val="70312E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7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E813DA-F689-4148-8CD6-A9F02C10BBB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ÂM NHẠ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5-L5 -Ôn nhạc cụ, nghe nhạc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AE7B9-D644-42E6-AC26-E08AA2F2ADC3}:3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CC65EF-71BD-4F57-9D9A-9D2DDFC9116F}:33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BE2BA9-C355-48D4-A96F-0E88E6FD28B9}:3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E92884-DB38-47F6-B21E-6D794E991173}:3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B2F677-2F22-4DAA-912F-01EAE38CB6D7}:33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D5768-380F-49EA-BC22-5AD361C5A584}:3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37C149-13D8-46F7-83CC-D3E9E16E5804}: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016DD3-55EE-4C1C-897F-0FBF983D2A23}:33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19F6A-D5BD-4BBE-ACFC-36A1A4EC13E1}:33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720110-9629-49D3-AEC7-C55B03B8E1A3}:33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A609B-A22F-44D3-8FEA-33CDCB7835D1}:33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BA7473-F1C9-444A-9D35-32A09854F132}:33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C0D1A-BB2E-42E0-85FB-289851C1E669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AC66B5-FA69-42BF-92FB-C1F7CC600D81}:33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91E90-596E-418C-A146-943331A13880}:33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FDE54B-9EB2-4BE1-B1A3-D88CE4B65FA9}:3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785298-850C-41B4-B1F8-23964A02E32B}:3356"/>
</p:tagLst>
</file>

<file path=ppt/theme/theme1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417</Words>
  <Application>Microsoft Office PowerPoint</Application>
  <PresentationFormat>Widescreen</PresentationFormat>
  <Paragraphs>52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McLaren</vt:lpstr>
      <vt:lpstr>微软雅黑</vt:lpstr>
      <vt:lpstr>宋体</vt:lpstr>
      <vt:lpstr>Arial</vt:lpstr>
      <vt:lpstr>Arial Black</vt:lpstr>
      <vt:lpstr>Calibri</vt:lpstr>
      <vt:lpstr>Calibri Light</vt:lpstr>
      <vt:lpstr>Times New Roman</vt:lpstr>
      <vt:lpstr>Mother and Baby Greeting Cards by Slidesgo</vt:lpstr>
      <vt:lpstr>2_Office Theme</vt:lpstr>
      <vt:lpstr>Office Theme</vt:lpstr>
      <vt:lpstr>11_Office 主题</vt:lpstr>
      <vt:lpstr>Office 主题​​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25-L5 -Ôn nhạc cụ, nghe nhạc...</dc:title>
  <dc:creator>Thị Tân Cao</dc:creator>
  <cp:lastModifiedBy>LIEN THANH</cp:lastModifiedBy>
  <cp:revision>24</cp:revision>
  <dcterms:created xsi:type="dcterms:W3CDTF">2024-06-02T07:48:40Z</dcterms:created>
  <dcterms:modified xsi:type="dcterms:W3CDTF">2025-03-13T01:15:21Z</dcterms:modified>
</cp:coreProperties>
</file>