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</p:sldIdLst>
  <p:sldSz cx="109728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32" y="6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 defTabSz="-635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-635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 smtClean="0">
                <a:solidFill>
                  <a:srgbClr val="000000"/>
                </a:solidFill>
                <a:latin typeface="Arial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28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 defTabSz="-635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 defTabSz="-635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720" indent="-426720" defTabSz="-635"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100" lvl="1" indent="-355600" defTabSz="-635"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6845" lvl="2" indent="-283845" defTabSz="-635"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45" lvl="3" indent="-283845" defTabSz="-635">
              <a:spcBef>
                <a:spcPts val="1000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69845" lvl="4" indent="-283845" defTabSz="-635">
              <a:spcBef>
                <a:spcPts val="1000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69845" lvl="5" indent="-283845" defTabSz="-635">
              <a:spcBef>
                <a:spcPts val="1000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69845" lvl="6" indent="-283845" defTabSz="-635">
              <a:spcBef>
                <a:spcPts val="1000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 defTabSz="-635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6">
            <a:lum contrast="20000"/>
          </a:blip>
          <a:srcRect l="40892" t="17908" r="42036" b="58302"/>
          <a:stretch>
            <a:fillRect/>
          </a:stretch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049010" y="3429000"/>
            <a:ext cx="392049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</a:t>
            </a:r>
            <a:r>
              <a:rPr lang="en-AU" altLang="en-US" sz="3200" b="1" strike="noStrike" spc="-1" dirty="0" smtClean="0">
                <a:solidFill>
                  <a:srgbClr val="1713CB"/>
                </a:solidFill>
                <a:latin typeface="Times New Roman"/>
                <a:ea typeface="Times New Roman"/>
              </a:rPr>
              <a:t>26</a:t>
            </a:r>
            <a:r>
              <a:rPr lang="en-US" sz="3200" b="1" strike="noStrike" spc="-1" dirty="0" smtClean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CHỦ ĐỀ 6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7"/>
          <a:stretch>
            <a:fillRect/>
          </a:stretch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3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3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defTabSz="-635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 defTabSz="-635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343650" y="228470"/>
            <a:ext cx="1457280" cy="60804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AU" altLang="en-US" sz="3200" b="1" strike="noStrike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26</a:t>
            </a:r>
            <a:endParaRPr lang="en-AU" altLang="en-US" sz="3200" b="1" strike="noStrike" spc="-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defTabSz="-635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 defTabSz="-635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3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5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defTabSz="-635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bài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hát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838020" y="1357200"/>
            <a:ext cx="8077380" cy="268040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 defTabSz="-635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 dirty="0">
                <a:solidFill>
                  <a:srgbClr val="000000"/>
                </a:solidFill>
                <a:latin typeface="Times New Roman"/>
              </a:rPr>
              <a:t>GÀ </a:t>
            </a:r>
            <a:r>
              <a:rPr lang="en-US" sz="4400" b="1" strike="noStrike" spc="-1" dirty="0" smtClean="0">
                <a:solidFill>
                  <a:srgbClr val="000000"/>
                </a:solidFill>
                <a:latin typeface="Times New Roman"/>
              </a:rPr>
              <a:t>GÁY</a:t>
            </a:r>
          </a:p>
          <a:p>
            <a:pPr defTabSz="-635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pc="-1" dirty="0" err="1" smtClean="0">
                <a:solidFill>
                  <a:srgbClr val="1713CB"/>
                </a:solidFill>
                <a:latin typeface="Times New Roman"/>
              </a:rPr>
              <a:t>Nghe</a:t>
            </a:r>
            <a:r>
              <a:rPr lang="en-US" sz="3200" b="1" spc="-1" dirty="0" smtClean="0">
                <a:solidFill>
                  <a:srgbClr val="1713CB"/>
                </a:solidFill>
                <a:latin typeface="Times New Roman"/>
              </a:rPr>
              <a:t> </a:t>
            </a:r>
            <a:r>
              <a:rPr lang="en-US" sz="3200" b="1" spc="-1" dirty="0" err="1" smtClean="0">
                <a:solidFill>
                  <a:srgbClr val="1713CB"/>
                </a:solidFill>
                <a:latin typeface="Times New Roman"/>
              </a:rPr>
              <a:t>nhạc</a:t>
            </a:r>
            <a:r>
              <a:rPr lang="en-US" sz="3200" b="1" spc="-1" dirty="0" smtClean="0">
                <a:solidFill>
                  <a:srgbClr val="1713CB"/>
                </a:solidFill>
                <a:latin typeface="Times New Roman"/>
              </a:rPr>
              <a:t>: </a:t>
            </a:r>
          </a:p>
          <a:p>
            <a:pPr algn="ctr" defTabSz="-635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pc="-1" dirty="0">
                <a:solidFill>
                  <a:srgbClr val="1713CB"/>
                </a:solidFill>
                <a:latin typeface="Times New Roman"/>
              </a:rPr>
              <a:t> </a:t>
            </a:r>
            <a:r>
              <a:rPr lang="en-US" sz="3200" b="1" spc="-1" dirty="0" smtClean="0">
                <a:solidFill>
                  <a:srgbClr val="1713CB"/>
                </a:solidFill>
                <a:latin typeface="Times New Roman"/>
              </a:rPr>
              <a:t>                      </a:t>
            </a:r>
            <a:r>
              <a:rPr lang="en-US" sz="4400" b="1" spc="-1" dirty="0" smtClean="0">
                <a:solidFill>
                  <a:srgbClr val="000000"/>
                </a:solidFill>
                <a:latin typeface="Times New Roman"/>
              </a:rPr>
              <a:t>LÍ CÂY BÔNG</a:t>
            </a:r>
            <a:endParaRPr lang="en-US" sz="4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838200" y="2033640"/>
            <a:ext cx="8720160" cy="5772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3">
            <a:biLevel thresh="50000"/>
          </a:blip>
          <a:srcRect b="6880"/>
          <a:stretch>
            <a:fillRect/>
          </a:stretch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3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ag00373_"/>
          <p:cNvPicPr/>
          <p:nvPr/>
        </p:nvPicPr>
        <p:blipFill>
          <a:blip r:embed="rId4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0" name="Picture 8" descr="000o"/>
          <p:cNvPicPr/>
          <p:nvPr/>
        </p:nvPicPr>
        <p:blipFill>
          <a:blip r:embed="rId6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9" descr="000o"/>
          <p:cNvPicPr/>
          <p:nvPr/>
        </p:nvPicPr>
        <p:blipFill>
          <a:blip r:embed="rId6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000o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1" descr="000o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9" descr="D:\GIÁO ÁN 1 2020-2021\HÌNH SOẠN GIÁO ÁN\Học hát\GÀ GÁY\Gà gáy.jpg"/>
          <p:cNvPicPr/>
          <p:nvPr/>
        </p:nvPicPr>
        <p:blipFill>
          <a:blip r:embed="rId3">
            <a:biLevel thresh="50000"/>
          </a:blip>
          <a:srcRect b="6880"/>
          <a:stretch>
            <a:fillRect/>
          </a:stretch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7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9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0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1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2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3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5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6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7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8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9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0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1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2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3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4" descr="D:\GIÁO ÁN 1 2020-2021\HÌNH SOẠN GIÁO ÁN\BỘ GÕ CƠ THỂ\Picture5 - Copy (2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0" descr="Kết quả hình ảnh cho nền powerpoint đẹp"/>
          <p:cNvPicPr/>
          <p:nvPr/>
        </p:nvPicPr>
        <p:blipFill>
          <a:blip r:embed="rId3"/>
          <a:srcRect t="3617" b="4847"/>
          <a:stretch>
            <a:fillRect/>
          </a:stretch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6" descr="ag00373_"/>
          <p:cNvPicPr/>
          <p:nvPr/>
        </p:nvPicPr>
        <p:blipFill>
          <a:blip r:embed="rId4"/>
          <a:stretch>
            <a:fillRect/>
          </a:stretch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"/>
          <p:cNvPicPr/>
          <p:nvPr/>
        </p:nvPicPr>
        <p:blipFill>
          <a:blip r:embed="rId5"/>
          <a:stretch>
            <a:fillRect/>
          </a:stretch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59" name="Rectangle 1"/>
          <p:cNvSpPr/>
          <p:nvPr/>
        </p:nvSpPr>
        <p:spPr>
          <a:xfrm>
            <a:off x="1173426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KẾT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HỢP </a:t>
            </a:r>
            <a:endParaRPr lang="en-US" sz="6600" b="1" strike="noStrike" spc="-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CƠ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0" name="Picture 8" descr="000o"/>
          <p:cNvPicPr/>
          <p:nvPr/>
        </p:nvPicPr>
        <p:blipFill>
          <a:blip r:embed="rId6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9" descr="000o"/>
          <p:cNvPicPr/>
          <p:nvPr/>
        </p:nvPicPr>
        <p:blipFill>
          <a:blip r:embed="rId6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10" descr="000o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1" descr="000o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9" descr="D:\GIÁO ÁN 1 2020-2021\HÌNH SOẠN GIÁO ÁN\Học hát\GÀ GÁY\Gà gáy.jpg"/>
          <p:cNvPicPr/>
          <p:nvPr/>
        </p:nvPicPr>
        <p:blipFill>
          <a:blip r:embed="rId3">
            <a:biLevel thresh="50000"/>
          </a:blip>
          <a:srcRect b="6880"/>
          <a:stretch>
            <a:fillRect/>
          </a:stretch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3700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62956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6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7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8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9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20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1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23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24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94870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25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2721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6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27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205740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3129120" y="34052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5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70581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25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57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25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334332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5" descr="D:\GIÁO ÁN 1 2020-2021\HÌNH SOẠN GIÁO ÁN\BỘ GÕ CƠ THỂ\Picture5 - Copy (2)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627228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775332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8772480" y="62150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7" descr="D:\GIÁO ÁN 1 2020-2021\HÌNH SOẠN GIÁO ÁN\BỘ GÕ CƠ THỂ\Picture5 - Copy (3)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3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430200" y="1143000"/>
            <a:ext cx="10144080" cy="444672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72120" y="1071720"/>
            <a:ext cx="23572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 defTabSz="-635">
              <a:spcBef>
                <a:spcPts val="1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1" descr="14"/>
          <p:cNvPicPr/>
          <p:nvPr/>
        </p:nvPicPr>
        <p:blipFill>
          <a:blip r:embed="rId3"/>
          <a:srcRect l="11783" t="3337" r="31020" b="8888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8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9" descr="000o"/>
          <p:cNvPicPr/>
          <p:nvPr/>
        </p:nvPicPr>
        <p:blipFill>
          <a:blip r:embed="rId4"/>
          <a:stretch>
            <a:fillRect/>
          </a:stretch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10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11" descr="000o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14"/>
          <p:cNvSpPr/>
          <p:nvPr/>
        </p:nvSpPr>
        <p:spPr>
          <a:xfrm>
            <a:off x="1285200" y="71280"/>
            <a:ext cx="2478960" cy="70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 defTabSz="-63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5" name="Picture 10" descr="D:\GIÁO ÁN 1 2020-2021\HÌNH SOẠN GIÁO ÁN\Nghe nhạc\Nghe nhạc Lí cây bông - Copy.jpg"/>
          <p:cNvPicPr/>
          <p:nvPr/>
        </p:nvPicPr>
        <p:blipFill>
          <a:blip r:embed="rId5">
            <a:lum contrast="30000"/>
          </a:blip>
          <a:srcRect l="705"/>
          <a:stretch>
            <a:fillRect/>
          </a:stretch>
        </p:blipFill>
        <p:spPr>
          <a:xfrm>
            <a:off x="343080" y="1000080"/>
            <a:ext cx="10231200" cy="461952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CCA7712-4B8D-432E-9257-5045A7C420F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ÂM NHẠ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26 - L1 - Ôn BH Gà gáy; Nghe nhạc Lí cây bô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E19EC0-B141-468A-9A9A-1361BEC0F4CF}: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5CDDA1-E6D6-44DA-9F2B-4BBAAD3052A1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07EAB-D79C-4501-8660-AA6264307254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43E037-0515-460B-8C8F-C5DC746D7BA7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58A510-8EC1-4C77-947B-0120D4AA5B4E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88720C-C515-4C04-B7B5-DEA77C8F2453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41A0C5-9357-4C19-8EE0-A8B93469EF36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9A4AD6-68FB-42A8-B29D-342A16D14A08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74C410-BAD9-4C78-A765-B509699BFEA4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CE1461-0033-4F4E-8AF8-52F1E8E02980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60E7D6-C509-4920-851A-82CD9422B138}:2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</Words>
  <Application>Microsoft Office PowerPoint</Application>
  <PresentationFormat>Custom</PresentationFormat>
  <Paragraphs>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DejaVu Sans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26 - L1 - Ôn BH Gà gáy; Nghe nhạc Lí cây bông</dc:title>
  <dc:creator>Minh Hien</dc:creator>
  <cp:lastModifiedBy>LIEN THANH</cp:lastModifiedBy>
  <cp:revision>629</cp:revision>
  <dcterms:created xsi:type="dcterms:W3CDTF">2010-04-30T20:19:00Z</dcterms:created>
  <dcterms:modified xsi:type="dcterms:W3CDTF">2025-03-16T08:32:07Z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1033-10.1.0.5671</vt:lpwstr>
  </property>
</Properties>
</file>