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961" r:id="rId2"/>
    <p:sldId id="3116" r:id="rId3"/>
    <p:sldId id="3117" r:id="rId4"/>
    <p:sldId id="3118" r:id="rId5"/>
    <p:sldId id="3119" r:id="rId6"/>
    <p:sldId id="3120" r:id="rId7"/>
    <p:sldId id="3040" r:id="rId8"/>
    <p:sldId id="3075" r:id="rId9"/>
    <p:sldId id="3121" r:id="rId10"/>
    <p:sldId id="3122" r:id="rId11"/>
    <p:sldId id="28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39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E67FF-38D3-4D80-8DCA-F6286A726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946" y="27478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75E2EF36-9EAE-4C00-8751-0D518A36D9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0" y="817655"/>
            <a:ext cx="8638781" cy="1999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A7F6E-F3F7-4388-A3DF-E4BB4035C1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3E0C0-3E3F-4023-84BE-1AF01C00F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1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4807CF-2E75-40A6-9C79-6DCF4141E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122" y="2705971"/>
            <a:ext cx="9647756" cy="21718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089ED1-02E4-4081-8205-FDBB78E2FDA2}"/>
              </a:ext>
            </a:extLst>
          </p:cNvPr>
          <p:cNvSpPr/>
          <p:nvPr/>
        </p:nvSpPr>
        <p:spPr>
          <a:xfrm>
            <a:off x="705590" y="1414230"/>
            <a:ext cx="1078082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khám phá tiếp các nội dung trong phần mềm để hiểu thêm về thế giới tự nhiên nhé.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FA056C-66AA-4C3B-BF91-AFC4FD4BA540}"/>
              </a:ext>
            </a:extLst>
          </p:cNvPr>
          <p:cNvGrpSpPr/>
          <p:nvPr/>
        </p:nvGrpSpPr>
        <p:grpSpPr>
          <a:xfrm>
            <a:off x="577773" y="437027"/>
            <a:ext cx="3540427" cy="977203"/>
            <a:chOff x="371925" y="384240"/>
            <a:chExt cx="3540427" cy="9772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9CCA4C-DEED-451B-8385-8340F5FA8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25" y="384240"/>
              <a:ext cx="1059162" cy="97720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B34FAC-056F-4349-AC30-14E20AF990CB}"/>
                </a:ext>
              </a:extLst>
            </p:cNvPr>
            <p:cNvSpPr/>
            <p:nvPr/>
          </p:nvSpPr>
          <p:spPr>
            <a:xfrm>
              <a:off x="1531751" y="54861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47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F3590D0-9D70-438D-813E-E2F1F56A10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67E2E3-81A3-474B-9899-B5B6FFDF583B}"/>
              </a:ext>
            </a:extLst>
          </p:cNvPr>
          <p:cNvSpPr/>
          <p:nvPr/>
        </p:nvSpPr>
        <p:spPr>
          <a:xfrm>
            <a:off x="734476" y="2766515"/>
            <a:ext cx="10718158" cy="372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Cuối tuần này là đến lượt nhóm mình tổ chức trò chơi trong hội vui học tập. Chúng mình mượn sách ở thư viện để tìm kiếm thông tin về Hệ Mặt Trời, các loài động vật, thực vật và làm câu hỏi nhé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Minh: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có tư liệu sinh động mình sẽ mượn bố máy ảnh để quay phim và chụp ảnh.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Máy ảnh chụp được động vật và thực vật nhưng chụp Hệ Mặt Trời thì khó lắm.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Chúng ta hãy nhờ người lớn dùng máy tính có kết nối Internet để tìm kiếm hình ảnh, đoạn phim hoặc phần mềm trò chơi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,…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Máy tính sẽ giúp chúng ta khám phá thế giới tự nhiên.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6F184E-D211-4B1E-9509-12841527E311}"/>
              </a:ext>
            </a:extLst>
          </p:cNvPr>
          <p:cNvGrpSpPr/>
          <p:nvPr/>
        </p:nvGrpSpPr>
        <p:grpSpPr>
          <a:xfrm>
            <a:off x="300960" y="258346"/>
            <a:ext cx="4134561" cy="2508169"/>
            <a:chOff x="301091" y="301982"/>
            <a:chExt cx="4134561" cy="25081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DF7708-F478-4D4F-A7BE-CF2B19914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AAC961-EA07-45CE-A60F-44C0C8C01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60B05EC-9D47-4153-9B4C-89C74F97060A}"/>
              </a:ext>
            </a:extLst>
          </p:cNvPr>
          <p:cNvSpPr/>
          <p:nvPr/>
        </p:nvSpPr>
        <p:spPr>
          <a:xfrm>
            <a:off x="1079905" y="1056982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EF77F-498C-4F78-8E67-1D40575A8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444" y="454751"/>
            <a:ext cx="4084073" cy="2321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3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44444E-6 L -3.54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30B782-FE7B-45AD-AA97-96F6CD2EE0FF}"/>
              </a:ext>
            </a:extLst>
          </p:cNvPr>
          <p:cNvSpPr/>
          <p:nvPr/>
        </p:nvSpPr>
        <p:spPr>
          <a:xfrm>
            <a:off x="581290" y="1436532"/>
            <a:ext cx="10498238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biểu tượng phần mềm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Kids Games Learning Science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màn hình của phần mềm mở ra như sau: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9C6AFC-3B14-4BBC-A6F1-AB870A3E40F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phần mềm khám phá thế giới tự nhiên và tìm hiểu về Hệ Mặt Trời.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3716CA-1B0E-4B16-B5B7-81AE36E82D69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A25FE6-6ABA-4B90-8D38-91623F37A93D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EBE3B1-6D78-45E0-902F-A199D68DD0BB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5B2C7-131E-4774-972F-0A88C1DFA306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9FEF3F-9E04-44CD-86C8-B63C40C1D614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80DECF-72CF-4E1A-B200-AE7F10999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999" y="1393489"/>
            <a:ext cx="502964" cy="518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148C0C-9F4B-4721-8B9A-1CAA1A65F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811" y="2493582"/>
            <a:ext cx="9434378" cy="39551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13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C6EA1-2058-4AC9-B873-41C0D76B6DEF}"/>
              </a:ext>
            </a:extLst>
          </p:cNvPr>
          <p:cNvSpPr/>
          <p:nvPr/>
        </p:nvSpPr>
        <p:spPr>
          <a:xfrm>
            <a:off x="754281" y="986849"/>
            <a:ext cx="1049823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</a:t>
            </a:r>
            <a:r>
              <a:rPr lang="vi-VN" sz="2200" smtClean="0">
                <a:latin typeface="UTM Avo" panose="02040603050506020204" pitchFamily="18" charset="0"/>
                <a:cs typeface="Times New Roman" panose="02020603050405020304" pitchFamily="18" charset="0"/>
              </a:rPr>
              <a:t>biểu tượng</a:t>
            </a:r>
            <a:r>
              <a:rPr lang="en-US" sz="220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2200" smtClean="0">
                <a:latin typeface="UTM Avo" panose="02040603050506020204" pitchFamily="18" charset="0"/>
                <a:cs typeface="Times New Roman" panose="02020603050405020304" pitchFamily="18" charset="0"/>
              </a:rPr>
              <a:t>để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tìm hiểu Hệ Mặt Trời.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3: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hình tương ứng để chọn nhân vật (Hình 70).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4: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Kéo thả các bộ phận vào đúng vị trí để lắp ráp tên lửa (Hình 71)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8471D-B0CA-465D-A326-F6D02EEAC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969" y="667859"/>
            <a:ext cx="823031" cy="899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72710E-8897-4E41-B25E-121150A79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75" y="2732711"/>
            <a:ext cx="10671850" cy="34618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08506C-C340-4275-B293-22623C28247F}"/>
              </a:ext>
            </a:extLst>
          </p:cNvPr>
          <p:cNvSpPr/>
          <p:nvPr/>
        </p:nvSpPr>
        <p:spPr>
          <a:xfrm>
            <a:off x="6096000" y="2530798"/>
            <a:ext cx="5510645" cy="3663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9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C6EA1-2058-4AC9-B873-41C0D76B6DEF}"/>
              </a:ext>
            </a:extLst>
          </p:cNvPr>
          <p:cNvSpPr/>
          <p:nvPr/>
        </p:nvSpPr>
        <p:spPr>
          <a:xfrm>
            <a:off x="754281" y="315520"/>
            <a:ext cx="10498238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hình Sao Kim trong Hệ Mặt Trời (Hình 72).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59F48-0BC6-4EB2-8836-5F407BAB4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284" y="896762"/>
            <a:ext cx="7221432" cy="5064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7BAA42-5703-47EE-A129-412BEA50C889}"/>
              </a:ext>
            </a:extLst>
          </p:cNvPr>
          <p:cNvSpPr/>
          <p:nvPr/>
        </p:nvSpPr>
        <p:spPr>
          <a:xfrm>
            <a:off x="3051855" y="5961238"/>
            <a:ext cx="6393087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Hình 72.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Chọn hành tinh trong Hệ Mặt Trời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08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C6EA1-2058-4AC9-B873-41C0D76B6DEF}"/>
              </a:ext>
            </a:extLst>
          </p:cNvPr>
          <p:cNvSpPr/>
          <p:nvPr/>
        </p:nvSpPr>
        <p:spPr>
          <a:xfrm>
            <a:off x="754281" y="315520"/>
            <a:ext cx="10526429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sang trái hoặc sang phải tên lửa để điều khiển tên lửa lấy sao hoặc tránh các thiên thạch và các vật thể bay khác (Hình 73)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Quan sát hành tinh em đã chọn khi tên lửa về đích (Hình 74)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937B5-17CB-42E7-87CD-B1E4F53F0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29" y="1977205"/>
            <a:ext cx="8194876" cy="34716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2B4425-E963-4AC8-BDF0-D83A59E23FE0}"/>
              </a:ext>
            </a:extLst>
          </p:cNvPr>
          <p:cNvSpPr/>
          <p:nvPr/>
        </p:nvSpPr>
        <p:spPr>
          <a:xfrm>
            <a:off x="754281" y="5448891"/>
            <a:ext cx="10681506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8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Em hãy ghi lại một số đặc điểm của Sao Kim mà em quan sát và đọc được vào vở.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029E74-5C13-4E8E-8125-358FF8C11C6B}"/>
              </a:ext>
            </a:extLst>
          </p:cNvPr>
          <p:cNvSpPr/>
          <p:nvPr/>
        </p:nvSpPr>
        <p:spPr>
          <a:xfrm>
            <a:off x="5822067" y="2534291"/>
            <a:ext cx="4793853" cy="2918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0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33BC372-2B55-4CDE-BD00-42917DAB7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48" y="1094034"/>
            <a:ext cx="647756" cy="7544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E3DF37-4481-4A8A-BDD7-03345B02CC02}"/>
              </a:ext>
            </a:extLst>
          </p:cNvPr>
          <p:cNvSpPr/>
          <p:nvPr/>
        </p:nvSpPr>
        <p:spPr>
          <a:xfrm>
            <a:off x="581290" y="143653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biểu tượng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17976-AF6A-43C5-8E9C-A2DF455E3DC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Khám phá vòng đời của động vật.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3C4EC5-EDA4-429D-9597-BADCCFEB6F85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62F3F2-221B-4F25-BB36-C2BE63A8FE84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F4A4E1-C8A0-4C0F-B20D-1B5D1C4CD82D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1BD459-02D5-4CF5-B95B-F53326E6BE1A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AA34CA4-3F77-4B4D-A150-8A5930ED9D23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E34850-283F-4555-A254-CA3F54F19636}"/>
              </a:ext>
            </a:extLst>
          </p:cNvPr>
          <p:cNvSpPr/>
          <p:nvPr/>
        </p:nvSpPr>
        <p:spPr>
          <a:xfrm>
            <a:off x="581290" y="192519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khám phá vòng đời của loài sâu bướm.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FA7BE7-60A7-4ED1-A2E8-4CB42AF5F60D}"/>
              </a:ext>
            </a:extLst>
          </p:cNvPr>
          <p:cNvSpPr/>
          <p:nvPr/>
        </p:nvSpPr>
        <p:spPr>
          <a:xfrm>
            <a:off x="581290" y="2413852"/>
            <a:ext cx="4488421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hình ảnh và kéo thả vào vị trí tương ứng (Hình 75).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D992FF-E7CB-4B55-A924-0DE974C85E49}"/>
              </a:ext>
            </a:extLst>
          </p:cNvPr>
          <p:cNvSpPr/>
          <p:nvPr/>
        </p:nvSpPr>
        <p:spPr>
          <a:xfrm>
            <a:off x="581290" y="3364177"/>
            <a:ext cx="4488421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Em hãy ghi lại các giai đoạn phát triển của loài sâu bướm vào vở.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626C55-64D4-458E-B97E-EF6610CE8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243" y="2413853"/>
            <a:ext cx="6421468" cy="3845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4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DD10B-7E82-4E5F-992C-F3FB1CF3D4A2}"/>
              </a:ext>
            </a:extLst>
          </p:cNvPr>
          <p:cNvSpPr/>
          <p:nvPr/>
        </p:nvSpPr>
        <p:spPr>
          <a:xfrm>
            <a:off x="581290" y="1436532"/>
            <a:ext cx="1102942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Em hãy trao đổi với bạn và kể cho nhau về thế giới tự nhiên mà em vừa khám phá, cùng nhau trả lời một số câu hỏi sau: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583E42-7738-4DA3-BE95-2F6C434B95F7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Kể lại những gì em quan sát được khi sử dụng phần mềm.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373014-B0D4-4D3E-8540-1B13A9734330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297926-F46E-4666-8904-B038990C9C20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EE2112-BEF7-4261-82D0-D2CE8F86CA28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C43F3F-5435-4AE7-8E81-8ED54F773F32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73AE375-18D5-447A-8393-9D9F5FB0C29D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B0C6D-90CA-4F6D-8B34-03A2E0757CA1}"/>
              </a:ext>
            </a:extLst>
          </p:cNvPr>
          <p:cNvSpPr/>
          <p:nvPr/>
        </p:nvSpPr>
        <p:spPr>
          <a:xfrm>
            <a:off x="581290" y="2386857"/>
            <a:ext cx="11029420" cy="233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Nhờ sử dụng máy tính, em đã quan sát được Sao Kim trong Hệ Mặt Trời. Nó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đặc điểm gì?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Sao Kim là hành tinh có kích thước lớn nhất.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Kim là hành tinh sáng nhất và nóng nhất.</a:t>
            </a: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Sao Kim là hành tinh gần Mặt Trời nhất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2667BF-12E7-400D-A919-BB994939FBBC}"/>
              </a:ext>
            </a:extLst>
          </p:cNvPr>
          <p:cNvSpPr/>
          <p:nvPr/>
        </p:nvSpPr>
        <p:spPr>
          <a:xfrm>
            <a:off x="581290" y="4664042"/>
            <a:ext cx="11029420" cy="187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Vòng đời của bướm gồm mấy giai đoạn phát triển? Đó là những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giai đoạn nào?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Ba giai đoạn trứng, sâu bướm, bướm.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Bốn giai đoạn: trứng, sâu bướm, kén, nhộng.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Bốn giai đoạn: trứng, sâu bướm, nhộng, bướm.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4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33E3BA-550D-4B15-9035-AA7D1C946793}"/>
              </a:ext>
            </a:extLst>
          </p:cNvPr>
          <p:cNvGrpSpPr/>
          <p:nvPr/>
        </p:nvGrpSpPr>
        <p:grpSpPr>
          <a:xfrm>
            <a:off x="414536" y="305957"/>
            <a:ext cx="3761537" cy="1014929"/>
            <a:chOff x="371924" y="467376"/>
            <a:chExt cx="3761537" cy="10149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D3C2A7-BA87-4294-9BB8-E2202AA3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A1DB7B-EB6A-4C62-BFED-46F69E7ECF48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DEABF03-00CD-4B49-8382-EC5AD0929D0B}"/>
              </a:ext>
            </a:extLst>
          </p:cNvPr>
          <p:cNvSpPr/>
          <p:nvPr/>
        </p:nvSpPr>
        <p:spPr>
          <a:xfrm>
            <a:off x="635645" y="1356982"/>
            <a:ext cx="1092071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sử dụng phần mềm để quan sát các hành tinh trong Hệ Mặt Trời: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Sao Thuỷ, Trái Đất, Sao Hoả, Sao Mộc, Sao Thổ, Sao Thiên Vương, Sao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Hải Vương.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24CE87-34B2-48D6-8511-984FC6BAB4F6}"/>
              </a:ext>
            </a:extLst>
          </p:cNvPr>
          <p:cNvSpPr/>
          <p:nvPr/>
        </p:nvSpPr>
        <p:spPr>
          <a:xfrm>
            <a:off x="635645" y="3218823"/>
            <a:ext cx="1092071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sử dụng phần mềm để quan sát vòng đời của các loài động vật như gà, cá, rùa, bọ rùa ếch.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BF8DA24-2D23-4780-84CD-9EF30E2514E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s\uFFFD\u001Bj{5EFFD1BA-C689-4D47-B5E4-1ADE8129419F}&quot;,&quot;C:\\Users\\LIEN THANH\\Desktop\\WEB CHUYÊN\\LIÊ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N HOC 3 - BAI 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8D6373-F53D-4990-A264-E4698B4E3627}:31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079B7C-996E-4CA9-AB7C-D1A31F838BE3}:31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FF8EE7-C4A5-49CC-B6B2-02101E06328B}: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  <p:tag name="GENSWF_SLIDE_UID" val="{A0347647-9218-4B97-85B4-5013BD66593C}:29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3AD491-64D8-4809-92A5-011C1AE60D91}:3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D1F990-2CA0-47C1-BDDF-55DA0A742D6C}:31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C4D84C-D256-4BC9-9E89-03695B357A0F}:31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22212F-87E4-4C02-9C62-0C7D0E8BD144}:31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57A09B-936F-47FB-A04B-CF4E8A0F1B9B}:31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AD7FBE-50B0-4AEA-A4E8-81DBC87BA6F8}:30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C814DC-3599-4865-BD05-31AB2764D960}:3075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5846</TotalTime>
  <Words>710</Words>
  <Application>Microsoft Office PowerPoint</Application>
  <PresentationFormat>Widescreen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等线</vt:lpstr>
      <vt:lpstr>iCiel Cadena</vt:lpstr>
      <vt:lpstr>微软雅黑</vt:lpstr>
      <vt:lpstr>SVN-SAF</vt:lpstr>
      <vt:lpstr>UTM Avo</vt:lpstr>
      <vt:lpstr>UTM HelvetIns</vt:lpstr>
      <vt:lpstr>方正黑体_GBK</vt:lpstr>
      <vt:lpstr>Arial</vt:lpstr>
      <vt:lpstr>Calibri</vt:lpstr>
      <vt:lpstr>Segoe Print</vt:lpstr>
      <vt:lpstr>Times New Roman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HOC 3 - BAI 12</dc:title>
  <dc:creator>Uyen Uyen</dc:creator>
  <cp:lastModifiedBy>LIEN THANH</cp:lastModifiedBy>
  <cp:revision>184</cp:revision>
  <dcterms:created xsi:type="dcterms:W3CDTF">2021-11-14T08:33:55Z</dcterms:created>
  <dcterms:modified xsi:type="dcterms:W3CDTF">2025-03-17T12:20:09Z</dcterms:modified>
</cp:coreProperties>
</file>