
<file path=[Content_Types].xml><?xml version="1.0" encoding="utf-8"?>
<Types xmlns="http://schemas.openxmlformats.org/package/2006/content-types">
  <Default Extension="png" ContentType="image/png"/>
  <Default Extension="mp3" ContentType="audio/mpe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72" r:id="rId3"/>
  </p:sldMasterIdLst>
  <p:notesMasterIdLst>
    <p:notesMasterId r:id="rId21"/>
  </p:notesMasterIdLst>
  <p:sldIdLst>
    <p:sldId id="3007" r:id="rId4"/>
    <p:sldId id="3008" r:id="rId5"/>
    <p:sldId id="3005" r:id="rId6"/>
    <p:sldId id="3009" r:id="rId7"/>
    <p:sldId id="381" r:id="rId8"/>
    <p:sldId id="3006" r:id="rId9"/>
    <p:sldId id="2979" r:id="rId10"/>
    <p:sldId id="2987" r:id="rId11"/>
    <p:sldId id="2995" r:id="rId12"/>
    <p:sldId id="3000" r:id="rId13"/>
    <p:sldId id="3001" r:id="rId14"/>
    <p:sldId id="313" r:id="rId15"/>
    <p:sldId id="314" r:id="rId16"/>
    <p:sldId id="318" r:id="rId17"/>
    <p:sldId id="315" r:id="rId18"/>
    <p:sldId id="316" r:id="rId19"/>
    <p:sldId id="3010"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BECFF"/>
    <a:srgbClr val="E1F4FF"/>
    <a:srgbClr val="FFFFFF"/>
    <a:srgbClr val="0998D7"/>
    <a:srgbClr val="0000FF"/>
    <a:srgbClr val="3DC3EC"/>
    <a:srgbClr val="F3E8CC"/>
    <a:srgbClr val="F03C6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8BF25-42E4-4421-922E-6B6FDEE49F82}" v="1208" dt="2024-07-15T16:26:21.85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60"/>
  </p:normalViewPr>
  <p:slideViewPr>
    <p:cSldViewPr snapToGrid="0">
      <p:cViewPr varScale="1">
        <p:scale>
          <a:sx n="70" d="100"/>
          <a:sy n="70" d="100"/>
        </p:scale>
        <p:origin x="42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Thị Dịu" userId="9239adeb-dabb-42ee-b658-acdf993bd767" providerId="ADAL" clId="{1D78BF25-42E4-4421-922E-6B6FDEE49F82}"/>
    <pc:docChg chg="undo redo custSel addSld delSld modSld delMainMaster">
      <pc:chgData name="Ngô Thị Dịu" userId="9239adeb-dabb-42ee-b658-acdf993bd767" providerId="ADAL" clId="{1D78BF25-42E4-4421-922E-6B6FDEE49F82}" dt="2024-07-16T15:21:55.156" v="1943" actId="478"/>
      <pc:docMkLst>
        <pc:docMk/>
      </pc:docMkLst>
      <pc:sldChg chg="modSp mod">
        <pc:chgData name="Ngô Thị Dịu" userId="9239adeb-dabb-42ee-b658-acdf993bd767" providerId="ADAL" clId="{1D78BF25-42E4-4421-922E-6B6FDEE49F82}" dt="2024-07-15T15:38:36.817" v="1225" actId="20577"/>
        <pc:sldMkLst>
          <pc:docMk/>
          <pc:sldMk cId="0" sldId="283"/>
        </pc:sldMkLst>
        <pc:spChg chg="mod">
          <ac:chgData name="Ngô Thị Dịu" userId="9239adeb-dabb-42ee-b658-acdf993bd767" providerId="ADAL" clId="{1D78BF25-42E4-4421-922E-6B6FDEE49F82}" dt="2024-07-15T15:38:36.817" v="1225" actId="20577"/>
          <ac:spMkLst>
            <pc:docMk/>
            <pc:sldMk cId="0" sldId="283"/>
            <ac:spMk id="27" creationId="{00000000-0000-0000-0000-000000000000}"/>
          </ac:spMkLst>
        </pc:spChg>
      </pc:sldChg>
      <pc:sldChg chg="del">
        <pc:chgData name="Ngô Thị Dịu" userId="9239adeb-dabb-42ee-b658-acdf993bd767" providerId="ADAL" clId="{1D78BF25-42E4-4421-922E-6B6FDEE49F82}" dt="2024-07-15T15:49:50.161" v="1324" actId="2696"/>
        <pc:sldMkLst>
          <pc:docMk/>
          <pc:sldMk cId="1406646612" sldId="285"/>
        </pc:sldMkLst>
      </pc:sldChg>
      <pc:sldChg chg="del">
        <pc:chgData name="Ngô Thị Dịu" userId="9239adeb-dabb-42ee-b658-acdf993bd767" providerId="ADAL" clId="{1D78BF25-42E4-4421-922E-6B6FDEE49F82}" dt="2024-07-15T15:49:50.161" v="1324" actId="2696"/>
        <pc:sldMkLst>
          <pc:docMk/>
          <pc:sldMk cId="3268310470" sldId="286"/>
        </pc:sldMkLst>
      </pc:sldChg>
      <pc:sldChg chg="addSp delSp modSp del mod modAnim">
        <pc:chgData name="Ngô Thị Dịu" userId="9239adeb-dabb-42ee-b658-acdf993bd767" providerId="ADAL" clId="{1D78BF25-42E4-4421-922E-6B6FDEE49F82}" dt="2024-07-15T15:49:50.161" v="1324" actId="2696"/>
        <pc:sldMkLst>
          <pc:docMk/>
          <pc:sldMk cId="3248616911" sldId="287"/>
        </pc:sldMkLst>
        <pc:spChg chg="mod ord">
          <ac:chgData name="Ngô Thị Dịu" userId="9239adeb-dabb-42ee-b658-acdf993bd767" providerId="ADAL" clId="{1D78BF25-42E4-4421-922E-6B6FDEE49F82}" dt="2024-07-15T15:07:31.051" v="682" actId="1076"/>
          <ac:spMkLst>
            <pc:docMk/>
            <pc:sldMk cId="3248616911" sldId="287"/>
            <ac:spMk id="6" creationId="{18868360-A492-498F-99FA-6C30158CC00C}"/>
          </ac:spMkLst>
        </pc:spChg>
        <pc:spChg chg="mod">
          <ac:chgData name="Ngô Thị Dịu" userId="9239adeb-dabb-42ee-b658-acdf993bd767" providerId="ADAL" clId="{1D78BF25-42E4-4421-922E-6B6FDEE49F82}" dt="2024-07-15T15:02:50.994" v="651" actId="1076"/>
          <ac:spMkLst>
            <pc:docMk/>
            <pc:sldMk cId="3248616911" sldId="287"/>
            <ac:spMk id="13" creationId="{4BB2E70D-186F-492E-8822-5944E17F7F00}"/>
          </ac:spMkLst>
        </pc:spChg>
        <pc:spChg chg="mod">
          <ac:chgData name="Ngô Thị Dịu" userId="9239adeb-dabb-42ee-b658-acdf993bd767" providerId="ADAL" clId="{1D78BF25-42E4-4421-922E-6B6FDEE49F82}" dt="2024-07-15T15:00:53.739" v="633" actId="14100"/>
          <ac:spMkLst>
            <pc:docMk/>
            <pc:sldMk cId="3248616911" sldId="287"/>
            <ac:spMk id="16" creationId="{6F7BD1A3-87C6-4150-B039-4C13E8C2DBDB}"/>
          </ac:spMkLst>
        </pc:spChg>
        <pc:spChg chg="mod topLvl">
          <ac:chgData name="Ngô Thị Dịu" userId="9239adeb-dabb-42ee-b658-acdf993bd767" providerId="ADAL" clId="{1D78BF25-42E4-4421-922E-6B6FDEE49F82}" dt="2024-07-15T15:04:03.443" v="665" actId="1076"/>
          <ac:spMkLst>
            <pc:docMk/>
            <pc:sldMk cId="3248616911" sldId="287"/>
            <ac:spMk id="17" creationId="{C3F609AC-00FD-4AA8-8859-DFC33DD6D4AE}"/>
          </ac:spMkLst>
        </pc:spChg>
        <pc:spChg chg="mod">
          <ac:chgData name="Ngô Thị Dịu" userId="9239adeb-dabb-42ee-b658-acdf993bd767" providerId="ADAL" clId="{1D78BF25-42E4-4421-922E-6B6FDEE49F82}" dt="2024-07-15T15:03:34.163" v="656" actId="1076"/>
          <ac:spMkLst>
            <pc:docMk/>
            <pc:sldMk cId="3248616911" sldId="287"/>
            <ac:spMk id="19" creationId="{9BB386F8-1E91-4358-9C7D-8FA463469EF3}"/>
          </ac:spMkLst>
        </pc:spChg>
        <pc:spChg chg="del mod">
          <ac:chgData name="Ngô Thị Dịu" userId="9239adeb-dabb-42ee-b658-acdf993bd767" providerId="ADAL" clId="{1D78BF25-42E4-4421-922E-6B6FDEE49F82}" dt="2024-07-15T15:08:28.841" v="685" actId="478"/>
          <ac:spMkLst>
            <pc:docMk/>
            <pc:sldMk cId="3248616911" sldId="287"/>
            <ac:spMk id="32" creationId="{0A56EB6E-A615-4151-A298-FEC429764D54}"/>
          </ac:spMkLst>
        </pc:spChg>
        <pc:spChg chg="del">
          <ac:chgData name="Ngô Thị Dịu" userId="9239adeb-dabb-42ee-b658-acdf993bd767" providerId="ADAL" clId="{1D78BF25-42E4-4421-922E-6B6FDEE49F82}" dt="2024-07-15T15:08:29.761" v="686" actId="478"/>
          <ac:spMkLst>
            <pc:docMk/>
            <pc:sldMk cId="3248616911" sldId="287"/>
            <ac:spMk id="34" creationId="{3C048444-1D57-4ABD-9723-69BD54F5CC3E}"/>
          </ac:spMkLst>
        </pc:spChg>
        <pc:grpChg chg="add mod">
          <ac:chgData name="Ngô Thị Dịu" userId="9239adeb-dabb-42ee-b658-acdf993bd767" providerId="ADAL" clId="{1D78BF25-42E4-4421-922E-6B6FDEE49F82}" dt="2024-07-15T14:58:22.582" v="616" actId="164"/>
          <ac:grpSpMkLst>
            <pc:docMk/>
            <pc:sldMk cId="3248616911" sldId="287"/>
            <ac:grpSpMk id="2" creationId="{8C9FE432-A711-57AD-FCCB-D34F24423350}"/>
          </ac:grpSpMkLst>
        </pc:grpChg>
        <pc:grpChg chg="mod">
          <ac:chgData name="Ngô Thị Dịu" userId="9239adeb-dabb-42ee-b658-acdf993bd767" providerId="ADAL" clId="{1D78BF25-42E4-4421-922E-6B6FDEE49F82}" dt="2024-07-15T15:03:52.779" v="659" actId="1076"/>
          <ac:grpSpMkLst>
            <pc:docMk/>
            <pc:sldMk cId="3248616911" sldId="287"/>
            <ac:grpSpMk id="25" creationId="{3F9BD939-5013-4C52-BD34-1D9001C920CE}"/>
          </ac:grpSpMkLst>
        </pc:grpChg>
        <pc:grpChg chg="add del mod">
          <ac:chgData name="Ngô Thị Dịu" userId="9239adeb-dabb-42ee-b658-acdf993bd767" providerId="ADAL" clId="{1D78BF25-42E4-4421-922E-6B6FDEE49F82}" dt="2024-07-15T15:03:57.550" v="661" actId="1076"/>
          <ac:grpSpMkLst>
            <pc:docMk/>
            <pc:sldMk cId="3248616911" sldId="287"/>
            <ac:grpSpMk id="26" creationId="{5E9C7BEF-19CD-4FDF-B098-00E605D1DAAE}"/>
          </ac:grpSpMkLst>
        </pc:grpChg>
        <pc:grpChg chg="mod">
          <ac:chgData name="Ngô Thị Dịu" userId="9239adeb-dabb-42ee-b658-acdf993bd767" providerId="ADAL" clId="{1D78BF25-42E4-4421-922E-6B6FDEE49F82}" dt="2024-07-15T15:04:05.490" v="666" actId="1076"/>
          <ac:grpSpMkLst>
            <pc:docMk/>
            <pc:sldMk cId="3248616911" sldId="287"/>
            <ac:grpSpMk id="27" creationId="{F9D7D70F-A2AC-44CB-925C-FB528ECBD59F}"/>
          </ac:grpSpMkLst>
        </pc:grpChg>
        <pc:picChg chg="add mod">
          <ac:chgData name="Ngô Thị Dịu" userId="9239adeb-dabb-42ee-b658-acdf993bd767" providerId="ADAL" clId="{1D78BF25-42E4-4421-922E-6B6FDEE49F82}" dt="2024-07-15T15:02:48.019" v="650" actId="1076"/>
          <ac:picMkLst>
            <pc:docMk/>
            <pc:sldMk cId="3248616911" sldId="287"/>
            <ac:picMk id="3" creationId="{E9310E26-970F-EECD-51CE-285A0575B879}"/>
          </ac:picMkLst>
        </pc:picChg>
        <pc:picChg chg="mod">
          <ac:chgData name="Ngô Thị Dịu" userId="9239adeb-dabb-42ee-b658-acdf993bd767" providerId="ADAL" clId="{1D78BF25-42E4-4421-922E-6B6FDEE49F82}" dt="2024-07-15T14:51:58.680" v="581" actId="1076"/>
          <ac:picMkLst>
            <pc:docMk/>
            <pc:sldMk cId="3248616911" sldId="287"/>
            <ac:picMk id="4" creationId="{C5E2540B-E2B5-47BA-91F9-DE0EABB066B4}"/>
          </ac:picMkLst>
        </pc:picChg>
        <pc:picChg chg="mod ord">
          <ac:chgData name="Ngô Thị Dịu" userId="9239adeb-dabb-42ee-b658-acdf993bd767" providerId="ADAL" clId="{1D78BF25-42E4-4421-922E-6B6FDEE49F82}" dt="2024-07-15T15:07:57.359" v="683" actId="166"/>
          <ac:picMkLst>
            <pc:docMk/>
            <pc:sldMk cId="3248616911" sldId="287"/>
            <ac:picMk id="12" creationId="{BFAE8F76-AC71-4A6A-A3C3-0FB3AAE5B2B4}"/>
          </ac:picMkLst>
        </pc:picChg>
        <pc:picChg chg="mod">
          <ac:chgData name="Ngô Thị Dịu" userId="9239adeb-dabb-42ee-b658-acdf993bd767" providerId="ADAL" clId="{1D78BF25-42E4-4421-922E-6B6FDEE49F82}" dt="2024-07-15T15:01:59.908" v="645" actId="14100"/>
          <ac:picMkLst>
            <pc:docMk/>
            <pc:sldMk cId="3248616911" sldId="287"/>
            <ac:picMk id="14" creationId="{696D389C-1AD9-4B34-B86F-71DD2151EB5B}"/>
          </ac:picMkLst>
        </pc:picChg>
        <pc:picChg chg="mod topLvl">
          <ac:chgData name="Ngô Thị Dịu" userId="9239adeb-dabb-42ee-b658-acdf993bd767" providerId="ADAL" clId="{1D78BF25-42E4-4421-922E-6B6FDEE49F82}" dt="2024-07-15T15:04:00.700" v="664" actId="1076"/>
          <ac:picMkLst>
            <pc:docMk/>
            <pc:sldMk cId="3248616911" sldId="287"/>
            <ac:picMk id="23" creationId="{B700D617-8037-41CA-863C-39850408BA7D}"/>
          </ac:picMkLst>
        </pc:picChg>
        <pc:picChg chg="mod">
          <ac:chgData name="Ngô Thị Dịu" userId="9239adeb-dabb-42ee-b658-acdf993bd767" providerId="ADAL" clId="{1D78BF25-42E4-4421-922E-6B6FDEE49F82}" dt="2024-07-15T15:04:13.556" v="668" actId="1076"/>
          <ac:picMkLst>
            <pc:docMk/>
            <pc:sldMk cId="3248616911" sldId="287"/>
            <ac:picMk id="24" creationId="{9C7AB39B-B35D-47D3-8676-D7C1F203E516}"/>
          </ac:picMkLst>
        </pc:picChg>
        <pc:picChg chg="mod">
          <ac:chgData name="Ngô Thị Dịu" userId="9239adeb-dabb-42ee-b658-acdf993bd767" providerId="ADAL" clId="{1D78BF25-42E4-4421-922E-6B6FDEE49F82}" dt="2024-07-15T15:03:56.202" v="660" actId="1076"/>
          <ac:picMkLst>
            <pc:docMk/>
            <pc:sldMk cId="3248616911" sldId="287"/>
            <ac:picMk id="28" creationId="{4536F9B3-FE1A-4AAF-A3FB-095DCBF77CE0}"/>
          </ac:picMkLst>
        </pc:picChg>
        <pc:picChg chg="mod ord">
          <ac:chgData name="Ngô Thị Dịu" userId="9239adeb-dabb-42ee-b658-acdf993bd767" providerId="ADAL" clId="{1D78BF25-42E4-4421-922E-6B6FDEE49F82}" dt="2024-07-15T15:07:31.051" v="682" actId="1076"/>
          <ac:picMkLst>
            <pc:docMk/>
            <pc:sldMk cId="3248616911" sldId="287"/>
            <ac:picMk id="35" creationId="{BBA87F3A-F0EA-4F3C-9195-80646DE09535}"/>
          </ac:picMkLst>
        </pc:picChg>
        <pc:picChg chg="mod">
          <ac:chgData name="Ngô Thị Dịu" userId="9239adeb-dabb-42ee-b658-acdf993bd767" providerId="ADAL" clId="{1D78BF25-42E4-4421-922E-6B6FDEE49F82}" dt="2024-07-15T15:04:07.587" v="667" actId="1076"/>
          <ac:picMkLst>
            <pc:docMk/>
            <pc:sldMk cId="3248616911" sldId="287"/>
            <ac:picMk id="36" creationId="{36F3A3D4-50ED-8BB4-87DE-725493105CD3}"/>
          </ac:picMkLst>
        </pc:picChg>
      </pc:sldChg>
      <pc:sldChg chg="delSp modSp del mod delAnim modAnim">
        <pc:chgData name="Ngô Thị Dịu" userId="9239adeb-dabb-42ee-b658-acdf993bd767" providerId="ADAL" clId="{1D78BF25-42E4-4421-922E-6B6FDEE49F82}" dt="2024-07-15T15:49:50.161" v="1324" actId="2696"/>
        <pc:sldMkLst>
          <pc:docMk/>
          <pc:sldMk cId="1631043917" sldId="288"/>
        </pc:sldMkLst>
        <pc:spChg chg="mod">
          <ac:chgData name="Ngô Thị Dịu" userId="9239adeb-dabb-42ee-b658-acdf993bd767" providerId="ADAL" clId="{1D78BF25-42E4-4421-922E-6B6FDEE49F82}" dt="2024-07-15T15:33:24.496" v="852" actId="20577"/>
          <ac:spMkLst>
            <pc:docMk/>
            <pc:sldMk cId="1631043917" sldId="288"/>
            <ac:spMk id="11" creationId="{8551F268-9200-4776-B661-1501568788E8}"/>
          </ac:spMkLst>
        </pc:spChg>
        <pc:spChg chg="mod">
          <ac:chgData name="Ngô Thị Dịu" userId="9239adeb-dabb-42ee-b658-acdf993bd767" providerId="ADAL" clId="{1D78BF25-42E4-4421-922E-6B6FDEE49F82}" dt="2024-07-15T15:36:45.799" v="1173" actId="20577"/>
          <ac:spMkLst>
            <pc:docMk/>
            <pc:sldMk cId="1631043917" sldId="288"/>
            <ac:spMk id="13" creationId="{4BB2E70D-186F-492E-8822-5944E17F7F00}"/>
          </ac:spMkLst>
        </pc:spChg>
        <pc:spChg chg="mod">
          <ac:chgData name="Ngô Thị Dịu" userId="9239adeb-dabb-42ee-b658-acdf993bd767" providerId="ADAL" clId="{1D78BF25-42E4-4421-922E-6B6FDEE49F82}" dt="2024-07-15T15:36:32.101" v="1147" actId="20577"/>
          <ac:spMkLst>
            <pc:docMk/>
            <pc:sldMk cId="1631043917" sldId="288"/>
            <ac:spMk id="16" creationId="{6F7BD1A3-87C6-4150-B039-4C13E8C2DBDB}"/>
          </ac:spMkLst>
        </pc:spChg>
        <pc:spChg chg="mod">
          <ac:chgData name="Ngô Thị Dịu" userId="9239adeb-dabb-42ee-b658-acdf993bd767" providerId="ADAL" clId="{1D78BF25-42E4-4421-922E-6B6FDEE49F82}" dt="2024-07-15T15:37:05.715" v="1191" actId="20577"/>
          <ac:spMkLst>
            <pc:docMk/>
            <pc:sldMk cId="1631043917" sldId="288"/>
            <ac:spMk id="17" creationId="{C3F609AC-00FD-4AA8-8859-DFC33DD6D4AE}"/>
          </ac:spMkLst>
        </pc:spChg>
        <pc:spChg chg="del topLvl">
          <ac:chgData name="Ngô Thị Dịu" userId="9239adeb-dabb-42ee-b658-acdf993bd767" providerId="ADAL" clId="{1D78BF25-42E4-4421-922E-6B6FDEE49F82}" dt="2024-07-15T15:37:34.666" v="1193" actId="478"/>
          <ac:spMkLst>
            <pc:docMk/>
            <pc:sldMk cId="1631043917" sldId="288"/>
            <ac:spMk id="19" creationId="{9BB386F8-1E91-4358-9C7D-8FA463469EF3}"/>
          </ac:spMkLst>
        </pc:spChg>
        <pc:grpChg chg="mod">
          <ac:chgData name="Ngô Thị Dịu" userId="9239adeb-dabb-42ee-b658-acdf993bd767" providerId="ADAL" clId="{1D78BF25-42E4-4421-922E-6B6FDEE49F82}" dt="2024-07-15T15:37:46.357" v="1211" actId="1036"/>
          <ac:grpSpMkLst>
            <pc:docMk/>
            <pc:sldMk cId="1631043917" sldId="288"/>
            <ac:grpSpMk id="25" creationId="{3F9BD939-5013-4C52-BD34-1D9001C920CE}"/>
          </ac:grpSpMkLst>
        </pc:grpChg>
        <pc:grpChg chg="mod">
          <ac:chgData name="Ngô Thị Dịu" userId="9239adeb-dabb-42ee-b658-acdf993bd767" providerId="ADAL" clId="{1D78BF25-42E4-4421-922E-6B6FDEE49F82}" dt="2024-07-15T15:37:46.357" v="1211" actId="1036"/>
          <ac:grpSpMkLst>
            <pc:docMk/>
            <pc:sldMk cId="1631043917" sldId="288"/>
            <ac:grpSpMk id="26" creationId="{5E9C7BEF-19CD-4FDF-B098-00E605D1DAAE}"/>
          </ac:grpSpMkLst>
        </pc:grpChg>
        <pc:grpChg chg="del">
          <ac:chgData name="Ngô Thị Dịu" userId="9239adeb-dabb-42ee-b658-acdf993bd767" providerId="ADAL" clId="{1D78BF25-42E4-4421-922E-6B6FDEE49F82}" dt="2024-07-15T15:37:34.666" v="1193" actId="478"/>
          <ac:grpSpMkLst>
            <pc:docMk/>
            <pc:sldMk cId="1631043917" sldId="288"/>
            <ac:grpSpMk id="27" creationId="{F9D7D70F-A2AC-44CB-925C-FB528ECBD59F}"/>
          </ac:grpSpMkLst>
        </pc:grpChg>
        <pc:picChg chg="mod">
          <ac:chgData name="Ngô Thị Dịu" userId="9239adeb-dabb-42ee-b658-acdf993bd767" providerId="ADAL" clId="{1D78BF25-42E4-4421-922E-6B6FDEE49F82}" dt="2024-07-15T15:37:46.357" v="1211" actId="1036"/>
          <ac:picMkLst>
            <pc:docMk/>
            <pc:sldMk cId="1631043917" sldId="288"/>
            <ac:picMk id="21" creationId="{D2C800E0-7188-AC4A-F4F2-7A528F64B072}"/>
          </ac:picMkLst>
        </pc:picChg>
        <pc:picChg chg="del topLvl">
          <ac:chgData name="Ngô Thị Dịu" userId="9239adeb-dabb-42ee-b658-acdf993bd767" providerId="ADAL" clId="{1D78BF25-42E4-4421-922E-6B6FDEE49F82}" dt="2024-07-15T15:37:35.968" v="1194" actId="478"/>
          <ac:picMkLst>
            <pc:docMk/>
            <pc:sldMk cId="1631043917" sldId="288"/>
            <ac:picMk id="24" creationId="{9C7AB39B-B35D-47D3-8676-D7C1F203E516}"/>
          </ac:picMkLst>
        </pc:picChg>
        <pc:picChg chg="del">
          <ac:chgData name="Ngô Thị Dịu" userId="9239adeb-dabb-42ee-b658-acdf993bd767" providerId="ADAL" clId="{1D78BF25-42E4-4421-922E-6B6FDEE49F82}" dt="2024-07-15T15:37:32.164" v="1192" actId="478"/>
          <ac:picMkLst>
            <pc:docMk/>
            <pc:sldMk cId="1631043917" sldId="288"/>
            <ac:picMk id="31" creationId="{FBE105DE-CE4E-9052-CAD6-1CD2DB5E100D}"/>
          </ac:picMkLst>
        </pc:picChg>
      </pc:sldChg>
      <pc:sldChg chg="del">
        <pc:chgData name="Ngô Thị Dịu" userId="9239adeb-dabb-42ee-b658-acdf993bd767" providerId="ADAL" clId="{1D78BF25-42E4-4421-922E-6B6FDEE49F82}" dt="2024-07-15T15:14:12.737" v="687" actId="2696"/>
        <pc:sldMkLst>
          <pc:docMk/>
          <pc:sldMk cId="1850859159" sldId="289"/>
        </pc:sldMkLst>
      </pc:sldChg>
      <pc:sldChg chg="addSp modSp del mod modAnim">
        <pc:chgData name="Ngô Thị Dịu" userId="9239adeb-dabb-42ee-b658-acdf993bd767" providerId="ADAL" clId="{1D78BF25-42E4-4421-922E-6B6FDEE49F82}" dt="2024-07-15T15:49:50.161" v="1324" actId="2696"/>
        <pc:sldMkLst>
          <pc:docMk/>
          <pc:sldMk cId="2946399730" sldId="289"/>
        </pc:sldMkLst>
        <pc:spChg chg="ord">
          <ac:chgData name="Ngô Thị Dịu" userId="9239adeb-dabb-42ee-b658-acdf993bd767" providerId="ADAL" clId="{1D78BF25-42E4-4421-922E-6B6FDEE49F82}" dt="2024-07-15T15:19:16.215" v="850" actId="166"/>
          <ac:spMkLst>
            <pc:docMk/>
            <pc:sldMk cId="2946399730" sldId="289"/>
            <ac:spMk id="6" creationId="{18868360-A492-498F-99FA-6C30158CC00C}"/>
          </ac:spMkLst>
        </pc:spChg>
        <pc:spChg chg="mod">
          <ac:chgData name="Ngô Thị Dịu" userId="9239adeb-dabb-42ee-b658-acdf993bd767" providerId="ADAL" clId="{1D78BF25-42E4-4421-922E-6B6FDEE49F82}" dt="2024-07-15T15:14:23.568" v="688" actId="20577"/>
          <ac:spMkLst>
            <pc:docMk/>
            <pc:sldMk cId="2946399730" sldId="289"/>
            <ac:spMk id="11" creationId="{8551F268-9200-4776-B661-1501568788E8}"/>
          </ac:spMkLst>
        </pc:spChg>
        <pc:spChg chg="mod">
          <ac:chgData name="Ngô Thị Dịu" userId="9239adeb-dabb-42ee-b658-acdf993bd767" providerId="ADAL" clId="{1D78BF25-42E4-4421-922E-6B6FDEE49F82}" dt="2024-07-15T15:15:44.198" v="809" actId="14100"/>
          <ac:spMkLst>
            <pc:docMk/>
            <pc:sldMk cId="2946399730" sldId="289"/>
            <ac:spMk id="13" creationId="{4BB2E70D-186F-492E-8822-5944E17F7F00}"/>
          </ac:spMkLst>
        </pc:spChg>
        <pc:spChg chg="mod">
          <ac:chgData name="Ngô Thị Dịu" userId="9239adeb-dabb-42ee-b658-acdf993bd767" providerId="ADAL" clId="{1D78BF25-42E4-4421-922E-6B6FDEE49F82}" dt="2024-07-15T15:17:38.386" v="837" actId="1076"/>
          <ac:spMkLst>
            <pc:docMk/>
            <pc:sldMk cId="2946399730" sldId="289"/>
            <ac:spMk id="16" creationId="{6F7BD1A3-87C6-4150-B039-4C13E8C2DBDB}"/>
          </ac:spMkLst>
        </pc:spChg>
        <pc:spChg chg="mod">
          <ac:chgData name="Ngô Thị Dịu" userId="9239adeb-dabb-42ee-b658-acdf993bd767" providerId="ADAL" clId="{1D78BF25-42E4-4421-922E-6B6FDEE49F82}" dt="2024-07-15T15:16:39.243" v="828" actId="14100"/>
          <ac:spMkLst>
            <pc:docMk/>
            <pc:sldMk cId="2946399730" sldId="289"/>
            <ac:spMk id="17" creationId="{C3F609AC-00FD-4AA8-8859-DFC33DD6D4AE}"/>
          </ac:spMkLst>
        </pc:spChg>
        <pc:spChg chg="mod">
          <ac:chgData name="Ngô Thị Dịu" userId="9239adeb-dabb-42ee-b658-acdf993bd767" providerId="ADAL" clId="{1D78BF25-42E4-4421-922E-6B6FDEE49F82}" dt="2024-07-15T15:17:14.955" v="834" actId="1076"/>
          <ac:spMkLst>
            <pc:docMk/>
            <pc:sldMk cId="2946399730" sldId="289"/>
            <ac:spMk id="19" creationId="{9BB386F8-1E91-4358-9C7D-8FA463469EF3}"/>
          </ac:spMkLst>
        </pc:spChg>
        <pc:grpChg chg="mod">
          <ac:chgData name="Ngô Thị Dịu" userId="9239adeb-dabb-42ee-b658-acdf993bd767" providerId="ADAL" clId="{1D78BF25-42E4-4421-922E-6B6FDEE49F82}" dt="2024-07-15T15:17:30.747" v="836" actId="1076"/>
          <ac:grpSpMkLst>
            <pc:docMk/>
            <pc:sldMk cId="2946399730" sldId="289"/>
            <ac:grpSpMk id="26" creationId="{5E9C7BEF-19CD-4FDF-B098-00E605D1DAAE}"/>
          </ac:grpSpMkLst>
        </pc:grpChg>
        <pc:picChg chg="add mod ord">
          <ac:chgData name="Ngô Thị Dịu" userId="9239adeb-dabb-42ee-b658-acdf993bd767" providerId="ADAL" clId="{1D78BF25-42E4-4421-922E-6B6FDEE49F82}" dt="2024-07-15T15:19:04.735" v="849" actId="167"/>
          <ac:picMkLst>
            <pc:docMk/>
            <pc:sldMk cId="2946399730" sldId="289"/>
            <ac:picMk id="3" creationId="{43D9705D-2F1B-E6A6-286B-4E887D3E21CF}"/>
          </ac:picMkLst>
        </pc:picChg>
        <pc:picChg chg="ord">
          <ac:chgData name="Ngô Thị Dịu" userId="9239adeb-dabb-42ee-b658-acdf993bd767" providerId="ADAL" clId="{1D78BF25-42E4-4421-922E-6B6FDEE49F82}" dt="2024-07-15T15:19:16.215" v="850" actId="166"/>
          <ac:picMkLst>
            <pc:docMk/>
            <pc:sldMk cId="2946399730" sldId="289"/>
            <ac:picMk id="12" creationId="{BFAE8F76-AC71-4A6A-A3C3-0FB3AAE5B2B4}"/>
          </ac:picMkLst>
        </pc:picChg>
        <pc:picChg chg="mod">
          <ac:chgData name="Ngô Thị Dịu" userId="9239adeb-dabb-42ee-b658-acdf993bd767" providerId="ADAL" clId="{1D78BF25-42E4-4421-922E-6B6FDEE49F82}" dt="2024-07-15T15:17:41.698" v="838" actId="1076"/>
          <ac:picMkLst>
            <pc:docMk/>
            <pc:sldMk cId="2946399730" sldId="289"/>
            <ac:picMk id="15" creationId="{05EF34E3-FADD-4808-A6CE-FCD329437C78}"/>
          </ac:picMkLst>
        </pc:picChg>
        <pc:picChg chg="mod">
          <ac:chgData name="Ngô Thị Dịu" userId="9239adeb-dabb-42ee-b658-acdf993bd767" providerId="ADAL" clId="{1D78BF25-42E4-4421-922E-6B6FDEE49F82}" dt="2024-07-15T15:17:44.162" v="839" actId="1076"/>
          <ac:picMkLst>
            <pc:docMk/>
            <pc:sldMk cId="2946399730" sldId="289"/>
            <ac:picMk id="21" creationId="{99CC6A62-4F17-96E2-82BB-AACA38D89047}"/>
          </ac:picMkLst>
        </pc:picChg>
        <pc:picChg chg="mod">
          <ac:chgData name="Ngô Thị Dịu" userId="9239adeb-dabb-42ee-b658-acdf993bd767" providerId="ADAL" clId="{1D78BF25-42E4-4421-922E-6B6FDEE49F82}" dt="2024-07-15T15:17:19.986" v="835" actId="1076"/>
          <ac:picMkLst>
            <pc:docMk/>
            <pc:sldMk cId="2946399730" sldId="289"/>
            <ac:picMk id="24" creationId="{9C7AB39B-B35D-47D3-8676-D7C1F203E516}"/>
          </ac:picMkLst>
        </pc:picChg>
        <pc:picChg chg="mod">
          <ac:chgData name="Ngô Thị Dịu" userId="9239adeb-dabb-42ee-b658-acdf993bd767" providerId="ADAL" clId="{1D78BF25-42E4-4421-922E-6B6FDEE49F82}" dt="2024-07-15T15:17:30.747" v="836" actId="1076"/>
          <ac:picMkLst>
            <pc:docMk/>
            <pc:sldMk cId="2946399730" sldId="289"/>
            <ac:picMk id="28" creationId="{34E94945-9725-8CDB-59F4-5C12F17904B6}"/>
          </ac:picMkLst>
        </pc:picChg>
        <pc:picChg chg="ord">
          <ac:chgData name="Ngô Thị Dịu" userId="9239adeb-dabb-42ee-b658-acdf993bd767" providerId="ADAL" clId="{1D78BF25-42E4-4421-922E-6B6FDEE49F82}" dt="2024-07-15T15:19:16.215" v="850" actId="166"/>
          <ac:picMkLst>
            <pc:docMk/>
            <pc:sldMk cId="2946399730" sldId="289"/>
            <ac:picMk id="31" creationId="{D8AF1AEC-3F85-4021-AE99-EB16E3C42A81}"/>
          </ac:picMkLst>
        </pc:picChg>
      </pc:sldChg>
      <pc:sldChg chg="del">
        <pc:chgData name="Ngô Thị Dịu" userId="9239adeb-dabb-42ee-b658-acdf993bd767" providerId="ADAL" clId="{1D78BF25-42E4-4421-922E-6B6FDEE49F82}" dt="2024-07-15T15:33:18.375" v="851" actId="47"/>
        <pc:sldMkLst>
          <pc:docMk/>
          <pc:sldMk cId="4246039688" sldId="290"/>
        </pc:sldMkLst>
      </pc:sldChg>
      <pc:sldChg chg="modSp mod modAnim">
        <pc:chgData name="Ngô Thị Dịu" userId="9239adeb-dabb-42ee-b658-acdf993bd767" providerId="ADAL" clId="{1D78BF25-42E4-4421-922E-6B6FDEE49F82}" dt="2024-07-15T16:09:20.055" v="1342"/>
        <pc:sldMkLst>
          <pc:docMk/>
          <pc:sldMk cId="3279953849" sldId="315"/>
        </pc:sldMkLst>
        <pc:spChg chg="mod">
          <ac:chgData name="Ngô Thị Dịu" userId="9239adeb-dabb-42ee-b658-acdf993bd767" providerId="ADAL" clId="{1D78BF25-42E4-4421-922E-6B6FDEE49F82}" dt="2024-07-15T16:07:13.768" v="1326" actId="14100"/>
          <ac:spMkLst>
            <pc:docMk/>
            <pc:sldMk cId="3279953849" sldId="315"/>
            <ac:spMk id="10" creationId="{00000000-0000-0000-0000-000000000000}"/>
          </ac:spMkLst>
        </pc:spChg>
        <pc:spChg chg="mod">
          <ac:chgData name="Ngô Thị Dịu" userId="9239adeb-dabb-42ee-b658-acdf993bd767" providerId="ADAL" clId="{1D78BF25-42E4-4421-922E-6B6FDEE49F82}" dt="2024-07-15T16:08:33.020" v="1341" actId="207"/>
          <ac:spMkLst>
            <pc:docMk/>
            <pc:sldMk cId="3279953849" sldId="315"/>
            <ac:spMk id="11" creationId="{00000000-0000-0000-0000-000000000000}"/>
          </ac:spMkLst>
        </pc:spChg>
        <pc:picChg chg="mod">
          <ac:chgData name="Ngô Thị Dịu" userId="9239adeb-dabb-42ee-b658-acdf993bd767" providerId="ADAL" clId="{1D78BF25-42E4-4421-922E-6B6FDEE49F82}" dt="2024-07-15T16:08:25.531" v="1340" actId="14100"/>
          <ac:picMkLst>
            <pc:docMk/>
            <pc:sldMk cId="3279953849" sldId="315"/>
            <ac:picMk id="9" creationId="{00000000-0000-0000-0000-000000000000}"/>
          </ac:picMkLst>
        </pc:picChg>
        <pc:picChg chg="mod">
          <ac:chgData name="Ngô Thị Dịu" userId="9239adeb-dabb-42ee-b658-acdf993bd767" providerId="ADAL" clId="{1D78BF25-42E4-4421-922E-6B6FDEE49F82}" dt="2024-07-15T16:09:20.055" v="1342"/>
          <ac:picMkLst>
            <pc:docMk/>
            <pc:sldMk cId="3279953849" sldId="315"/>
            <ac:picMk id="13" creationId="{00000000-0000-0000-0000-000000000000}"/>
          </ac:picMkLst>
        </pc:picChg>
      </pc:sldChg>
      <pc:sldChg chg="addSp modSp mod modAnim">
        <pc:chgData name="Ngô Thị Dịu" userId="9239adeb-dabb-42ee-b658-acdf993bd767" providerId="ADAL" clId="{1D78BF25-42E4-4421-922E-6B6FDEE49F82}" dt="2024-07-15T16:24:54.694" v="1785" actId="207"/>
        <pc:sldMkLst>
          <pc:docMk/>
          <pc:sldMk cId="4090723734" sldId="316"/>
        </pc:sldMkLst>
        <pc:spChg chg="mod">
          <ac:chgData name="Ngô Thị Dịu" userId="9239adeb-dabb-42ee-b658-acdf993bd767" providerId="ADAL" clId="{1D78BF25-42E4-4421-922E-6B6FDEE49F82}" dt="2024-07-15T16:23:19.090" v="1648" actId="1076"/>
          <ac:spMkLst>
            <pc:docMk/>
            <pc:sldMk cId="4090723734" sldId="316"/>
            <ac:spMk id="10" creationId="{00000000-0000-0000-0000-000000000000}"/>
          </ac:spMkLst>
        </pc:spChg>
        <pc:spChg chg="mod">
          <ac:chgData name="Ngô Thị Dịu" userId="9239adeb-dabb-42ee-b658-acdf993bd767" providerId="ADAL" clId="{1D78BF25-42E4-4421-922E-6B6FDEE49F82}" dt="2024-07-15T16:24:54.694" v="1785" actId="207"/>
          <ac:spMkLst>
            <pc:docMk/>
            <pc:sldMk cId="4090723734" sldId="316"/>
            <ac:spMk id="11" creationId="{00000000-0000-0000-0000-000000000000}"/>
          </ac:spMkLst>
        </pc:spChg>
        <pc:picChg chg="add mod">
          <ac:chgData name="Ngô Thị Dịu" userId="9239adeb-dabb-42ee-b658-acdf993bd767" providerId="ADAL" clId="{1D78BF25-42E4-4421-922E-6B6FDEE49F82}" dt="2024-07-15T16:23:21.826" v="1649" actId="1076"/>
          <ac:picMkLst>
            <pc:docMk/>
            <pc:sldMk cId="4090723734" sldId="316"/>
            <ac:picMk id="3" creationId="{87DA4546-9F9E-1759-9863-476B244D5DC5}"/>
          </ac:picMkLst>
        </pc:picChg>
        <pc:picChg chg="mod">
          <ac:chgData name="Ngô Thị Dịu" userId="9239adeb-dabb-42ee-b658-acdf993bd767" providerId="ADAL" clId="{1D78BF25-42E4-4421-922E-6B6FDEE49F82}" dt="2024-07-15T16:22:18.536" v="1626" actId="14100"/>
          <ac:picMkLst>
            <pc:docMk/>
            <pc:sldMk cId="4090723734" sldId="316"/>
            <ac:picMk id="12" creationId="{00000000-0000-0000-0000-000000000000}"/>
          </ac:picMkLst>
        </pc:picChg>
        <pc:picChg chg="mod">
          <ac:chgData name="Ngô Thị Dịu" userId="9239adeb-dabb-42ee-b658-acdf993bd767" providerId="ADAL" clId="{1D78BF25-42E4-4421-922E-6B6FDEE49F82}" dt="2024-07-15T16:09:33.209" v="1343"/>
          <ac:picMkLst>
            <pc:docMk/>
            <pc:sldMk cId="4090723734" sldId="316"/>
            <ac:picMk id="13" creationId="{00000000-0000-0000-0000-000000000000}"/>
          </ac:picMkLst>
        </pc:picChg>
      </pc:sldChg>
      <pc:sldChg chg="modSp del">
        <pc:chgData name="Ngô Thị Dịu" userId="9239adeb-dabb-42ee-b658-acdf993bd767" providerId="ADAL" clId="{1D78BF25-42E4-4421-922E-6B6FDEE49F82}" dt="2024-07-15T16:25:28.345" v="1786" actId="2696"/>
        <pc:sldMkLst>
          <pc:docMk/>
          <pc:sldMk cId="1848907353" sldId="318"/>
        </pc:sldMkLst>
        <pc:picChg chg="mod">
          <ac:chgData name="Ngô Thị Dịu" userId="9239adeb-dabb-42ee-b658-acdf993bd767" providerId="ADAL" clId="{1D78BF25-42E4-4421-922E-6B6FDEE49F82}" dt="2024-07-15T16:09:41.790" v="1344"/>
          <ac:picMkLst>
            <pc:docMk/>
            <pc:sldMk cId="1848907353" sldId="318"/>
            <ac:picMk id="13" creationId="{00000000-0000-0000-0000-000000000000}"/>
          </ac:picMkLst>
        </pc:picChg>
      </pc:sldChg>
      <pc:sldChg chg="modSp mod modAnim">
        <pc:chgData name="Ngô Thị Dịu" userId="9239adeb-dabb-42ee-b658-acdf993bd767" providerId="ADAL" clId="{1D78BF25-42E4-4421-922E-6B6FDEE49F82}" dt="2024-07-15T16:26:21.858" v="1939" actId="20577"/>
        <pc:sldMkLst>
          <pc:docMk/>
          <pc:sldMk cId="2917978764" sldId="318"/>
        </pc:sldMkLst>
        <pc:spChg chg="mod">
          <ac:chgData name="Ngô Thị Dịu" userId="9239adeb-dabb-42ee-b658-acdf993bd767" providerId="ADAL" clId="{1D78BF25-42E4-4421-922E-6B6FDEE49F82}" dt="2024-07-15T16:25:54.426" v="1858" actId="1076"/>
          <ac:spMkLst>
            <pc:docMk/>
            <pc:sldMk cId="2917978764" sldId="318"/>
            <ac:spMk id="10" creationId="{00000000-0000-0000-0000-000000000000}"/>
          </ac:spMkLst>
        </pc:spChg>
        <pc:spChg chg="mod">
          <ac:chgData name="Ngô Thị Dịu" userId="9239adeb-dabb-42ee-b658-acdf993bd767" providerId="ADAL" clId="{1D78BF25-42E4-4421-922E-6B6FDEE49F82}" dt="2024-07-15T16:26:21.858" v="1939" actId="20577"/>
          <ac:spMkLst>
            <pc:docMk/>
            <pc:sldMk cId="2917978764" sldId="318"/>
            <ac:spMk id="11" creationId="{00000000-0000-0000-0000-000000000000}"/>
          </ac:spMkLst>
        </pc:spChg>
      </pc:sldChg>
      <pc:sldChg chg="delSp modSp del mod delAnim">
        <pc:chgData name="Ngô Thị Dịu" userId="9239adeb-dabb-42ee-b658-acdf993bd767" providerId="ADAL" clId="{1D78BF25-42E4-4421-922E-6B6FDEE49F82}" dt="2024-07-15T11:52:46.149" v="465" actId="2696"/>
        <pc:sldMkLst>
          <pc:docMk/>
          <pc:sldMk cId="290456962" sldId="339"/>
        </pc:sldMkLst>
        <pc:picChg chg="mod">
          <ac:chgData name="Ngô Thị Dịu" userId="9239adeb-dabb-42ee-b658-acdf993bd767" providerId="ADAL" clId="{1D78BF25-42E4-4421-922E-6B6FDEE49F82}" dt="2024-07-15T02:40:31.983" v="442" actId="1037"/>
          <ac:picMkLst>
            <pc:docMk/>
            <pc:sldMk cId="290456962" sldId="339"/>
            <ac:picMk id="8" creationId="{165D02D2-111C-48DA-B806-17EDA77B2DEF}"/>
          </ac:picMkLst>
        </pc:picChg>
        <pc:picChg chg="mod">
          <ac:chgData name="Ngô Thị Dịu" userId="9239adeb-dabb-42ee-b658-acdf993bd767" providerId="ADAL" clId="{1D78BF25-42E4-4421-922E-6B6FDEE49F82}" dt="2024-07-15T02:40:31.983" v="442" actId="1037"/>
          <ac:picMkLst>
            <pc:docMk/>
            <pc:sldMk cId="290456962" sldId="339"/>
            <ac:picMk id="9" creationId="{DE93B167-9DF8-4F7B-A15E-DCA0F1988FCE}"/>
          </ac:picMkLst>
        </pc:picChg>
        <pc:picChg chg="mod">
          <ac:chgData name="Ngô Thị Dịu" userId="9239adeb-dabb-42ee-b658-acdf993bd767" providerId="ADAL" clId="{1D78BF25-42E4-4421-922E-6B6FDEE49F82}" dt="2024-07-15T02:40:19.590" v="408" actId="1038"/>
          <ac:picMkLst>
            <pc:docMk/>
            <pc:sldMk cId="290456962" sldId="339"/>
            <ac:picMk id="10" creationId="{99F79902-D845-4948-9A8D-BC737DA8398D}"/>
          </ac:picMkLst>
        </pc:picChg>
        <pc:picChg chg="mod">
          <ac:chgData name="Ngô Thị Dịu" userId="9239adeb-dabb-42ee-b658-acdf993bd767" providerId="ADAL" clId="{1D78BF25-42E4-4421-922E-6B6FDEE49F82}" dt="2024-07-15T02:40:19.590" v="408" actId="1038"/>
          <ac:picMkLst>
            <pc:docMk/>
            <pc:sldMk cId="290456962" sldId="339"/>
            <ac:picMk id="11" creationId="{F5A3D29D-2006-4BE0-AEF2-ABC918DCEA43}"/>
          </ac:picMkLst>
        </pc:picChg>
        <pc:picChg chg="mod">
          <ac:chgData name="Ngô Thị Dịu" userId="9239adeb-dabb-42ee-b658-acdf993bd767" providerId="ADAL" clId="{1D78BF25-42E4-4421-922E-6B6FDEE49F82}" dt="2024-07-15T02:40:38.444" v="464" actId="1038"/>
          <ac:picMkLst>
            <pc:docMk/>
            <pc:sldMk cId="290456962" sldId="339"/>
            <ac:picMk id="12" creationId="{B9F6EF56-EFE5-46AA-BEED-938FE1E31ADF}"/>
          </ac:picMkLst>
        </pc:picChg>
        <pc:picChg chg="mod">
          <ac:chgData name="Ngô Thị Dịu" userId="9239adeb-dabb-42ee-b658-acdf993bd767" providerId="ADAL" clId="{1D78BF25-42E4-4421-922E-6B6FDEE49F82}" dt="2024-07-15T02:40:38.444" v="464" actId="1038"/>
          <ac:picMkLst>
            <pc:docMk/>
            <pc:sldMk cId="290456962" sldId="339"/>
            <ac:picMk id="13" creationId="{CABCEBFF-5DE1-4042-94D0-113FF0A7D804}"/>
          </ac:picMkLst>
        </pc:picChg>
        <pc:picChg chg="del">
          <ac:chgData name="Ngô Thị Dịu" userId="9239adeb-dabb-42ee-b658-acdf993bd767" providerId="ADAL" clId="{1D78BF25-42E4-4421-922E-6B6FDEE49F82}" dt="2024-07-15T02:40:07.479" v="376" actId="478"/>
          <ac:picMkLst>
            <pc:docMk/>
            <pc:sldMk cId="290456962" sldId="339"/>
            <ac:picMk id="14" creationId="{633EC59B-FCA1-44AA-9210-1F72A9C855E8}"/>
          </ac:picMkLst>
        </pc:picChg>
        <pc:picChg chg="del">
          <ac:chgData name="Ngô Thị Dịu" userId="9239adeb-dabb-42ee-b658-acdf993bd767" providerId="ADAL" clId="{1D78BF25-42E4-4421-922E-6B6FDEE49F82}" dt="2024-07-15T02:40:06.712" v="375" actId="478"/>
          <ac:picMkLst>
            <pc:docMk/>
            <pc:sldMk cId="290456962" sldId="339"/>
            <ac:picMk id="15" creationId="{AD65FD14-A8FF-49BD-BB2A-1A81849D35AA}"/>
          </ac:picMkLst>
        </pc:picChg>
        <pc:picChg chg="del">
          <ac:chgData name="Ngô Thị Dịu" userId="9239adeb-dabb-42ee-b658-acdf993bd767" providerId="ADAL" clId="{1D78BF25-42E4-4421-922E-6B6FDEE49F82}" dt="2024-07-15T02:40:08.991" v="378" actId="478"/>
          <ac:picMkLst>
            <pc:docMk/>
            <pc:sldMk cId="290456962" sldId="339"/>
            <ac:picMk id="16" creationId="{6FB1DCEB-4C74-4EB6-8AC6-7F38A1717E05}"/>
          </ac:picMkLst>
        </pc:picChg>
        <pc:picChg chg="del">
          <ac:chgData name="Ngô Thị Dịu" userId="9239adeb-dabb-42ee-b658-acdf993bd767" providerId="ADAL" clId="{1D78BF25-42E4-4421-922E-6B6FDEE49F82}" dt="2024-07-15T02:40:08.406" v="377" actId="478"/>
          <ac:picMkLst>
            <pc:docMk/>
            <pc:sldMk cId="290456962" sldId="339"/>
            <ac:picMk id="17" creationId="{769360CF-BDF1-45A9-8C3E-6AEF4338A201}"/>
          </ac:picMkLst>
        </pc:picChg>
      </pc:sldChg>
      <pc:sldChg chg="del">
        <pc:chgData name="Ngô Thị Dịu" userId="9239adeb-dabb-42ee-b658-acdf993bd767" providerId="ADAL" clId="{1D78BF25-42E4-4421-922E-6B6FDEE49F82}" dt="2024-07-15T11:52:46.149" v="465" actId="2696"/>
        <pc:sldMkLst>
          <pc:docMk/>
          <pc:sldMk cId="3019618232" sldId="340"/>
        </pc:sldMkLst>
      </pc:sldChg>
      <pc:sldChg chg="del">
        <pc:chgData name="Ngô Thị Dịu" userId="9239adeb-dabb-42ee-b658-acdf993bd767" providerId="ADAL" clId="{1D78BF25-42E4-4421-922E-6B6FDEE49F82}" dt="2024-07-15T11:52:46.149" v="465" actId="2696"/>
        <pc:sldMkLst>
          <pc:docMk/>
          <pc:sldMk cId="1100360202" sldId="341"/>
        </pc:sldMkLst>
      </pc:sldChg>
      <pc:sldChg chg="del">
        <pc:chgData name="Ngô Thị Dịu" userId="9239adeb-dabb-42ee-b658-acdf993bd767" providerId="ADAL" clId="{1D78BF25-42E4-4421-922E-6B6FDEE49F82}" dt="2024-07-15T11:52:46.149" v="465" actId="2696"/>
        <pc:sldMkLst>
          <pc:docMk/>
          <pc:sldMk cId="1975017674" sldId="342"/>
        </pc:sldMkLst>
      </pc:sldChg>
      <pc:sldChg chg="del">
        <pc:chgData name="Ngô Thị Dịu" userId="9239adeb-dabb-42ee-b658-acdf993bd767" providerId="ADAL" clId="{1D78BF25-42E4-4421-922E-6B6FDEE49F82}" dt="2024-07-15T02:39:32.955" v="371" actId="47"/>
        <pc:sldMkLst>
          <pc:docMk/>
          <pc:sldMk cId="1920826125" sldId="343"/>
        </pc:sldMkLst>
      </pc:sldChg>
      <pc:sldChg chg="del">
        <pc:chgData name="Ngô Thị Dịu" userId="9239adeb-dabb-42ee-b658-acdf993bd767" providerId="ADAL" clId="{1D78BF25-42E4-4421-922E-6B6FDEE49F82}" dt="2024-07-15T02:39:58.358" v="374" actId="47"/>
        <pc:sldMkLst>
          <pc:docMk/>
          <pc:sldMk cId="1359083667" sldId="344"/>
        </pc:sldMkLst>
      </pc:sldChg>
      <pc:sldChg chg="add del">
        <pc:chgData name="Ngô Thị Dịu" userId="9239adeb-dabb-42ee-b658-acdf993bd767" providerId="ADAL" clId="{1D78BF25-42E4-4421-922E-6B6FDEE49F82}" dt="2024-07-15T11:52:46.149" v="465" actId="2696"/>
        <pc:sldMkLst>
          <pc:docMk/>
          <pc:sldMk cId="3144109584" sldId="345"/>
        </pc:sldMkLst>
      </pc:sldChg>
      <pc:sldChg chg="modSp mod">
        <pc:chgData name="Ngô Thị Dịu" userId="9239adeb-dabb-42ee-b658-acdf993bd767" providerId="ADAL" clId="{1D78BF25-42E4-4421-922E-6B6FDEE49F82}" dt="2024-07-15T15:42:34.091" v="1320" actId="1076"/>
        <pc:sldMkLst>
          <pc:docMk/>
          <pc:sldMk cId="1515240965" sldId="381"/>
        </pc:sldMkLst>
        <pc:spChg chg="mod">
          <ac:chgData name="Ngô Thị Dịu" userId="9239adeb-dabb-42ee-b658-acdf993bd767" providerId="ADAL" clId="{1D78BF25-42E4-4421-922E-6B6FDEE49F82}" dt="2024-07-15T15:42:34.091" v="1320" actId="1076"/>
          <ac:spMkLst>
            <pc:docMk/>
            <pc:sldMk cId="1515240965" sldId="381"/>
            <ac:spMk id="32" creationId="{B11F5685-8E1D-468C-BA04-32A479A18E3A}"/>
          </ac:spMkLst>
        </pc:spChg>
      </pc:sldChg>
      <pc:sldChg chg="addSp delSp modSp del mod addAnim delAnim modAnim">
        <pc:chgData name="Ngô Thị Dịu" userId="9239adeb-dabb-42ee-b658-acdf993bd767" providerId="ADAL" clId="{1D78BF25-42E4-4421-922E-6B6FDEE49F82}" dt="2024-06-29T15:32:05.283" v="47" actId="47"/>
        <pc:sldMkLst>
          <pc:docMk/>
          <pc:sldMk cId="0" sldId="2975"/>
        </pc:sldMkLst>
        <pc:spChg chg="add del">
          <ac:chgData name="Ngô Thị Dịu" userId="9239adeb-dabb-42ee-b658-acdf993bd767" providerId="ADAL" clId="{1D78BF25-42E4-4421-922E-6B6FDEE49F82}" dt="2024-06-29T15:31:50.745" v="46" actId="478"/>
          <ac:spMkLst>
            <pc:docMk/>
            <pc:sldMk cId="0" sldId="2975"/>
            <ac:spMk id="9" creationId="{4CADF18B-333E-85E2-4B54-BD8417FF2EB2}"/>
          </ac:spMkLst>
        </pc:spChg>
        <pc:spChg chg="del">
          <ac:chgData name="Ngô Thị Dịu" userId="9239adeb-dabb-42ee-b658-acdf993bd767" providerId="ADAL" clId="{1D78BF25-42E4-4421-922E-6B6FDEE49F82}" dt="2024-06-29T15:30:50.773" v="16" actId="478"/>
          <ac:spMkLst>
            <pc:docMk/>
            <pc:sldMk cId="0" sldId="2975"/>
            <ac:spMk id="13" creationId="{00000000-0000-0000-0000-000000000000}"/>
          </ac:spMkLst>
        </pc:spChg>
        <pc:spChg chg="mod">
          <ac:chgData name="Ngô Thị Dịu" userId="9239adeb-dabb-42ee-b658-acdf993bd767" providerId="ADAL" clId="{1D78BF25-42E4-4421-922E-6B6FDEE49F82}" dt="2024-06-29T15:31:46.832" v="35" actId="1076"/>
          <ac:spMkLst>
            <pc:docMk/>
            <pc:sldMk cId="0" sldId="2975"/>
            <ac:spMk id="20" creationId="{00000000-0000-0000-0000-000000000000}"/>
          </ac:spMkLst>
        </pc:spChg>
        <pc:grpChg chg="mod">
          <ac:chgData name="Ngô Thị Dịu" userId="9239adeb-dabb-42ee-b658-acdf993bd767" providerId="ADAL" clId="{1D78BF25-42E4-4421-922E-6B6FDEE49F82}" dt="2024-06-29T15:31:46.851" v="36" actId="1076"/>
          <ac:grpSpMkLst>
            <pc:docMk/>
            <pc:sldMk cId="0" sldId="2975"/>
            <ac:grpSpMk id="5" creationId="{00000000-0000-0000-0000-000000000000}"/>
          </ac:grpSpMkLst>
        </pc:grpChg>
        <pc:grpChg chg="del">
          <ac:chgData name="Ngô Thị Dịu" userId="9239adeb-dabb-42ee-b658-acdf993bd767" providerId="ADAL" clId="{1D78BF25-42E4-4421-922E-6B6FDEE49F82}" dt="2024-06-29T15:30:49.103" v="15" actId="478"/>
          <ac:grpSpMkLst>
            <pc:docMk/>
            <pc:sldMk cId="0" sldId="2975"/>
            <ac:grpSpMk id="12" creationId="{00000000-0000-0000-0000-000000000000}"/>
          </ac:grpSpMkLst>
        </pc:grpChg>
        <pc:picChg chg="add del">
          <ac:chgData name="Ngô Thị Dịu" userId="9239adeb-dabb-42ee-b658-acdf993bd767" providerId="ADAL" clId="{1D78BF25-42E4-4421-922E-6B6FDEE49F82}" dt="2024-06-29T15:31:50.169" v="43" actId="478"/>
          <ac:picMkLst>
            <pc:docMk/>
            <pc:sldMk cId="0" sldId="2975"/>
            <ac:picMk id="2" creationId="{00000000-0000-0000-0000-000000000000}"/>
          </ac:picMkLst>
        </pc:picChg>
        <pc:picChg chg="add del mod">
          <ac:chgData name="Ngô Thị Dịu" userId="9239adeb-dabb-42ee-b658-acdf993bd767" providerId="ADAL" clId="{1D78BF25-42E4-4421-922E-6B6FDEE49F82}" dt="2024-06-29T15:29:11.021" v="9" actId="21"/>
          <ac:picMkLst>
            <pc:docMk/>
            <pc:sldMk cId="0" sldId="2975"/>
            <ac:picMk id="3" creationId="{0E0EFC32-B484-7E52-73B6-FD9D2D367480}"/>
          </ac:picMkLst>
        </pc:picChg>
        <pc:picChg chg="add del">
          <ac:chgData name="Ngô Thị Dịu" userId="9239adeb-dabb-42ee-b658-acdf993bd767" providerId="ADAL" clId="{1D78BF25-42E4-4421-922E-6B6FDEE49F82}" dt="2024-06-29T15:31:50.716" v="45" actId="478"/>
          <ac:picMkLst>
            <pc:docMk/>
            <pc:sldMk cId="0" sldId="2975"/>
            <ac:picMk id="4" creationId="{04CBA93C-8F5A-1A9B-6952-2DB21B22BF36}"/>
          </ac:picMkLst>
        </pc:picChg>
        <pc:picChg chg="add mod">
          <ac:chgData name="Ngô Thị Dịu" userId="9239adeb-dabb-42ee-b658-acdf993bd767" providerId="ADAL" clId="{1D78BF25-42E4-4421-922E-6B6FDEE49F82}" dt="2024-06-29T15:31:47.142" v="37" actId="14100"/>
          <ac:picMkLst>
            <pc:docMk/>
            <pc:sldMk cId="0" sldId="2975"/>
            <ac:picMk id="7" creationId="{5C3649AF-C9D5-1221-2A7E-19D7566FCA5B}"/>
          </ac:picMkLst>
        </pc:picChg>
        <pc:picChg chg="add del">
          <ac:chgData name="Ngô Thị Dịu" userId="9239adeb-dabb-42ee-b658-acdf993bd767" providerId="ADAL" clId="{1D78BF25-42E4-4421-922E-6B6FDEE49F82}" dt="2024-06-29T15:31:50.246" v="44" actId="478"/>
          <ac:picMkLst>
            <pc:docMk/>
            <pc:sldMk cId="0" sldId="2975"/>
            <ac:picMk id="18" creationId="{00000000-0000-0000-0000-000000000000}"/>
          </ac:picMkLst>
        </pc:picChg>
      </pc:sldChg>
      <pc:sldChg chg="addSp delSp modSp mod delAnim modAnim">
        <pc:chgData name="Ngô Thị Dịu" userId="9239adeb-dabb-42ee-b658-acdf993bd767" providerId="ADAL" clId="{1D78BF25-42E4-4421-922E-6B6FDEE49F82}" dt="2024-06-29T14:59:54.907" v="340"/>
        <pc:sldMkLst>
          <pc:docMk/>
          <pc:sldMk cId="0" sldId="2979"/>
        </pc:sldMkLst>
        <pc:spChg chg="mod">
          <ac:chgData name="Ngô Thị Dịu" userId="9239adeb-dabb-42ee-b658-acdf993bd767" providerId="ADAL" clId="{1D78BF25-42E4-4421-922E-6B6FDEE49F82}" dt="2024-06-29T15:40:42.174" v="220" actId="14100"/>
          <ac:spMkLst>
            <pc:docMk/>
            <pc:sldMk cId="0" sldId="2979"/>
            <ac:spMk id="2" creationId="{00000000-0000-0000-0000-000000000000}"/>
          </ac:spMkLst>
        </pc:spChg>
        <pc:spChg chg="mod">
          <ac:chgData name="Ngô Thị Dịu" userId="9239adeb-dabb-42ee-b658-acdf993bd767" providerId="ADAL" clId="{1D78BF25-42E4-4421-922E-6B6FDEE49F82}" dt="2024-06-29T15:40:36.629" v="219" actId="1076"/>
          <ac:spMkLst>
            <pc:docMk/>
            <pc:sldMk cId="0" sldId="2979"/>
            <ac:spMk id="14" creationId="{00000000-0000-0000-0000-000000000000}"/>
          </ac:spMkLst>
        </pc:spChg>
        <pc:picChg chg="add del mod">
          <ac:chgData name="Ngô Thị Dịu" userId="9239adeb-dabb-42ee-b658-acdf993bd767" providerId="ADAL" clId="{1D78BF25-42E4-4421-922E-6B6FDEE49F82}" dt="2024-06-29T15:41:37.460" v="226" actId="478"/>
          <ac:picMkLst>
            <pc:docMk/>
            <pc:sldMk cId="0" sldId="2979"/>
            <ac:picMk id="4" creationId="{C02AB659-1F99-110B-E32F-1F915B7C2F76}"/>
          </ac:picMkLst>
        </pc:picChg>
        <pc:picChg chg="add mod">
          <ac:chgData name="Ngô Thị Dịu" userId="9239adeb-dabb-42ee-b658-acdf993bd767" providerId="ADAL" clId="{1D78BF25-42E4-4421-922E-6B6FDEE49F82}" dt="2024-06-29T15:41:58.413" v="231" actId="1076"/>
          <ac:picMkLst>
            <pc:docMk/>
            <pc:sldMk cId="0" sldId="2979"/>
            <ac:picMk id="5" creationId="{1B91F292-EA4E-74A4-4426-9D0E2D066D5C}"/>
          </ac:picMkLst>
        </pc:picChg>
      </pc:sldChg>
      <pc:sldChg chg="addSp modSp del mod modAnim">
        <pc:chgData name="Ngô Thị Dịu" userId="9239adeb-dabb-42ee-b658-acdf993bd767" providerId="ADAL" clId="{1D78BF25-42E4-4421-922E-6B6FDEE49F82}" dt="2024-07-15T02:38:27.880" v="369" actId="47"/>
        <pc:sldMkLst>
          <pc:docMk/>
          <pc:sldMk cId="0" sldId="2985"/>
        </pc:sldMkLst>
        <pc:spChg chg="add mod">
          <ac:chgData name="Ngô Thị Dịu" userId="9239adeb-dabb-42ee-b658-acdf993bd767" providerId="ADAL" clId="{1D78BF25-42E4-4421-922E-6B6FDEE49F82}" dt="2024-06-29T15:13:39.687" v="357" actId="692"/>
          <ac:spMkLst>
            <pc:docMk/>
            <pc:sldMk cId="0" sldId="2985"/>
            <ac:spMk id="4" creationId="{0E436ADB-4D9B-C55B-27FE-8EAF2EE9CD6A}"/>
          </ac:spMkLst>
        </pc:spChg>
      </pc:sldChg>
      <pc:sldChg chg="addSp modSp del modAnim">
        <pc:chgData name="Ngô Thị Dịu" userId="9239adeb-dabb-42ee-b658-acdf993bd767" providerId="ADAL" clId="{1D78BF25-42E4-4421-922E-6B6FDEE49F82}" dt="2024-07-15T02:38:30.093" v="370" actId="47"/>
        <pc:sldMkLst>
          <pc:docMk/>
          <pc:sldMk cId="0" sldId="2986"/>
        </pc:sldMkLst>
        <pc:picChg chg="add mod">
          <ac:chgData name="Ngô Thị Dịu" userId="9239adeb-dabb-42ee-b658-acdf993bd767" providerId="ADAL" clId="{1D78BF25-42E4-4421-922E-6B6FDEE49F82}" dt="2024-06-29T10:10:03.729" v="6" actId="14100"/>
          <ac:picMkLst>
            <pc:docMk/>
            <pc:sldMk cId="0" sldId="2986"/>
            <ac:picMk id="1026" creationId="{2AD20C4A-F8D3-895E-6E6D-FCD5B3017EE4}"/>
          </ac:picMkLst>
        </pc:picChg>
      </pc:sldChg>
      <pc:sldChg chg="modSp mod modAnim">
        <pc:chgData name="Ngô Thị Dịu" userId="9239adeb-dabb-42ee-b658-acdf993bd767" providerId="ADAL" clId="{1D78BF25-42E4-4421-922E-6B6FDEE49F82}" dt="2024-07-16T15:21:34.892" v="1942" actId="14100"/>
        <pc:sldMkLst>
          <pc:docMk/>
          <pc:sldMk cId="0" sldId="2987"/>
        </pc:sldMkLst>
        <pc:spChg chg="mod">
          <ac:chgData name="Ngô Thị Dịu" userId="9239adeb-dabb-42ee-b658-acdf993bd767" providerId="ADAL" clId="{1D78BF25-42E4-4421-922E-6B6FDEE49F82}" dt="2024-07-16T15:21:34.892" v="1942" actId="14100"/>
          <ac:spMkLst>
            <pc:docMk/>
            <pc:sldMk cId="0" sldId="2987"/>
            <ac:spMk id="3" creationId="{00000000-0000-0000-0000-000000000000}"/>
          </ac:spMkLst>
        </pc:spChg>
        <pc:picChg chg="mod">
          <ac:chgData name="Ngô Thị Dịu" userId="9239adeb-dabb-42ee-b658-acdf993bd767" providerId="ADAL" clId="{1D78BF25-42E4-4421-922E-6B6FDEE49F82}" dt="2024-06-29T15:35:58.321" v="113" actId="1076"/>
          <ac:picMkLst>
            <pc:docMk/>
            <pc:sldMk cId="0" sldId="2987"/>
            <ac:picMk id="12" creationId="{00000000-0000-0000-0000-000000000000}"/>
          </ac:picMkLst>
        </pc:picChg>
      </pc:sldChg>
      <pc:sldChg chg="addSp modSp mod modAnim">
        <pc:chgData name="Ngô Thị Dịu" userId="9239adeb-dabb-42ee-b658-acdf993bd767" providerId="ADAL" clId="{1D78BF25-42E4-4421-922E-6B6FDEE49F82}" dt="2024-06-29T15:00:05.060" v="343"/>
        <pc:sldMkLst>
          <pc:docMk/>
          <pc:sldMk cId="16304461" sldId="2995"/>
        </pc:sldMkLst>
        <pc:spChg chg="mod">
          <ac:chgData name="Ngô Thị Dịu" userId="9239adeb-dabb-42ee-b658-acdf993bd767" providerId="ADAL" clId="{1D78BF25-42E4-4421-922E-6B6FDEE49F82}" dt="2024-06-29T15:44:04.665" v="323" actId="20577"/>
          <ac:spMkLst>
            <pc:docMk/>
            <pc:sldMk cId="16304461" sldId="2995"/>
            <ac:spMk id="11" creationId="{31D991E3-0717-4E1C-02CE-623ECC5B1600}"/>
          </ac:spMkLst>
        </pc:spChg>
        <pc:picChg chg="add mod">
          <ac:chgData name="Ngô Thị Dịu" userId="9239adeb-dabb-42ee-b658-acdf993bd767" providerId="ADAL" clId="{1D78BF25-42E4-4421-922E-6B6FDEE49F82}" dt="2024-06-29T15:43:26.998" v="237"/>
          <ac:picMkLst>
            <pc:docMk/>
            <pc:sldMk cId="16304461" sldId="2995"/>
            <ac:picMk id="2" creationId="{323522DC-1EEC-6C90-CC09-8B0A2FD12BEC}"/>
          </ac:picMkLst>
        </pc:picChg>
      </pc:sldChg>
      <pc:sldChg chg="modSp mod modAnim">
        <pc:chgData name="Ngô Thị Dịu" userId="9239adeb-dabb-42ee-b658-acdf993bd767" providerId="ADAL" clId="{1D78BF25-42E4-4421-922E-6B6FDEE49F82}" dt="2024-06-29T15:00:07.180" v="345"/>
        <pc:sldMkLst>
          <pc:docMk/>
          <pc:sldMk cId="1219471455" sldId="3000"/>
        </pc:sldMkLst>
        <pc:spChg chg="mod">
          <ac:chgData name="Ngô Thị Dịu" userId="9239adeb-dabb-42ee-b658-acdf993bd767" providerId="ADAL" clId="{1D78BF25-42E4-4421-922E-6B6FDEE49F82}" dt="2024-06-29T15:42:56.549" v="235" actId="14100"/>
          <ac:spMkLst>
            <pc:docMk/>
            <pc:sldMk cId="1219471455" sldId="3000"/>
            <ac:spMk id="3" creationId="{00000000-0000-0000-0000-000000000000}"/>
          </ac:spMkLst>
        </pc:spChg>
        <pc:picChg chg="mod">
          <ac:chgData name="Ngô Thị Dịu" userId="9239adeb-dabb-42ee-b658-acdf993bd767" providerId="ADAL" clId="{1D78BF25-42E4-4421-922E-6B6FDEE49F82}" dt="2024-06-29T15:43:00.024" v="236" actId="1076"/>
          <ac:picMkLst>
            <pc:docMk/>
            <pc:sldMk cId="1219471455" sldId="3000"/>
            <ac:picMk id="12" creationId="{00000000-0000-0000-0000-000000000000}"/>
          </ac:picMkLst>
        </pc:picChg>
      </pc:sldChg>
      <pc:sldChg chg="delSp mod">
        <pc:chgData name="Ngô Thị Dịu" userId="9239adeb-dabb-42ee-b658-acdf993bd767" providerId="ADAL" clId="{1D78BF25-42E4-4421-922E-6B6FDEE49F82}" dt="2024-07-16T15:21:55.156" v="1943" actId="478"/>
        <pc:sldMkLst>
          <pc:docMk/>
          <pc:sldMk cId="2685953697" sldId="3001"/>
        </pc:sldMkLst>
        <pc:spChg chg="del">
          <ac:chgData name="Ngô Thị Dịu" userId="9239adeb-dabb-42ee-b658-acdf993bd767" providerId="ADAL" clId="{1D78BF25-42E4-4421-922E-6B6FDEE49F82}" dt="2024-07-16T15:21:55.156" v="1943" actId="478"/>
          <ac:spMkLst>
            <pc:docMk/>
            <pc:sldMk cId="2685953697" sldId="3001"/>
            <ac:spMk id="14" creationId="{AFDE69C0-2AB7-5838-26F9-C81E2ED6D780}"/>
          </ac:spMkLst>
        </pc:spChg>
      </pc:sldChg>
      <pc:sldChg chg="del modAnim">
        <pc:chgData name="Ngô Thị Dịu" userId="9239adeb-dabb-42ee-b658-acdf993bd767" providerId="ADAL" clId="{1D78BF25-42E4-4421-922E-6B6FDEE49F82}" dt="2024-07-15T15:49:50.161" v="1324" actId="2696"/>
        <pc:sldMkLst>
          <pc:docMk/>
          <pc:sldMk cId="887427753" sldId="3002"/>
        </pc:sldMkLst>
      </pc:sldChg>
      <pc:sldChg chg="addSp delSp modSp del mod delAnim modAnim">
        <pc:chgData name="Ngô Thị Dịu" userId="9239adeb-dabb-42ee-b658-acdf993bd767" providerId="ADAL" clId="{1D78BF25-42E4-4421-922E-6B6FDEE49F82}" dt="2024-07-15T15:49:50.161" v="1324" actId="2696"/>
        <pc:sldMkLst>
          <pc:docMk/>
          <pc:sldMk cId="2529847030" sldId="3003"/>
        </pc:sldMkLst>
        <pc:spChg chg="add del mod">
          <ac:chgData name="Ngô Thị Dịu" userId="9239adeb-dabb-42ee-b658-acdf993bd767" providerId="ADAL" clId="{1D78BF25-42E4-4421-922E-6B6FDEE49F82}" dt="2024-06-29T15:14:04.097" v="358" actId="478"/>
          <ac:spMkLst>
            <pc:docMk/>
            <pc:sldMk cId="2529847030" sldId="3003"/>
            <ac:spMk id="2" creationId="{44AFCEFD-6DA9-3AD7-8993-E958C19DA407}"/>
          </ac:spMkLst>
        </pc:spChg>
        <pc:spChg chg="mod">
          <ac:chgData name="Ngô Thị Dịu" userId="9239adeb-dabb-42ee-b658-acdf993bd767" providerId="ADAL" clId="{1D78BF25-42E4-4421-922E-6B6FDEE49F82}" dt="2024-07-15T15:44:16.612" v="1323" actId="1076"/>
          <ac:spMkLst>
            <pc:docMk/>
            <pc:sldMk cId="2529847030" sldId="3003"/>
            <ac:spMk id="3" creationId="{751E3D3B-212F-AA69-6ECB-02113324D08C}"/>
          </ac:spMkLst>
        </pc:spChg>
        <pc:spChg chg="mod">
          <ac:chgData name="Ngô Thị Dịu" userId="9239adeb-dabb-42ee-b658-acdf993bd767" providerId="ADAL" clId="{1D78BF25-42E4-4421-922E-6B6FDEE49F82}" dt="2024-07-15T15:44:16.612" v="1323" actId="1076"/>
          <ac:spMkLst>
            <pc:docMk/>
            <pc:sldMk cId="2529847030" sldId="3003"/>
            <ac:spMk id="5" creationId="{3841852A-04B8-123A-B087-1EDF16DF8131}"/>
          </ac:spMkLst>
        </pc:spChg>
        <pc:spChg chg="add del mod">
          <ac:chgData name="Ngô Thị Dịu" userId="9239adeb-dabb-42ee-b658-acdf993bd767" providerId="ADAL" clId="{1D78BF25-42E4-4421-922E-6B6FDEE49F82}" dt="2024-07-15T15:44:10.286" v="1321" actId="478"/>
          <ac:spMkLst>
            <pc:docMk/>
            <pc:sldMk cId="2529847030" sldId="3003"/>
            <ac:spMk id="6" creationId="{A063923B-56FA-8E87-BA3E-8A471D833E48}"/>
          </ac:spMkLst>
        </pc:spChg>
        <pc:spChg chg="del">
          <ac:chgData name="Ngô Thị Dịu" userId="9239adeb-dabb-42ee-b658-acdf993bd767" providerId="ADAL" clId="{1D78BF25-42E4-4421-922E-6B6FDEE49F82}" dt="2024-07-15T15:44:12.035" v="1322" actId="478"/>
          <ac:spMkLst>
            <pc:docMk/>
            <pc:sldMk cId="2529847030" sldId="3003"/>
            <ac:spMk id="14" creationId="{AFDE69C0-2AB7-5838-26F9-C81E2ED6D780}"/>
          </ac:spMkLst>
        </pc:spChg>
        <pc:picChg chg="del">
          <ac:chgData name="Ngô Thị Dịu" userId="9239adeb-dabb-42ee-b658-acdf993bd767" providerId="ADAL" clId="{1D78BF25-42E4-4421-922E-6B6FDEE49F82}" dt="2024-07-15T15:44:10.286" v="1321" actId="478"/>
          <ac:picMkLst>
            <pc:docMk/>
            <pc:sldMk cId="2529847030" sldId="3003"/>
            <ac:picMk id="4" creationId="{E6F8546F-EF63-F5E1-F910-E2BA87389523}"/>
          </ac:picMkLst>
        </pc:picChg>
        <pc:picChg chg="del">
          <ac:chgData name="Ngô Thị Dịu" userId="9239adeb-dabb-42ee-b658-acdf993bd767" providerId="ADAL" clId="{1D78BF25-42E4-4421-922E-6B6FDEE49F82}" dt="2024-07-15T15:44:10.286" v="1321" actId="478"/>
          <ac:picMkLst>
            <pc:docMk/>
            <pc:sldMk cId="2529847030" sldId="3003"/>
            <ac:picMk id="8" creationId="{DF571E7C-8DCF-E948-4482-CD6F8201BF10}"/>
          </ac:picMkLst>
        </pc:picChg>
      </pc:sldChg>
      <pc:sldChg chg="del modAnim">
        <pc:chgData name="Ngô Thị Dịu" userId="9239adeb-dabb-42ee-b658-acdf993bd767" providerId="ADAL" clId="{1D78BF25-42E4-4421-922E-6B6FDEE49F82}" dt="2024-07-15T02:38:24.706" v="368" actId="47"/>
        <pc:sldMkLst>
          <pc:docMk/>
          <pc:sldMk cId="4201226946" sldId="3004"/>
        </pc:sldMkLst>
      </pc:sldChg>
      <pc:sldChg chg="del">
        <pc:chgData name="Ngô Thị Dịu" userId="9239adeb-dabb-42ee-b658-acdf993bd767" providerId="ADAL" clId="{1D78BF25-42E4-4421-922E-6B6FDEE49F82}" dt="2024-07-15T15:41:42.033" v="1226" actId="2696"/>
        <pc:sldMkLst>
          <pc:docMk/>
          <pc:sldMk cId="1644586910" sldId="3005"/>
        </pc:sldMkLst>
      </pc:sldChg>
      <pc:sldChg chg="addSp modSp new del mod modAnim">
        <pc:chgData name="Ngô Thị Dịu" userId="9239adeb-dabb-42ee-b658-acdf993bd767" providerId="ADAL" clId="{1D78BF25-42E4-4421-922E-6B6FDEE49F82}" dt="2024-06-29T15:30:19.487" v="14" actId="2696"/>
        <pc:sldMkLst>
          <pc:docMk/>
          <pc:sldMk cId="2936788215" sldId="3005"/>
        </pc:sldMkLst>
        <pc:picChg chg="add mod">
          <ac:chgData name="Ngô Thị Dịu" userId="9239adeb-dabb-42ee-b658-acdf993bd767" providerId="ADAL" clId="{1D78BF25-42E4-4421-922E-6B6FDEE49F82}" dt="2024-06-29T15:29:29.505" v="13" actId="14100"/>
          <ac:picMkLst>
            <pc:docMk/>
            <pc:sldMk cId="2936788215" sldId="3005"/>
            <ac:picMk id="3" creationId="{0E0EFC32-B484-7E52-73B6-FD9D2D367480}"/>
          </ac:picMkLst>
        </pc:picChg>
      </pc:sldChg>
      <pc:sldChg chg="addSp modSp mod modAnim">
        <pc:chgData name="Ngô Thị Dịu" userId="9239adeb-dabb-42ee-b658-acdf993bd767" providerId="ADAL" clId="{1D78BF25-42E4-4421-922E-6B6FDEE49F82}" dt="2024-06-29T14:59:49.618" v="338"/>
        <pc:sldMkLst>
          <pc:docMk/>
          <pc:sldMk cId="3447882312" sldId="3006"/>
        </pc:sldMkLst>
        <pc:spChg chg="mod">
          <ac:chgData name="Ngô Thị Dịu" userId="9239adeb-dabb-42ee-b658-acdf993bd767" providerId="ADAL" clId="{1D78BF25-42E4-4421-922E-6B6FDEE49F82}" dt="2024-06-29T15:35:06.961" v="109" actId="20577"/>
          <ac:spMkLst>
            <pc:docMk/>
            <pc:sldMk cId="3447882312" sldId="3006"/>
            <ac:spMk id="13" creationId="{00000000-0000-0000-0000-000000000000}"/>
          </ac:spMkLst>
        </pc:spChg>
        <pc:grpChg chg="mod">
          <ac:chgData name="Ngô Thị Dịu" userId="9239adeb-dabb-42ee-b658-acdf993bd767" providerId="ADAL" clId="{1D78BF25-42E4-4421-922E-6B6FDEE49F82}" dt="2024-06-29T15:32:38.452" v="48" actId="14100"/>
          <ac:grpSpMkLst>
            <pc:docMk/>
            <pc:sldMk cId="3447882312" sldId="3006"/>
            <ac:grpSpMk id="12" creationId="{00000000-0000-0000-0000-000000000000}"/>
          </ac:grpSpMkLst>
        </pc:grpChg>
        <pc:picChg chg="add mod">
          <ac:chgData name="Ngô Thị Dịu" userId="9239adeb-dabb-42ee-b658-acdf993bd767" providerId="ADAL" clId="{1D78BF25-42E4-4421-922E-6B6FDEE49F82}" dt="2024-06-29T15:35:29.709" v="112" actId="1076"/>
          <ac:picMkLst>
            <pc:docMk/>
            <pc:sldMk cId="3447882312" sldId="3006"/>
            <ac:picMk id="3" creationId="{072781DE-904D-0BFA-0B29-6D5BBFBB4119}"/>
          </ac:picMkLst>
        </pc:picChg>
      </pc:sldChg>
      <pc:sldMasterChg chg="del delSldLayout">
        <pc:chgData name="Ngô Thị Dịu" userId="9239adeb-dabb-42ee-b658-acdf993bd767" providerId="ADAL" clId="{1D78BF25-42E4-4421-922E-6B6FDEE49F82}" dt="2024-07-15T11:52:46.149" v="465" actId="2696"/>
        <pc:sldMasterMkLst>
          <pc:docMk/>
          <pc:sldMasterMk cId="1002131305" sldId="2147483652"/>
        </pc:sldMasterMkLst>
        <pc:sldLayoutChg chg="del">
          <pc:chgData name="Ngô Thị Dịu" userId="9239adeb-dabb-42ee-b658-acdf993bd767" providerId="ADAL" clId="{1D78BF25-42E4-4421-922E-6B6FDEE49F82}" dt="2024-07-15T11:52:46.149" v="465" actId="2696"/>
          <pc:sldLayoutMkLst>
            <pc:docMk/>
            <pc:sldMasterMk cId="1002131305" sldId="2147483652"/>
            <pc:sldLayoutMk cId="987176809" sldId="2147483653"/>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255335541" sldId="2147483654"/>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547304179" sldId="2147483655"/>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1206432108" sldId="2147483656"/>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748962638" sldId="2147483657"/>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3579531938" sldId="2147483658"/>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592554654" sldId="2147483659"/>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870855894" sldId="2147483660"/>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1361020831" sldId="2147483661"/>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3908289492" sldId="2147483662"/>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4222827356" sldId="2147483663"/>
          </pc:sldLayoutMkLst>
        </pc:sldLayoutChg>
      </pc:sldMasterChg>
      <pc:sldMasterChg chg="del delSldLayout">
        <pc:chgData name="Ngô Thị Dịu" userId="9239adeb-dabb-42ee-b658-acdf993bd767" providerId="ADAL" clId="{1D78BF25-42E4-4421-922E-6B6FDEE49F82}" dt="2024-07-15T15:49:50.161" v="1324" actId="2696"/>
        <pc:sldMasterMkLst>
          <pc:docMk/>
          <pc:sldMasterMk cId="2693475315" sldId="2147483652"/>
        </pc:sldMasterMkLst>
        <pc:sldLayoutChg chg="del">
          <pc:chgData name="Ngô Thị Dịu" userId="9239adeb-dabb-42ee-b658-acdf993bd767" providerId="ADAL" clId="{1D78BF25-42E4-4421-922E-6B6FDEE49F82}" dt="2024-07-15T15:49:50.161" v="1324" actId="2696"/>
          <pc:sldLayoutMkLst>
            <pc:docMk/>
            <pc:sldMasterMk cId="2693475315" sldId="2147483652"/>
            <pc:sldLayoutMk cId="1203387156" sldId="2147483653"/>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2479806992" sldId="2147483654"/>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3562840161" sldId="2147483655"/>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2045321523" sldId="2147483656"/>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3047868205" sldId="21474836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8B0E19-C2A7-4FE4-8BEE-17463F03FF49}" type="slidenum">
              <a:rPr lang="en-GB" smtClean="0"/>
              <a:t>1</a:t>
            </a:fld>
            <a:endParaRPr lang="en-GB"/>
          </a:p>
        </p:txBody>
      </p:sp>
    </p:spTree>
    <p:extLst>
      <p:ext uri="{BB962C8B-B14F-4D97-AF65-F5344CB8AC3E}">
        <p14:creationId xmlns:p14="http://schemas.microsoft.com/office/powerpoint/2010/main" val="76127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672147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2855851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9315721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445731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4079372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8866287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defTabSz="914446">
              <a:defRPr/>
            </a:pPr>
            <a:fld id="{15C87518-6E8A-41BB-A282-E8C0A2691D2E}" type="datetimeFigureOut">
              <a:rPr lang="zh-CN" altLang="en-US" smtClean="0">
                <a:solidFill>
                  <a:prstClr val="black"/>
                </a:solidFill>
              </a:rPr>
              <a:pPr defTabSz="914446">
                <a:defRPr/>
              </a:pPr>
              <a:t>2025/3/17</a:t>
            </a:fld>
            <a:endParaRPr lang="zh-CN" altLang="en-US">
              <a:solidFill>
                <a:prstClr val="black"/>
              </a:solidFill>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defTabSz="914446">
              <a:defRPr/>
            </a:pPr>
            <a:fld id="{4DE821D5-859A-48F5-8522-80C2AEFEFC60}"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2131555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CA2CF3-161D-4290-9691-8A065EC2791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73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78458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976154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A2CF3-161D-4290-9691-8A065EC2791C}"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87282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CA2CF3-161D-4290-9691-8A065EC2791C}"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321627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CA2CF3-161D-4290-9691-8A065EC2791C}"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1815851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55151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39865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42397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17969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1741782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4"/>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8"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6"/>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3"/>
            <a:ext cx="3221143" cy="322114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9"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9"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30"/>
            <a:ext cx="2845083"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90"/>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8" y="3875883"/>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9"/>
            <a:ext cx="1185751"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2" y="4055161"/>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7" y="3757026"/>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1"/>
            <a:ext cx="1243125" cy="1243667"/>
          </a:xfrm>
          <a:prstGeom prst="rect">
            <a:avLst/>
          </a:prstGeom>
        </p:spPr>
      </p:pic>
    </p:spTree>
    <p:extLst>
      <p:ext uri="{BB962C8B-B14F-4D97-AF65-F5344CB8AC3E}">
        <p14:creationId xmlns:p14="http://schemas.microsoft.com/office/powerpoint/2010/main" val="42053102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3813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4" y="821939"/>
            <a:ext cx="9906069" cy="318100"/>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4" y="155209"/>
            <a:ext cx="9906069" cy="625877"/>
            <a:chOff x="857224" y="142876"/>
            <a:chExt cx="7429552" cy="469406"/>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6"/>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11157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29078235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2648849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2025/3/17</a:t>
            </a:fld>
            <a:endParaRPr lang="zh-CN" altLang="en-US">
              <a:solidFill>
                <a:prstClr val="black"/>
              </a:solidFill>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28866497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7.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92086" y="235227"/>
            <a:ext cx="1131935" cy="1131935"/>
          </a:xfrm>
          <a:prstGeom prst="rect">
            <a:avLst/>
          </a:prstGeom>
        </p:spPr>
      </p:pic>
    </p:spTree>
    <p:extLst>
      <p:ext uri="{BB962C8B-B14F-4D97-AF65-F5344CB8AC3E}">
        <p14:creationId xmlns:p14="http://schemas.microsoft.com/office/powerpoint/2010/main" val="32837188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3/17/2025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860905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3.xml"/><Relationship Id="rId3" Type="http://schemas.openxmlformats.org/officeDocument/2006/relationships/audio" Target="../media/media5.mp3"/><Relationship Id="rId7" Type="http://schemas.microsoft.com/office/2007/relationships/hdphoto" Target="../media/hdphoto3.wdp"/><Relationship Id="rId12" Type="http://schemas.openxmlformats.org/officeDocument/2006/relationships/image" Target="../media/image48.png"/><Relationship Id="rId2" Type="http://schemas.microsoft.com/office/2007/relationships/media" Target="../media/media5.mp3"/><Relationship Id="rId1" Type="http://schemas.openxmlformats.org/officeDocument/2006/relationships/tags" Target="../tags/tag13.xml"/><Relationship Id="rId6" Type="http://schemas.openxmlformats.org/officeDocument/2006/relationships/image" Target="../media/image45.png"/><Relationship Id="rId11" Type="http://schemas.microsoft.com/office/2007/relationships/hdphoto" Target="../media/hdphoto5.wdp"/><Relationship Id="rId5" Type="http://schemas.openxmlformats.org/officeDocument/2006/relationships/image" Target="../media/image44.jpg"/><Relationship Id="rId10" Type="http://schemas.openxmlformats.org/officeDocument/2006/relationships/image" Target="../media/image47.png"/><Relationship Id="rId4" Type="http://schemas.openxmlformats.org/officeDocument/2006/relationships/slideLayout" Target="../slideLayouts/slideLayout17.xml"/><Relationship Id="rId9" Type="http://schemas.microsoft.com/office/2007/relationships/hdphoto" Target="../media/hdphoto4.wdp"/><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slideLayout" Target="../slideLayouts/slideLayout17.xml"/><Relationship Id="rId16" Type="http://schemas.openxmlformats.org/officeDocument/2006/relationships/image" Target="../media/image55.gif"/><Relationship Id="rId20" Type="http://schemas.openxmlformats.org/officeDocument/2006/relationships/image" Target="../media/image58.gif"/><Relationship Id="rId1" Type="http://schemas.openxmlformats.org/officeDocument/2006/relationships/tags" Target="../tags/tag14.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51.png"/><Relationship Id="rId15" Type="http://schemas.openxmlformats.org/officeDocument/2006/relationships/slide" Target="slide16.xml"/><Relationship Id="rId10" Type="http://schemas.openxmlformats.org/officeDocument/2006/relationships/image" Target="../media/image53.png"/><Relationship Id="rId19" Type="http://schemas.microsoft.com/office/2007/relationships/hdphoto" Target="../media/hdphoto10.wdp"/><Relationship Id="rId4" Type="http://schemas.openxmlformats.org/officeDocument/2006/relationships/image" Target="../media/image50.png"/><Relationship Id="rId9" Type="http://schemas.openxmlformats.org/officeDocument/2006/relationships/slide" Target="slide14.xml"/><Relationship Id="rId14" Type="http://schemas.openxmlformats.org/officeDocument/2006/relationships/slide" Target="slide15.xml"/></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slideLayout" Target="../slideLayouts/slideLayout17.xml"/><Relationship Id="rId1" Type="http://schemas.openxmlformats.org/officeDocument/2006/relationships/tags" Target="../tags/tag15.xml"/><Relationship Id="rId6" Type="http://schemas.openxmlformats.org/officeDocument/2006/relationships/image" Target="../media/image45.png"/><Relationship Id="rId11" Type="http://schemas.microsoft.com/office/2007/relationships/hdphoto" Target="../media/hdphoto11.wdp"/><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jp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slideLayout" Target="../slideLayouts/slideLayout17.xml"/><Relationship Id="rId1" Type="http://schemas.openxmlformats.org/officeDocument/2006/relationships/tags" Target="../tags/tag16.xml"/><Relationship Id="rId6" Type="http://schemas.openxmlformats.org/officeDocument/2006/relationships/image" Target="../media/image45.png"/><Relationship Id="rId11" Type="http://schemas.microsoft.com/office/2007/relationships/hdphoto" Target="../media/hdphoto11.wdp"/><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jp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63.tmp"/><Relationship Id="rId2" Type="http://schemas.openxmlformats.org/officeDocument/2006/relationships/slideLayout" Target="../slideLayouts/slideLayout17.xml"/><Relationship Id="rId1" Type="http://schemas.openxmlformats.org/officeDocument/2006/relationships/tags" Target="../tags/tag17.xml"/><Relationship Id="rId6" Type="http://schemas.openxmlformats.org/officeDocument/2006/relationships/image" Target="../media/image45.png"/><Relationship Id="rId11" Type="http://schemas.microsoft.com/office/2007/relationships/hdphoto" Target="../media/hdphoto11.wdp"/><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jp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1.mp4"/><Relationship Id="rId7" Type="http://schemas.openxmlformats.org/officeDocument/2006/relationships/image" Target="../media/image20.jpeg"/><Relationship Id="rId12" Type="http://schemas.openxmlformats.org/officeDocument/2006/relationships/image" Target="../media/image24.png"/><Relationship Id="rId2" Type="http://schemas.openxmlformats.org/officeDocument/2006/relationships/video" Target="NULL" TargetMode="External"/><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23.jpe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Layout" Target="../slideLayouts/slideLayout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5.xml"/><Relationship Id="rId11" Type="http://schemas.openxmlformats.org/officeDocument/2006/relationships/image" Target="NUL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video" Target="../media/media3.mp4"/><Relationship Id="rId7" Type="http://schemas.openxmlformats.org/officeDocument/2006/relationships/image" Target="../media/image35.png"/><Relationship Id="rId12" Type="http://schemas.openxmlformats.org/officeDocument/2006/relationships/image" Target="../media/image38.png"/><Relationship Id="rId2" Type="http://schemas.microsoft.com/office/2007/relationships/media" Target="../media/media3.mp4"/><Relationship Id="rId1" Type="http://schemas.openxmlformats.org/officeDocument/2006/relationships/tags" Target="../tags/tag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slideLayout" Target="../slideLayouts/slideLayout3.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video" Target="../media/media4.mp4"/><Relationship Id="rId7" Type="http://schemas.openxmlformats.org/officeDocument/2006/relationships/image" Target="../media/image40.png"/><Relationship Id="rId2" Type="http://schemas.microsoft.com/office/2007/relationships/media" Target="../media/media4.mp4"/><Relationship Id="rId1" Type="http://schemas.openxmlformats.org/officeDocument/2006/relationships/tags" Target="../tags/tag8.xml"/><Relationship Id="rId6" Type="http://schemas.openxmlformats.org/officeDocument/2006/relationships/image" Target="../media/image39.svg"/><Relationship Id="rId5"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video" Target="../media/media4.mp4"/><Relationship Id="rId7" Type="http://schemas.openxmlformats.org/officeDocument/2006/relationships/image" Target="../media/image40.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image" Target="../media/image39.svg"/><Relationship Id="rId5"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D4718-A220-0A38-1330-48FC22B652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74"/>
            <a:ext cx="12197098" cy="69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9D1FE0-14DC-98E3-3F91-DCE61CAF079F}"/>
              </a:ext>
            </a:extLst>
          </p:cNvPr>
          <p:cNvSpPr txBox="1"/>
          <p:nvPr/>
        </p:nvSpPr>
        <p:spPr>
          <a:xfrm>
            <a:off x="2757540" y="708367"/>
            <a:ext cx="8897648" cy="523220"/>
          </a:xfrm>
          <a:prstGeom prst="rect">
            <a:avLst/>
          </a:prstGeom>
          <a:noFill/>
        </p:spPr>
        <p:txBody>
          <a:bodyPr wrap="square" rtlCol="0">
            <a:spAutoFit/>
          </a:bodyPr>
          <a:lstStyle/>
          <a:p>
            <a:pPr algn="ctr" defTabSz="514350">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smtClean="0">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smtClean="0">
                <a:latin typeface="Times New Roman" panose="02020603050405020304" pitchFamily="18" charset="0"/>
                <a:ea typeface="#9Slide02 Noi dung rat dai" panose="02000000000000000000" pitchFamily="2" charset="0"/>
                <a:cs typeface="Times New Roman" panose="02020603050405020304" pitchFamily="18" charset="0"/>
              </a:rPr>
              <a:t>HUYỆN AN LÃO</a:t>
            </a:r>
            <a:endParaRPr lang="en-US" sz="2800" b="1"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4" name="TextBox 9">
            <a:extLst>
              <a:ext uri="{FF2B5EF4-FFF2-40B4-BE49-F238E27FC236}">
                <a16:creationId xmlns:a16="http://schemas.microsoft.com/office/drawing/2014/main" id="{2C548578-06F7-76DF-B7A8-A850F7D70A7E}"/>
              </a:ext>
            </a:extLst>
          </p:cNvPr>
          <p:cNvSpPr txBox="1">
            <a:spLocks noChangeArrowheads="1"/>
          </p:cNvSpPr>
          <p:nvPr/>
        </p:nvSpPr>
        <p:spPr bwMode="auto">
          <a:xfrm>
            <a:off x="3579436" y="1369255"/>
            <a:ext cx="60871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HỌC</a:t>
            </a:r>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TÂN VIÊN</a:t>
            </a:r>
            <a:endParaRPr lang="en-US" alt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27C714B-2442-A34C-2D95-C6E63301A7F6}"/>
              </a:ext>
            </a:extLst>
          </p:cNvPr>
          <p:cNvSpPr/>
          <p:nvPr/>
        </p:nvSpPr>
        <p:spPr>
          <a:xfrm>
            <a:off x="234262" y="2791888"/>
            <a:ext cx="11723474" cy="1323439"/>
          </a:xfrm>
          <a:prstGeom prst="rect">
            <a:avLst/>
          </a:prstGeom>
          <a:noFill/>
        </p:spPr>
        <p:txBody>
          <a:bodyPr wrap="square">
            <a:spAutoFit/>
          </a:bodyPr>
          <a:lstStyle/>
          <a:p>
            <a:pPr algn="ctr">
              <a:defRPr/>
            </a:pP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6" name="TextBox 9">
            <a:extLst>
              <a:ext uri="{FF2B5EF4-FFF2-40B4-BE49-F238E27FC236}">
                <a16:creationId xmlns:a16="http://schemas.microsoft.com/office/drawing/2014/main" id="{FC2EC1D2-9FD6-9DAF-DB38-580AD502C111}"/>
              </a:ext>
            </a:extLst>
          </p:cNvPr>
          <p:cNvSpPr txBox="1">
            <a:spLocks noChangeArrowheads="1"/>
          </p:cNvSpPr>
          <p:nvPr/>
        </p:nvSpPr>
        <p:spPr bwMode="auto">
          <a:xfrm>
            <a:off x="1169004" y="4545382"/>
            <a:ext cx="929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i="1" dirty="0" err="1">
                <a:solidFill>
                  <a:srgbClr val="1D1D1D"/>
                </a:solidFill>
                <a:latin typeface="Times New Roman" panose="02020603050405020304" pitchFamily="18" charset="0"/>
                <a:cs typeface="Times New Roman" panose="02020603050405020304" pitchFamily="18" charset="0"/>
              </a:rPr>
              <a:t>Giáo</a:t>
            </a:r>
            <a:r>
              <a:rPr lang="en-US" altLang="en-US" sz="3600" b="1" i="1" dirty="0">
                <a:solidFill>
                  <a:srgbClr val="1D1D1D"/>
                </a:solidFill>
                <a:latin typeface="Times New Roman" panose="02020603050405020304" pitchFamily="18" charset="0"/>
                <a:cs typeface="Times New Roman" panose="02020603050405020304" pitchFamily="18" charset="0"/>
              </a:rPr>
              <a:t> </a:t>
            </a:r>
            <a:r>
              <a:rPr lang="en-US" altLang="en-US" sz="3600" b="1" i="1" dirty="0" err="1">
                <a:solidFill>
                  <a:srgbClr val="1D1D1D"/>
                </a:solidFill>
                <a:latin typeface="Times New Roman" panose="02020603050405020304" pitchFamily="18" charset="0"/>
                <a:cs typeface="Times New Roman" panose="02020603050405020304" pitchFamily="18" charset="0"/>
              </a:rPr>
              <a:t>viên</a:t>
            </a:r>
            <a:r>
              <a:rPr lang="en-US" altLang="en-US" sz="3600" b="1" i="1">
                <a:solidFill>
                  <a:srgbClr val="1D1D1D"/>
                </a:solidFill>
                <a:latin typeface="Times New Roman" panose="02020603050405020304" pitchFamily="18" charset="0"/>
                <a:cs typeface="Times New Roman" panose="02020603050405020304" pitchFamily="18" charset="0"/>
              </a:rPr>
              <a:t>: </a:t>
            </a:r>
            <a:r>
              <a:rPr lang="en-US" altLang="en-US" sz="3600" b="1" i="1" smtClean="0">
                <a:solidFill>
                  <a:srgbClr val="1D1D1D"/>
                </a:solidFill>
                <a:latin typeface="Times New Roman" panose="02020603050405020304" pitchFamily="18" charset="0"/>
                <a:cs typeface="Times New Roman" panose="02020603050405020304" pitchFamily="18" charset="0"/>
              </a:rPr>
              <a:t>Trần Thị Liên</a:t>
            </a:r>
            <a:endParaRPr lang="en-US" altLang="en-US" sz="4000" b="1" i="1" dirty="0">
              <a:solidFill>
                <a:srgbClr val="1D1D1D"/>
              </a:solidFill>
              <a:latin typeface="Times New Roman" panose="02020603050405020304" pitchFamily="18" charset="0"/>
              <a:cs typeface="Times New Roman" panose="02020603050405020304" pitchFamily="18" charset="0"/>
            </a:endParaRPr>
          </a:p>
        </p:txBody>
      </p:sp>
      <p:sp>
        <p:nvSpPr>
          <p:cNvPr id="7" name="TextBox 9">
            <a:extLst>
              <a:ext uri="{FF2B5EF4-FFF2-40B4-BE49-F238E27FC236}">
                <a16:creationId xmlns:a16="http://schemas.microsoft.com/office/drawing/2014/main" id="{7E9CD435-326A-2CDA-8F1E-CBF6BBE6DD60}"/>
              </a:ext>
            </a:extLst>
          </p:cNvPr>
          <p:cNvSpPr txBox="1">
            <a:spLocks noChangeArrowheads="1"/>
          </p:cNvSpPr>
          <p:nvPr/>
        </p:nvSpPr>
        <p:spPr bwMode="auto">
          <a:xfrm>
            <a:off x="1169005" y="5445656"/>
            <a:ext cx="92940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400" b="1" i="1" dirty="0">
              <a:solidFill>
                <a:srgbClr val="1D1D1D"/>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BB3AFDE-6AD8-C3E5-D203-EFA80FC2E6A3}"/>
              </a:ext>
            </a:extLst>
          </p:cNvPr>
          <p:cNvCxnSpPr>
            <a:cxnSpLocks/>
          </p:cNvCxnSpPr>
          <p:nvPr/>
        </p:nvCxnSpPr>
        <p:spPr>
          <a:xfrm>
            <a:off x="4473914" y="1892475"/>
            <a:ext cx="3796782" cy="0"/>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146044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696" y="1032843"/>
            <a:ext cx="11547987" cy="5262979"/>
          </a:xfrm>
          <a:prstGeom prst="rect">
            <a:avLst/>
          </a:prstGeom>
        </p:spPr>
        <p:txBody>
          <a:bodyPr wrap="square">
            <a:spAutoFit/>
          </a:bodyPr>
          <a:lstStyle/>
          <a:p>
            <a:pPr algn="just" defTabSz="342900"/>
            <a:r>
              <a:rPr lang="vi-VN" altLang="vi-VN" sz="2800" dirty="0">
                <a:latin typeface="UTM Avo" panose="02040603050506020204" pitchFamily="18" charset="0"/>
                <a:cs typeface="Times New Roman" panose="02020603050405020304" pitchFamily="18" charset="0"/>
              </a:rPr>
              <a:t>	Hành động của nhân vật trong Hoạt động 2 có thể được mô tả theo </a:t>
            </a:r>
          </a:p>
          <a:p>
            <a:pPr algn="just" defTabSz="342900"/>
            <a:r>
              <a:rPr lang="vi-VN" altLang="vi-VN" sz="2800" dirty="0">
                <a:latin typeface="UTM Avo" panose="02040603050506020204" pitchFamily="18" charset="0"/>
                <a:cs typeface="Times New Roman" panose="02020603050405020304" pitchFamily="18" charset="0"/>
              </a:rPr>
              <a:t>cách nói </a:t>
            </a:r>
            <a:r>
              <a:rPr lang="vi-VN" altLang="vi-VN" sz="2800" dirty="0">
                <a:solidFill>
                  <a:schemeClr val="accent6"/>
                </a:solidFill>
                <a:latin typeface="UTM Avo" panose="02040603050506020204" pitchFamily="18" charset="0"/>
                <a:cs typeface="Times New Roman" panose="02020603050405020304" pitchFamily="18" charset="0"/>
              </a:rPr>
              <a:t>nếu... thì... </a:t>
            </a:r>
            <a:r>
              <a:rPr lang="vi-VN" altLang="vi-VN" sz="2800" dirty="0">
                <a:latin typeface="UTM Avo" panose="02040603050506020204" pitchFamily="18" charset="0"/>
                <a:cs typeface="Times New Roman" panose="02020603050405020304" pitchFamily="18" charset="0"/>
              </a:rPr>
              <a:t>bằng hai câu như sau:</a:t>
            </a:r>
          </a:p>
          <a:p>
            <a:pPr algn="just" defTabSz="342900">
              <a:lnSpc>
                <a:spcPct val="150000"/>
              </a:lnSpc>
            </a:pPr>
            <a:r>
              <a:rPr lang="vi-VN" altLang="vi-VN" sz="2800"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Nếu</a:t>
            </a:r>
            <a:r>
              <a:rPr lang="vi-VN" altLang="vi-VN" sz="2800" i="1" dirty="0">
                <a:latin typeface="UTM Avo" panose="02040603050506020204" pitchFamily="18" charset="0"/>
                <a:cs typeface="Times New Roman" panose="02020603050405020304" pitchFamily="18" charset="0"/>
              </a:rPr>
              <a:t> chạm con trỏ chuột </a:t>
            </a:r>
            <a:r>
              <a:rPr lang="vi-VN" altLang="vi-VN" sz="2800" i="1" dirty="0">
                <a:solidFill>
                  <a:schemeClr val="accent6"/>
                </a:solidFill>
                <a:latin typeface="UTM Avo" panose="02040603050506020204" pitchFamily="18" charset="0"/>
                <a:cs typeface="Times New Roman" panose="02020603050405020304" pitchFamily="18" charset="0"/>
              </a:rPr>
              <a:t>thì</a:t>
            </a:r>
            <a:r>
              <a:rPr lang="vi-VN" altLang="vi-VN" sz="2800" i="1" dirty="0">
                <a:latin typeface="UTM Avo" panose="02040603050506020204" pitchFamily="18" charset="0"/>
                <a:cs typeface="Times New Roman" panose="02020603050405020304" pitchFamily="18" charset="0"/>
              </a:rPr>
              <a:t> mèo đổi màu.</a:t>
            </a:r>
          </a:p>
          <a:p>
            <a:pPr algn="just" defTabSz="342900">
              <a:lnSpc>
                <a:spcPct val="150000"/>
              </a:lnSpc>
            </a:pPr>
            <a:r>
              <a:rPr lang="vi-VN" altLang="vi-VN" sz="2800" i="1"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Nếu</a:t>
            </a:r>
            <a:r>
              <a:rPr lang="vi-VN" altLang="vi-VN" sz="2800" i="1" dirty="0">
                <a:latin typeface="UTM Avo" panose="02040603050506020204" pitchFamily="18" charset="0"/>
                <a:cs typeface="Times New Roman" panose="02020603050405020304" pitchFamily="18" charset="0"/>
              </a:rPr>
              <a:t> không chạm con trỏ chuột </a:t>
            </a:r>
            <a:r>
              <a:rPr lang="vi-VN" altLang="vi-VN" sz="2800" i="1" dirty="0">
                <a:solidFill>
                  <a:schemeClr val="accent6"/>
                </a:solidFill>
                <a:latin typeface="UTM Avo" panose="02040603050506020204" pitchFamily="18" charset="0"/>
                <a:cs typeface="Times New Roman" panose="02020603050405020304" pitchFamily="18" charset="0"/>
              </a:rPr>
              <a:t>thì</a:t>
            </a:r>
            <a:r>
              <a:rPr lang="vi-VN" altLang="vi-VN" sz="2800" i="1" dirty="0">
                <a:latin typeface="UTM Avo" panose="02040603050506020204" pitchFamily="18" charset="0"/>
                <a:cs typeface="Times New Roman" panose="02020603050405020304" pitchFamily="18" charset="0"/>
              </a:rPr>
              <a:t> mèo trở về màu ban đầu.</a:t>
            </a:r>
          </a:p>
          <a:p>
            <a:pPr algn="just" defTabSz="342900"/>
            <a:r>
              <a:rPr lang="vi-VN" altLang="vi-VN" sz="2800" dirty="0">
                <a:latin typeface="UTM Avo" panose="02040603050506020204" pitchFamily="18" charset="0"/>
                <a:cs typeface="Times New Roman" panose="02020603050405020304" pitchFamily="18" charset="0"/>
              </a:rPr>
              <a:t>	Đây là cách mô tả công việc bằng cấu trúc rẽ nhánh dạng thiếu. </a:t>
            </a:r>
          </a:p>
          <a:p>
            <a:pPr algn="just" defTabSz="342900"/>
            <a:r>
              <a:rPr lang="vi-VN" altLang="vi-VN" sz="2800" dirty="0">
                <a:latin typeface="UTM Avo" panose="02040603050506020204" pitchFamily="18" charset="0"/>
                <a:cs typeface="Times New Roman" panose="02020603050405020304" pitchFamily="18" charset="0"/>
              </a:rPr>
              <a:t>Hành động của nhân vật trong Hoạt động 2 cũng có thể được mô tả gọn bằng </a:t>
            </a:r>
          </a:p>
          <a:p>
            <a:pPr algn="just" defTabSz="342900"/>
            <a:r>
              <a:rPr lang="vi-VN" altLang="vi-VN" sz="2800" dirty="0">
                <a:latin typeface="UTM Avo" panose="02040603050506020204" pitchFamily="18" charset="0"/>
                <a:cs typeface="Times New Roman" panose="02020603050405020304" pitchFamily="18" charset="0"/>
              </a:rPr>
              <a:t>một câu như sau:</a:t>
            </a:r>
          </a:p>
          <a:p>
            <a:pPr algn="just" defTabSz="342900">
              <a:lnSpc>
                <a:spcPct val="150000"/>
              </a:lnSpc>
            </a:pPr>
            <a:r>
              <a:rPr lang="vi-VN" altLang="vi-VN" sz="2800"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Nếu</a:t>
            </a:r>
            <a:r>
              <a:rPr lang="vi-VN" altLang="vi-VN" sz="2800" i="1" dirty="0">
                <a:latin typeface="UTM Avo" panose="02040603050506020204" pitchFamily="18" charset="0"/>
                <a:cs typeface="Times New Roman" panose="02020603050405020304" pitchFamily="18" charset="0"/>
              </a:rPr>
              <a:t> chạm con trỏ chuột </a:t>
            </a:r>
            <a:r>
              <a:rPr lang="vi-VN" altLang="vi-VN" sz="2800" i="1" dirty="0">
                <a:solidFill>
                  <a:schemeClr val="accent6"/>
                </a:solidFill>
                <a:latin typeface="UTM Avo" panose="02040603050506020204" pitchFamily="18" charset="0"/>
                <a:cs typeface="Times New Roman" panose="02020603050405020304" pitchFamily="18" charset="0"/>
              </a:rPr>
              <a:t>thì</a:t>
            </a:r>
            <a:r>
              <a:rPr lang="vi-VN" altLang="vi-VN" sz="2800" i="1" dirty="0">
                <a:latin typeface="UTM Avo" panose="02040603050506020204" pitchFamily="18" charset="0"/>
                <a:cs typeface="Times New Roman" panose="02020603050405020304" pitchFamily="18" charset="0"/>
              </a:rPr>
              <a:t> mèo đổi màu</a:t>
            </a:r>
          </a:p>
          <a:p>
            <a:pPr algn="just" defTabSz="342900">
              <a:lnSpc>
                <a:spcPct val="150000"/>
              </a:lnSpc>
            </a:pPr>
            <a:r>
              <a:rPr lang="vi-VN" altLang="vi-VN" sz="2800" i="1"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Nếu</a:t>
            </a:r>
            <a:r>
              <a:rPr lang="vi-VN" altLang="vi-VN" sz="2800" i="1"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không</a:t>
            </a:r>
            <a:r>
              <a:rPr lang="vi-VN" altLang="vi-VN" sz="2800" i="1"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thì</a:t>
            </a:r>
            <a:r>
              <a:rPr lang="vi-VN" altLang="vi-VN" sz="2800" i="1" dirty="0">
                <a:latin typeface="UTM Avo" panose="02040603050506020204" pitchFamily="18" charset="0"/>
                <a:cs typeface="Times New Roman" panose="02020603050405020304" pitchFamily="18" charset="0"/>
              </a:rPr>
              <a:t> mèo trở về màu ban đầu.</a:t>
            </a:r>
          </a:p>
          <a:p>
            <a:pPr algn="just" defTabSz="342900"/>
            <a:r>
              <a:rPr lang="vi-VN" altLang="vi-VN" sz="2800" dirty="0">
                <a:latin typeface="UTM Avo" panose="02040603050506020204" pitchFamily="18" charset="0"/>
                <a:cs typeface="Times New Roman" panose="02020603050405020304" pitchFamily="18" charset="0"/>
              </a:rPr>
              <a:t>	Đây là cách mô tả công việc bằng cấu trúc rẽ nhánh dạng đủ.</a:t>
            </a:r>
            <a:endParaRPr lang="vi-VN" sz="2800" dirty="0">
              <a:latin typeface="UTM Avo" panose="020406030505060202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331916" y="0"/>
            <a:ext cx="1032510" cy="979805"/>
          </a:xfrm>
          <a:prstGeom prst="rect">
            <a:avLst/>
          </a:prstGeom>
        </p:spPr>
      </p:pic>
    </p:spTree>
    <p:custDataLst>
      <p:tags r:id="rId1"/>
    </p:custDataLst>
    <p:extLst>
      <p:ext uri="{BB962C8B-B14F-4D97-AF65-F5344CB8AC3E}">
        <p14:creationId xmlns:p14="http://schemas.microsoft.com/office/powerpoint/2010/main" val="1219471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1E3D3B-212F-AA69-6ECB-02113324D08C}"/>
              </a:ext>
            </a:extLst>
          </p:cNvPr>
          <p:cNvSpPr/>
          <p:nvPr/>
        </p:nvSpPr>
        <p:spPr>
          <a:xfrm>
            <a:off x="995082" y="663388"/>
            <a:ext cx="9897036" cy="5685161"/>
          </a:xfrm>
          <a:prstGeom prst="roundRect">
            <a:avLst/>
          </a:prstGeom>
          <a:solidFill>
            <a:srgbClr val="CBECFF"/>
          </a:solidFill>
          <a:ln w="31750" cap="sq" cmpd="sng">
            <a:solidFill>
              <a:schemeClr val="accent2">
                <a:shade val="15000"/>
                <a:alpha val="90000"/>
              </a:schemeClr>
            </a:solidFill>
            <a:prstDash val="dash"/>
            <a:round/>
          </a:ln>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41852A-04B8-123A-B087-1EDF16DF8131}"/>
              </a:ext>
            </a:extLst>
          </p:cNvPr>
          <p:cNvSpPr txBox="1"/>
          <p:nvPr/>
        </p:nvSpPr>
        <p:spPr>
          <a:xfrm>
            <a:off x="1528353" y="1603728"/>
            <a:ext cx="9614263" cy="3046988"/>
          </a:xfrm>
          <a:prstGeom prst="rect">
            <a:avLst/>
          </a:prstGeom>
          <a:noFill/>
        </p:spPr>
        <p:txBody>
          <a:bodyPr wrap="square">
            <a:spAutoFit/>
          </a:bodyPr>
          <a:lstStyle/>
          <a:p>
            <a:r>
              <a:rPr lang="en-US" sz="3200" b="1" dirty="0" err="1">
                <a:solidFill>
                  <a:srgbClr val="007AC2"/>
                </a:solidFill>
                <a:effectLst/>
                <a:latin typeface="Times New Roman" panose="02020603050405020304" pitchFamily="18" charset="0"/>
                <a:cs typeface="Times New Roman" panose="02020603050405020304" pitchFamily="18" charset="0"/>
              </a:rPr>
              <a:t>Cấu</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trúc</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rẽ</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nhánh</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có</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hai</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dạng</a:t>
            </a:r>
            <a:r>
              <a:rPr lang="en-US" sz="3200" b="1" dirty="0">
                <a:solidFill>
                  <a:srgbClr val="007AC2"/>
                </a:solidFill>
                <a:effectLst/>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Cấu</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trúc</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rẽ</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nhánh</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dạng</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thiếu</a:t>
            </a:r>
            <a:r>
              <a:rPr lang="en-US" sz="3200" b="1" dirty="0">
                <a:solidFill>
                  <a:srgbClr val="007AC2"/>
                </a:solidFill>
                <a:effectLst/>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vi-VN" sz="3200" b="1" dirty="0">
                <a:solidFill>
                  <a:srgbClr val="F7941E"/>
                </a:solidFill>
                <a:effectLst/>
                <a:latin typeface="Times New Roman" panose="02020603050405020304" pitchFamily="18" charset="0"/>
                <a:cs typeface="Times New Roman" panose="02020603050405020304" pitchFamily="18" charset="0"/>
              </a:rPr>
              <a:t>		</a:t>
            </a:r>
            <a:r>
              <a:rPr lang="en-US" sz="3200" b="1" dirty="0" err="1">
                <a:solidFill>
                  <a:srgbClr val="F7941E"/>
                </a:solidFill>
                <a:effectLst/>
                <a:latin typeface="Times New Roman" panose="02020603050405020304" pitchFamily="18" charset="0"/>
                <a:cs typeface="Times New Roman" panose="02020603050405020304" pitchFamily="18" charset="0"/>
              </a:rPr>
              <a:t>nếu</a:t>
            </a:r>
            <a:r>
              <a:rPr lang="en-US" sz="3200" b="1" dirty="0">
                <a:solidFill>
                  <a:srgbClr val="007AC2"/>
                </a:solidFill>
                <a:effectLst/>
                <a:latin typeface="Times New Roman" panose="02020603050405020304" pitchFamily="18" charset="0"/>
                <a:cs typeface="Times New Roman" panose="02020603050405020304" pitchFamily="18" charset="0"/>
              </a:rPr>
              <a:t> &lt;</a:t>
            </a:r>
            <a:r>
              <a:rPr lang="en-US" sz="3200" b="1" dirty="0" err="1">
                <a:solidFill>
                  <a:srgbClr val="007AC2"/>
                </a:solidFill>
                <a:effectLst/>
                <a:latin typeface="Times New Roman" panose="02020603050405020304" pitchFamily="18" charset="0"/>
                <a:cs typeface="Times New Roman" panose="02020603050405020304" pitchFamily="18" charset="0"/>
              </a:rPr>
              <a:t>điều</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kiện</a:t>
            </a:r>
            <a:r>
              <a:rPr lang="en-US" sz="3200" b="1" dirty="0">
                <a:solidFill>
                  <a:srgbClr val="007AC2"/>
                </a:solidFill>
                <a:effectLst/>
                <a:latin typeface="Times New Roman" panose="02020603050405020304" pitchFamily="18" charset="0"/>
                <a:cs typeface="Times New Roman" panose="02020603050405020304" pitchFamily="18" charset="0"/>
              </a:rPr>
              <a:t>&gt; </a:t>
            </a:r>
            <a:r>
              <a:rPr lang="en-US" sz="3200" b="1" dirty="0" err="1">
                <a:solidFill>
                  <a:srgbClr val="F7941E"/>
                </a:solidFill>
                <a:effectLst/>
                <a:latin typeface="Times New Roman" panose="02020603050405020304" pitchFamily="18" charset="0"/>
                <a:cs typeface="Times New Roman" panose="02020603050405020304" pitchFamily="18" charset="0"/>
              </a:rPr>
              <a:t>thì</a:t>
            </a:r>
            <a:r>
              <a:rPr lang="en-US" sz="3200" b="1" dirty="0">
                <a:solidFill>
                  <a:srgbClr val="007AC2"/>
                </a:solidFill>
                <a:effectLst/>
                <a:latin typeface="Times New Roman" panose="02020603050405020304" pitchFamily="18" charset="0"/>
                <a:cs typeface="Times New Roman" panose="02020603050405020304" pitchFamily="18" charset="0"/>
              </a:rPr>
              <a:t> &lt;</a:t>
            </a:r>
            <a:r>
              <a:rPr lang="en-US" sz="3200" b="1" dirty="0" err="1">
                <a:solidFill>
                  <a:srgbClr val="007AC2"/>
                </a:solidFill>
                <a:effectLst/>
                <a:latin typeface="Times New Roman" panose="02020603050405020304" pitchFamily="18" charset="0"/>
                <a:cs typeface="Times New Roman" panose="02020603050405020304" pitchFamily="18" charset="0"/>
              </a:rPr>
              <a:t>công</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việc</a:t>
            </a:r>
            <a:r>
              <a:rPr lang="en-US" sz="3200" b="1" dirty="0">
                <a:solidFill>
                  <a:srgbClr val="007AC2"/>
                </a:solidFill>
                <a:effectLst/>
                <a:latin typeface="Times New Roman" panose="02020603050405020304" pitchFamily="18" charset="0"/>
                <a:cs typeface="Times New Roman" panose="02020603050405020304" pitchFamily="18" charset="0"/>
              </a:rPr>
              <a:t>&gt; </a:t>
            </a:r>
            <a:endParaRPr lang="en-US" sz="3200" dirty="0">
              <a:latin typeface="Times New Roman" panose="02020603050405020304" pitchFamily="18" charset="0"/>
              <a:cs typeface="Times New Roman" panose="02020603050405020304" pitchFamily="18" charset="0"/>
            </a:endParaRPr>
          </a:p>
          <a:p>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Cấu</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trúc</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rẽ</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nhánh</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dạng</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đủ</a:t>
            </a:r>
            <a:r>
              <a:rPr lang="en-US" sz="3200" b="1" dirty="0">
                <a:solidFill>
                  <a:srgbClr val="007AC2"/>
                </a:solidFill>
                <a:effectLst/>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vi-VN" sz="3200" b="1" dirty="0">
                <a:solidFill>
                  <a:srgbClr val="F7941E"/>
                </a:solidFill>
                <a:effectLst/>
                <a:latin typeface="Times New Roman" panose="02020603050405020304" pitchFamily="18" charset="0"/>
                <a:cs typeface="Times New Roman" panose="02020603050405020304" pitchFamily="18" charset="0"/>
              </a:rPr>
              <a:t>		</a:t>
            </a:r>
            <a:r>
              <a:rPr lang="en-US" sz="3200" b="1" dirty="0" err="1">
                <a:solidFill>
                  <a:srgbClr val="F7941E"/>
                </a:solidFill>
                <a:effectLst/>
                <a:latin typeface="Times New Roman" panose="02020603050405020304" pitchFamily="18" charset="0"/>
                <a:cs typeface="Times New Roman" panose="02020603050405020304" pitchFamily="18" charset="0"/>
              </a:rPr>
              <a:t>nếu</a:t>
            </a:r>
            <a:r>
              <a:rPr lang="en-US" sz="3200" b="1" dirty="0">
                <a:solidFill>
                  <a:srgbClr val="007AC2"/>
                </a:solidFill>
                <a:effectLst/>
                <a:latin typeface="Times New Roman" panose="02020603050405020304" pitchFamily="18" charset="0"/>
                <a:cs typeface="Times New Roman" panose="02020603050405020304" pitchFamily="18" charset="0"/>
              </a:rPr>
              <a:t> &lt;</a:t>
            </a:r>
            <a:r>
              <a:rPr lang="en-US" sz="3200" b="1" dirty="0" err="1">
                <a:solidFill>
                  <a:srgbClr val="007AC2"/>
                </a:solidFill>
                <a:effectLst/>
                <a:latin typeface="Times New Roman" panose="02020603050405020304" pitchFamily="18" charset="0"/>
                <a:cs typeface="Times New Roman" panose="02020603050405020304" pitchFamily="18" charset="0"/>
              </a:rPr>
              <a:t>điều</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kiện</a:t>
            </a:r>
            <a:r>
              <a:rPr lang="en-US" sz="3200" b="1" dirty="0">
                <a:solidFill>
                  <a:srgbClr val="007AC2"/>
                </a:solidFill>
                <a:effectLst/>
                <a:latin typeface="Times New Roman" panose="02020603050405020304" pitchFamily="18" charset="0"/>
                <a:cs typeface="Times New Roman" panose="02020603050405020304" pitchFamily="18" charset="0"/>
              </a:rPr>
              <a:t>&gt; </a:t>
            </a:r>
            <a:r>
              <a:rPr lang="en-US" sz="3200" b="1" dirty="0" err="1">
                <a:solidFill>
                  <a:srgbClr val="F7941E"/>
                </a:solidFill>
                <a:effectLst/>
                <a:latin typeface="Times New Roman" panose="02020603050405020304" pitchFamily="18" charset="0"/>
                <a:cs typeface="Times New Roman" panose="02020603050405020304" pitchFamily="18" charset="0"/>
              </a:rPr>
              <a:t>thì</a:t>
            </a:r>
            <a:r>
              <a:rPr lang="en-US" sz="3200" b="1" dirty="0">
                <a:solidFill>
                  <a:srgbClr val="007AC2"/>
                </a:solidFill>
                <a:effectLst/>
                <a:latin typeface="Times New Roman" panose="02020603050405020304" pitchFamily="18" charset="0"/>
                <a:cs typeface="Times New Roman" panose="02020603050405020304" pitchFamily="18" charset="0"/>
              </a:rPr>
              <a:t> &lt;</a:t>
            </a:r>
            <a:r>
              <a:rPr lang="en-US" sz="3200" b="1" dirty="0" err="1">
                <a:solidFill>
                  <a:srgbClr val="007AC2"/>
                </a:solidFill>
                <a:effectLst/>
                <a:latin typeface="Times New Roman" panose="02020603050405020304" pitchFamily="18" charset="0"/>
                <a:cs typeface="Times New Roman" panose="02020603050405020304" pitchFamily="18" charset="0"/>
              </a:rPr>
              <a:t>công</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việc</a:t>
            </a:r>
            <a:r>
              <a:rPr lang="en-US" sz="3200" b="1" dirty="0">
                <a:solidFill>
                  <a:srgbClr val="007AC2"/>
                </a:solidFill>
                <a:effectLst/>
                <a:latin typeface="Times New Roman" panose="02020603050405020304" pitchFamily="18" charset="0"/>
                <a:cs typeface="Times New Roman" panose="02020603050405020304" pitchFamily="18" charset="0"/>
              </a:rPr>
              <a:t> 1&gt; </a:t>
            </a:r>
            <a:endParaRPr lang="en-US" sz="3200" dirty="0">
              <a:latin typeface="Times New Roman" panose="02020603050405020304" pitchFamily="18" charset="0"/>
              <a:cs typeface="Times New Roman" panose="02020603050405020304" pitchFamily="18" charset="0"/>
            </a:endParaRPr>
          </a:p>
          <a:p>
            <a:r>
              <a:rPr lang="vi-VN" sz="3200" b="1" dirty="0">
                <a:solidFill>
                  <a:srgbClr val="F7941E"/>
                </a:solidFill>
                <a:effectLst/>
                <a:latin typeface="Times New Roman" panose="02020603050405020304" pitchFamily="18" charset="0"/>
                <a:cs typeface="Times New Roman" panose="02020603050405020304" pitchFamily="18" charset="0"/>
              </a:rPr>
              <a:t>		</a:t>
            </a:r>
            <a:r>
              <a:rPr lang="en-US" sz="3200" b="1" dirty="0" err="1">
                <a:solidFill>
                  <a:srgbClr val="F7941E"/>
                </a:solidFill>
                <a:effectLst/>
                <a:latin typeface="Times New Roman" panose="02020603050405020304" pitchFamily="18" charset="0"/>
                <a:cs typeface="Times New Roman" panose="02020603050405020304" pitchFamily="18" charset="0"/>
              </a:rPr>
              <a:t>nếu</a:t>
            </a:r>
            <a:r>
              <a:rPr lang="en-US" sz="3200" b="1" dirty="0">
                <a:solidFill>
                  <a:srgbClr val="F7941E"/>
                </a:solidFill>
                <a:effectLst/>
                <a:latin typeface="Times New Roman" panose="02020603050405020304" pitchFamily="18" charset="0"/>
                <a:cs typeface="Times New Roman" panose="02020603050405020304" pitchFamily="18" charset="0"/>
              </a:rPr>
              <a:t> </a:t>
            </a:r>
            <a:r>
              <a:rPr lang="en-US" sz="3200" b="1" dirty="0" err="1">
                <a:solidFill>
                  <a:srgbClr val="F7941E"/>
                </a:solidFill>
                <a:effectLst/>
                <a:latin typeface="Times New Roman" panose="02020603050405020304" pitchFamily="18" charset="0"/>
                <a:cs typeface="Times New Roman" panose="02020603050405020304" pitchFamily="18" charset="0"/>
              </a:rPr>
              <a:t>không</a:t>
            </a:r>
            <a:r>
              <a:rPr lang="en-US" sz="3200" b="1" dirty="0">
                <a:solidFill>
                  <a:srgbClr val="F7941E"/>
                </a:solidFill>
                <a:effectLst/>
                <a:latin typeface="Times New Roman" panose="02020603050405020304" pitchFamily="18" charset="0"/>
                <a:cs typeface="Times New Roman" panose="02020603050405020304" pitchFamily="18" charset="0"/>
              </a:rPr>
              <a:t> </a:t>
            </a:r>
            <a:r>
              <a:rPr lang="en-US" sz="3200" b="1" dirty="0" err="1">
                <a:solidFill>
                  <a:srgbClr val="F7941E"/>
                </a:solidFill>
                <a:effectLst/>
                <a:latin typeface="Times New Roman" panose="02020603050405020304" pitchFamily="18" charset="0"/>
                <a:cs typeface="Times New Roman" panose="02020603050405020304" pitchFamily="18" charset="0"/>
              </a:rPr>
              <a:t>thì</a:t>
            </a:r>
            <a:r>
              <a:rPr lang="en-US" sz="3200" b="1" dirty="0">
                <a:solidFill>
                  <a:srgbClr val="F7941E"/>
                </a:solidFill>
                <a:effectLst/>
                <a:latin typeface="Times New Roman" panose="02020603050405020304" pitchFamily="18" charset="0"/>
                <a:cs typeface="Times New Roman" panose="02020603050405020304" pitchFamily="18" charset="0"/>
              </a:rPr>
              <a:t> </a:t>
            </a:r>
            <a:r>
              <a:rPr lang="en-US" sz="3200" b="1" dirty="0">
                <a:solidFill>
                  <a:srgbClr val="007AC2"/>
                </a:solidFill>
                <a:effectLst/>
                <a:latin typeface="Times New Roman" panose="02020603050405020304" pitchFamily="18" charset="0"/>
                <a:cs typeface="Times New Roman" panose="02020603050405020304" pitchFamily="18" charset="0"/>
              </a:rPr>
              <a:t>&lt;</a:t>
            </a:r>
            <a:r>
              <a:rPr lang="en-US" sz="3200" b="1" dirty="0" err="1">
                <a:solidFill>
                  <a:srgbClr val="007AC2"/>
                </a:solidFill>
                <a:effectLst/>
                <a:latin typeface="Times New Roman" panose="02020603050405020304" pitchFamily="18" charset="0"/>
                <a:cs typeface="Times New Roman" panose="02020603050405020304" pitchFamily="18" charset="0"/>
              </a:rPr>
              <a:t>công</a:t>
            </a:r>
            <a:r>
              <a:rPr lang="en-US" sz="3200" b="1" dirty="0">
                <a:solidFill>
                  <a:srgbClr val="007AC2"/>
                </a:solidFill>
                <a:effectLst/>
                <a:latin typeface="Times New Roman" panose="02020603050405020304" pitchFamily="18" charset="0"/>
                <a:cs typeface="Times New Roman" panose="02020603050405020304" pitchFamily="18" charset="0"/>
              </a:rPr>
              <a:t> </a:t>
            </a:r>
            <a:r>
              <a:rPr lang="en-US" sz="3200" b="1" dirty="0" err="1">
                <a:solidFill>
                  <a:srgbClr val="007AC2"/>
                </a:solidFill>
                <a:effectLst/>
                <a:latin typeface="Times New Roman" panose="02020603050405020304" pitchFamily="18" charset="0"/>
                <a:cs typeface="Times New Roman" panose="02020603050405020304" pitchFamily="18" charset="0"/>
              </a:rPr>
              <a:t>việc</a:t>
            </a:r>
            <a:r>
              <a:rPr lang="en-US" sz="3200" b="1" dirty="0">
                <a:solidFill>
                  <a:srgbClr val="007AC2"/>
                </a:solidFill>
                <a:effectLst/>
                <a:latin typeface="Times New Roman" panose="02020603050405020304" pitchFamily="18" charset="0"/>
                <a:cs typeface="Times New Roman" panose="02020603050405020304" pitchFamily="18" charset="0"/>
              </a:rPr>
              <a:t> 2&gt;</a:t>
            </a:r>
            <a:endParaRPr lang="en-US"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571E7C-8DCF-E948-4482-CD6F8201BF10}"/>
              </a:ext>
            </a:extLst>
          </p:cNvPr>
          <p:cNvPicPr>
            <a:picLocks noChangeAspect="1"/>
          </p:cNvPicPr>
          <p:nvPr/>
        </p:nvPicPr>
        <p:blipFill>
          <a:blip r:embed="rId3"/>
          <a:stretch>
            <a:fillRect/>
          </a:stretch>
        </p:blipFill>
        <p:spPr>
          <a:xfrm>
            <a:off x="880067" y="4166804"/>
            <a:ext cx="983065" cy="967824"/>
          </a:xfrm>
          <a:prstGeom prst="rect">
            <a:avLst/>
          </a:prstGeom>
        </p:spPr>
      </p:pic>
    </p:spTree>
    <p:custDataLst>
      <p:tags r:id="rId1"/>
    </p:custDataLst>
    <p:extLst>
      <p:ext uri="{BB962C8B-B14F-4D97-AF65-F5344CB8AC3E}">
        <p14:creationId xmlns:p14="http://schemas.microsoft.com/office/powerpoint/2010/main" val="2685953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42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328717" y="3822426"/>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2292230" y="2348900"/>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4704135" y="2415489"/>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41472" y="5034141"/>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496537" y="5235463"/>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5"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658635" y="4372217"/>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7090571" y="2566182"/>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13883" y="-130427"/>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33942" y="-15274"/>
            <a:ext cx="3558959"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2575451" y="5408521"/>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77600" y="304473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30" name="Rectangle 29"/>
          <p:cNvSpPr/>
          <p:nvPr/>
        </p:nvSpPr>
        <p:spPr>
          <a:xfrm>
            <a:off x="2250026" y="304473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8037988" y="3171266"/>
            <a:ext cx="5662878" cy="46830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7992239" y="3248034"/>
            <a:ext cx="5709875" cy="4699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015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0183 0.00139 L -0.01028 -0.08889 C -0.01224 -0.10718 -0.0082 -0.1294 -3.54167E-6 -0.15023 C 0.01172 -0.17477 0.02461 -0.18935 0.03985 -0.19583 L 0.10795 -0.23079 " pathEditMode="relative" rAng="17760000" ptsTypes="AAAAA">
                                      <p:cBhvr>
                                        <p:cTn id="21" dur="500" fill="hold"/>
                                        <p:tgtEl>
                                          <p:spTgt spid="58"/>
                                        </p:tgtEl>
                                        <p:attrNameLst>
                                          <p:attrName>ppt_x</p:attrName>
                                          <p:attrName>ppt_y</p:attrName>
                                        </p:attrNameLst>
                                      </p:cBhvr>
                                      <p:rCtr x="3503" y="-13148"/>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10769 -0.23056 L 0.1737 -0.43704 " pathEditMode="relative" rAng="0" ptsTypes="AA">
                                      <p:cBhvr>
                                        <p:cTn id="25" dur="500" fill="hold"/>
                                        <p:tgtEl>
                                          <p:spTgt spid="58"/>
                                        </p:tgtEl>
                                        <p:attrNameLst>
                                          <p:attrName>ppt_x</p:attrName>
                                          <p:attrName>ppt_y</p:attrName>
                                        </p:attrNameLst>
                                      </p:cBhvr>
                                      <p:rCtr x="4349" y="-995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17369 -0.43704 L 0.3668 -0.43195 " pathEditMode="relative" rAng="0" ptsTypes="AA">
                                      <p:cBhvr>
                                        <p:cTn id="29" dur="500" fill="hold"/>
                                        <p:tgtEl>
                                          <p:spTgt spid="58"/>
                                        </p:tgtEl>
                                        <p:attrNameLst>
                                          <p:attrName>ppt_x</p:attrName>
                                          <p:attrName>ppt_y</p:attrName>
                                        </p:attrNameLst>
                                      </p:cBhvr>
                                      <p:rCtr x="8346" y="-301"/>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3668 -0.43195 L 0.33946 -0.65162 " pathEditMode="relative" rAng="0" ptsTypes="AA">
                                      <p:cBhvr>
                                        <p:cTn id="33" dur="500" fill="hold"/>
                                        <p:tgtEl>
                                          <p:spTgt spid="58"/>
                                        </p:tgtEl>
                                        <p:attrNameLst>
                                          <p:attrName>ppt_x</p:attrName>
                                          <p:attrName>ppt_y</p:attrName>
                                        </p:attrNameLst>
                                      </p:cBhvr>
                                      <p:rCtr x="-755" y="-7593"/>
                                    </p:animMotion>
                                  </p:childTnLst>
                                </p:cTn>
                              </p:par>
                            </p:childTnLst>
                          </p:cTn>
                        </p:par>
                        <p:par>
                          <p:cTn id="34" fill="hold">
                            <p:stCondLst>
                              <p:cond delay="500"/>
                            </p:stCondLst>
                            <p:childTnLst>
                              <p:par>
                                <p:cTn id="35"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36" dur="3000" fill="hold"/>
                                        <p:tgtEl>
                                          <p:spTgt spid="58"/>
                                        </p:tgtEl>
                                        <p:attrNameLst>
                                          <p:attrName>ppt_x</p:attrName>
                                          <p:attrName>ppt_y</p:attrName>
                                        </p:attrNameLst>
                                      </p:cBhvr>
                                      <p:rCtr x="-3333" y="4938"/>
                                    </p:animMotion>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1" presetClass="exit" presetSubtype="0" fill="hold" nodeType="withEffect">
                                  <p:stCondLst>
                                    <p:cond delay="5000"/>
                                  </p:stCondLst>
                                  <p:childTnLst>
                                    <p:set>
                                      <p:cBhvr>
                                        <p:cTn id="44" dur="1" fill="hold">
                                          <p:stCondLst>
                                            <p:cond delay="0"/>
                                          </p:stCondLst>
                                        </p:cTn>
                                        <p:tgtEl>
                                          <p:spTgt spid="31"/>
                                        </p:tgtEl>
                                        <p:attrNameLst>
                                          <p:attrName>style.visibility</p:attrName>
                                        </p:attrNameLst>
                                      </p:cBhvr>
                                      <p:to>
                                        <p:strVal val="hidden"/>
                                      </p:to>
                                    </p:set>
                                  </p:childTnLst>
                                </p:cTn>
                              </p:par>
                              <p:par>
                                <p:cTn id="45" presetID="1" presetClass="exit" presetSubtype="0" fill="hold" nodeType="withEffect">
                                  <p:stCondLst>
                                    <p:cond delay="500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1" nodeType="withEffect">
                                  <p:stCondLst>
                                    <p:cond delay="5000"/>
                                  </p:stCondLst>
                                  <p:childTnLst>
                                    <p:set>
                                      <p:cBhvr>
                                        <p:cTn id="4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53" dur="1000" fill="hold"/>
                                        <p:tgtEl>
                                          <p:spTgt spid="26"/>
                                        </p:tgtEl>
                                        <p:attrNameLst>
                                          <p:attrName>ppt_x</p:attrName>
                                          <p:attrName>ppt_y</p:attrName>
                                        </p:attrNameLst>
                                      </p:cBhvr>
                                      <p:rCtr x="6979" y="-11451"/>
                                    </p:animMotion>
                                  </p:childTnLst>
                                </p:cTn>
                              </p:par>
                            </p:childTnLst>
                          </p:cTn>
                        </p:par>
                      </p:childTnLst>
                    </p:cTn>
                  </p:par>
                  <p:par>
                    <p:cTn id="54" fill="hold">
                      <p:stCondLst>
                        <p:cond delay="indefinite"/>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17513 -0.06273 L 0.35898 -0.23449 " pathEditMode="relative" rAng="0" ptsTypes="AA">
                                      <p:cBhvr>
                                        <p:cTn id="57" dur="1000" fill="hold"/>
                                        <p:tgtEl>
                                          <p:spTgt spid="26"/>
                                        </p:tgtEl>
                                        <p:attrNameLst>
                                          <p:attrName>ppt_x</p:attrName>
                                          <p:attrName>ppt_y</p:attrName>
                                        </p:attrNameLst>
                                      </p:cBhvr>
                                      <p:rCtr x="9193" y="-8588"/>
                                    </p:animMotion>
                                  </p:child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0.35898 -0.23449 L 0.38672 -0.5044 " pathEditMode="relative" rAng="0" ptsTypes="AA">
                                      <p:cBhvr>
                                        <p:cTn id="61" dur="1000" fill="hold"/>
                                        <p:tgtEl>
                                          <p:spTgt spid="26"/>
                                        </p:tgtEl>
                                        <p:attrNameLst>
                                          <p:attrName>ppt_x</p:attrName>
                                          <p:attrName>ppt_y</p:attrName>
                                        </p:attrNameLst>
                                      </p:cBhvr>
                                      <p:rCtr x="1380" y="-13495"/>
                                    </p:animMotion>
                                  </p:childTnLst>
                                </p:cTn>
                              </p:par>
                            </p:childTnLst>
                          </p:cTn>
                        </p:par>
                      </p:childTnLst>
                    </p:cTn>
                  </p:par>
                  <p:par>
                    <p:cTn id="62" fill="hold">
                      <p:stCondLst>
                        <p:cond delay="indefinite"/>
                      </p:stCondLst>
                      <p:childTnLst>
                        <p:par>
                          <p:cTn id="63" fill="hold">
                            <p:stCondLst>
                              <p:cond delay="0"/>
                            </p:stCondLst>
                            <p:childTnLst>
                              <p:par>
                                <p:cTn id="64" presetID="63" presetClass="path" presetSubtype="0" accel="50000" decel="50000" fill="hold" nodeType="clickEffect">
                                  <p:stCondLst>
                                    <p:cond delay="0"/>
                                  </p:stCondLst>
                                  <p:childTnLst>
                                    <p:animMotion origin="layout" path="M 0.38672 -0.5044 L 0.48424 -0.62129 " pathEditMode="relative" rAng="0" ptsTypes="AA">
                                      <p:cBhvr>
                                        <p:cTn id="65" dur="1000" fill="hold"/>
                                        <p:tgtEl>
                                          <p:spTgt spid="26"/>
                                        </p:tgtEl>
                                        <p:attrNameLst>
                                          <p:attrName>ppt_x</p:attrName>
                                          <p:attrName>ppt_y</p:attrName>
                                        </p:attrNameLst>
                                      </p:cBhvr>
                                      <p:rCtr x="4870" y="-5856"/>
                                    </p:animMotion>
                                  </p:childTnLst>
                                </p:cTn>
                              </p:par>
                            </p:childTnLst>
                          </p:cTn>
                        </p:par>
                        <p:par>
                          <p:cTn id="66" fill="hold">
                            <p:stCondLst>
                              <p:cond delay="1000"/>
                            </p:stCondLst>
                            <p:childTnLst>
                              <p:par>
                                <p:cTn id="67"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68" dur="1000" fill="hold"/>
                                        <p:tgtEl>
                                          <p:spTgt spid="26"/>
                                        </p:tgtEl>
                                        <p:attrNameLst>
                                          <p:attrName>ppt_x</p:attrName>
                                          <p:attrName>ppt_y</p:attrName>
                                        </p:attrNameLst>
                                      </p:cBhvr>
                                      <p:rCtr x="7951" y="-7284"/>
                                    </p:animMotion>
                                  </p:childTnLst>
                                </p:cTn>
                              </p:par>
                              <p:par>
                                <p:cTn id="69" presetID="1"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 presetClass="exit" presetSubtype="0" fill="hold" nodeType="withEffect">
                                  <p:stCondLst>
                                    <p:cond delay="5000"/>
                                  </p:stCondLst>
                                  <p:childTnLst>
                                    <p:set>
                                      <p:cBhvr>
                                        <p:cTn id="76"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par>
                                <p:cTn id="77" presetID="1" presetClass="exit" presetSubtype="0" fill="hold" grpId="1" nodeType="withEffect">
                                  <p:stCondLst>
                                    <p:cond delay="500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nodeType="withEffect">
                                  <p:stCondLst>
                                    <p:cond delay="5000"/>
                                  </p:stCondLst>
                                  <p:childTnLst>
                                    <p:set>
                                      <p:cBhvr>
                                        <p:cTn id="80"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6197981"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75743" y="4584114"/>
            <a:ext cx="71069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mấy</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dạng</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cấu</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trúc</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rẽ</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nhánh</a:t>
            </a:r>
            <a:r>
              <a:rPr kumimoji="0" lang="en-US" sz="36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4355960" y="1003833"/>
            <a:ext cx="5250443" cy="12412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noProof="0" dirty="0" err="1">
                <a:solidFill>
                  <a:srgbClr val="FF0000"/>
                </a:solidFill>
                <a:latin typeface="Arial" panose="020B0604020202020204" pitchFamily="34" charset="0"/>
                <a:cs typeface="Arial" panose="020B0604020202020204" pitchFamily="34" charset="0"/>
              </a:rPr>
              <a:t>Có</a:t>
            </a:r>
            <a:r>
              <a:rPr lang="en-US" sz="3733" b="1" noProof="0" dirty="0">
                <a:solidFill>
                  <a:srgbClr val="FF0000"/>
                </a:solidFill>
                <a:latin typeface="Arial" panose="020B0604020202020204" pitchFamily="34" charset="0"/>
                <a:cs typeface="Arial" panose="020B0604020202020204" pitchFamily="34" charset="0"/>
              </a:rPr>
              <a:t> 2 </a:t>
            </a:r>
            <a:r>
              <a:rPr lang="en-US" sz="3733" b="1" noProof="0" dirty="0" err="1">
                <a:solidFill>
                  <a:srgbClr val="FF0000"/>
                </a:solidFill>
                <a:latin typeface="Arial" panose="020B0604020202020204" pitchFamily="34" charset="0"/>
                <a:cs typeface="Arial" panose="020B0604020202020204" pitchFamily="34" charset="0"/>
              </a:rPr>
              <a:t>dạng</a:t>
            </a:r>
            <a:r>
              <a:rPr lang="en-US" sz="3733" b="1" noProof="0" dirty="0">
                <a:solidFill>
                  <a:srgbClr val="FF0000"/>
                </a:solidFill>
                <a:latin typeface="Arial" panose="020B0604020202020204" pitchFamily="34" charset="0"/>
                <a:cs typeface="Arial" panose="020B0604020202020204" pitchFamily="34" charset="0"/>
              </a:rPr>
              <a:t> </a:t>
            </a:r>
            <a:r>
              <a:rPr lang="en-US" sz="3733" b="1" noProof="0" dirty="0" err="1">
                <a:solidFill>
                  <a:srgbClr val="FF0000"/>
                </a:solidFill>
                <a:latin typeface="Arial" panose="020B0604020202020204" pitchFamily="34" charset="0"/>
                <a:cs typeface="Arial" panose="020B0604020202020204" pitchFamily="34" charset="0"/>
              </a:rPr>
              <a:t>cấu</a:t>
            </a:r>
            <a:r>
              <a:rPr lang="en-US" sz="3733" b="1" noProof="0" dirty="0">
                <a:solidFill>
                  <a:srgbClr val="FF0000"/>
                </a:solidFill>
                <a:latin typeface="Arial" panose="020B0604020202020204" pitchFamily="34" charset="0"/>
                <a:cs typeface="Arial" panose="020B0604020202020204" pitchFamily="34" charset="0"/>
              </a:rPr>
              <a:t> </a:t>
            </a:r>
            <a:r>
              <a:rPr lang="en-US" sz="3733" b="1" noProof="0" dirty="0" err="1">
                <a:solidFill>
                  <a:srgbClr val="FF0000"/>
                </a:solidFill>
                <a:latin typeface="Arial" panose="020B0604020202020204" pitchFamily="34" charset="0"/>
                <a:cs typeface="Arial" panose="020B0604020202020204" pitchFamily="34" charset="0"/>
              </a:rPr>
              <a:t>trúc</a:t>
            </a:r>
            <a:r>
              <a:rPr lang="en-US" sz="3733" b="1" noProof="0" dirty="0">
                <a:solidFill>
                  <a:srgbClr val="FF0000"/>
                </a:solidFill>
                <a:latin typeface="Arial" panose="020B0604020202020204" pitchFamily="34" charset="0"/>
                <a:cs typeface="Arial" panose="020B0604020202020204" pitchFamily="34" charset="0"/>
              </a:rPr>
              <a:t> </a:t>
            </a:r>
            <a:r>
              <a:rPr lang="en-US" sz="3733" b="1" noProof="0" dirty="0" err="1">
                <a:solidFill>
                  <a:srgbClr val="FF0000"/>
                </a:solidFill>
                <a:latin typeface="Arial" panose="020B0604020202020204" pitchFamily="34" charset="0"/>
                <a:cs typeface="Arial" panose="020B0604020202020204" pitchFamily="34" charset="0"/>
              </a:rPr>
              <a:t>rẽ</a:t>
            </a:r>
            <a:r>
              <a:rPr lang="en-US" sz="3733" b="1" noProof="0" dirty="0">
                <a:solidFill>
                  <a:srgbClr val="FF0000"/>
                </a:solidFill>
                <a:latin typeface="Arial" panose="020B0604020202020204" pitchFamily="34" charset="0"/>
                <a:cs typeface="Arial" panose="020B0604020202020204" pitchFamily="34" charset="0"/>
              </a:rPr>
              <a:t> </a:t>
            </a:r>
            <a:r>
              <a:rPr lang="en-US" sz="3733" b="1" noProof="0" dirty="0" err="1">
                <a:solidFill>
                  <a:srgbClr val="FF0000"/>
                </a:solidFill>
                <a:latin typeface="Arial" panose="020B0604020202020204" pitchFamily="34" charset="0"/>
                <a:cs typeface="Arial" panose="020B0604020202020204" pitchFamily="34" charset="0"/>
              </a:rPr>
              <a:t>nhánh</a:t>
            </a:r>
            <a:r>
              <a:rPr lang="en-US" sz="3733" b="1" noProof="0" dirty="0">
                <a:solidFill>
                  <a:srgbClr val="FF0000"/>
                </a:solidFill>
                <a:latin typeface="Arial" panose="020B0604020202020204" pitchFamily="34" charset="0"/>
                <a:cs typeface="Arial" panose="020B0604020202020204" pitchFamily="34" charset="0"/>
              </a:rPr>
              <a:t>.</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67362" y="3440431"/>
            <a:ext cx="2657349" cy="3193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79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724297" y="-605754"/>
            <a:ext cx="8321040"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07872" y="4176326"/>
            <a:ext cx="6691019" cy="2062103"/>
          </a:xfrm>
          <a:prstGeom prst="rect">
            <a:avLst/>
          </a:prstGeom>
          <a:noFill/>
        </p:spPr>
        <p:txBody>
          <a:bodyPr wrap="square" rtlCol="0">
            <a:spAutoFit/>
          </a:bodyPr>
          <a:lstStyle/>
          <a:p>
            <a:r>
              <a:rPr lang="vi-VN" sz="3200" dirty="0">
                <a:solidFill>
                  <a:srgbClr val="FF0000"/>
                </a:solidFill>
                <a:latin typeface="+mj-lt"/>
              </a:rPr>
              <a:t>Hãy sử dụng cấu trúc rẽ nhánh dạng đủ và điều kiện “đèn tín hiệu cho người đi bộ màu đỏ” để mô tả hoạt động qua đường của người đi bộ.</a:t>
            </a:r>
            <a:endParaRPr lang="en-US" sz="3200" dirty="0">
              <a:solidFill>
                <a:srgbClr val="FF0000"/>
              </a:solidFill>
              <a:latin typeface="+mj-lt"/>
            </a:endParaRPr>
          </a:p>
        </p:txBody>
      </p:sp>
      <p:sp>
        <p:nvSpPr>
          <p:cNvPr id="11" name="TextBox 10"/>
          <p:cNvSpPr txBox="1"/>
          <p:nvPr/>
        </p:nvSpPr>
        <p:spPr>
          <a:xfrm>
            <a:off x="1970172" y="643526"/>
            <a:ext cx="8138160" cy="1569660"/>
          </a:xfrm>
          <a:prstGeom prst="rect">
            <a:avLst/>
          </a:prstGeom>
          <a:noFill/>
        </p:spPr>
        <p:txBody>
          <a:bodyPr wrap="square" rtlCol="0">
            <a:spAutoFit/>
          </a:bodyPr>
          <a:lstStyle/>
          <a:p>
            <a:pPr lvl="0" algn="ctr"/>
            <a:r>
              <a:rPr lang="vi-VN" sz="3200" dirty="0">
                <a:solidFill>
                  <a:srgbClr val="FF0000"/>
                </a:solidFill>
                <a:latin typeface="+mj-lt"/>
              </a:rPr>
              <a:t>Nếu</a:t>
            </a:r>
            <a:r>
              <a:rPr lang="vi-VN" sz="3200" dirty="0">
                <a:latin typeface="+mj-lt"/>
              </a:rPr>
              <a:t> đèn tín hiệu cho người đi bộ màu đỏ </a:t>
            </a:r>
            <a:r>
              <a:rPr lang="vi-VN" sz="3200" dirty="0">
                <a:solidFill>
                  <a:srgbClr val="FF0000"/>
                </a:solidFill>
                <a:latin typeface="+mj-lt"/>
              </a:rPr>
              <a:t>thì</a:t>
            </a:r>
            <a:r>
              <a:rPr lang="vi-VN" sz="3200" dirty="0">
                <a:latin typeface="+mj-lt"/>
              </a:rPr>
              <a:t> người đi bộ dừng lại, </a:t>
            </a:r>
            <a:endParaRPr lang="en-US" sz="3200" dirty="0">
              <a:latin typeface="+mj-lt"/>
            </a:endParaRPr>
          </a:p>
          <a:p>
            <a:pPr lvl="0" algn="ctr"/>
            <a:r>
              <a:rPr lang="vi-VN" sz="3200" dirty="0">
                <a:solidFill>
                  <a:srgbClr val="FF0000"/>
                </a:solidFill>
                <a:latin typeface="+mj-lt"/>
              </a:rPr>
              <a:t>nếu không thì </a:t>
            </a:r>
            <a:r>
              <a:rPr lang="vi-VN" sz="3200" dirty="0">
                <a:latin typeface="+mj-lt"/>
              </a:rPr>
              <a:t>người đi bộ được phép qua đường</a:t>
            </a:r>
            <a:r>
              <a:rPr lang="vi-VN" sz="2400" dirty="0"/>
              <a:t>.</a:t>
            </a:r>
            <a:endParaRPr kumimoji="0" lang="en-US" sz="6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3"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2995" y="3664371"/>
            <a:ext cx="2657349" cy="3193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99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6067352"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85159" y="4104001"/>
            <a:ext cx="65280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Hãy</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sử</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cách</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nói</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lang="en-US" sz="2400" b="1" dirty="0">
                <a:solidFill>
                  <a:srgbClr val="3333FF"/>
                </a:solidFill>
                <a:latin typeface="Times New Roman" panose="02020603050405020304" pitchFamily="18" charset="0"/>
                <a:cs typeface="Times New Roman" panose="02020603050405020304" pitchFamily="18" charset="0"/>
              </a:rPr>
              <a:t>N</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ếu</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lang="en-US" sz="2400" b="1" dirty="0">
                <a:solidFill>
                  <a:srgbClr val="3333FF"/>
                </a:solidFill>
                <a:latin typeface="Times New Roman" panose="02020603050405020304" pitchFamily="18" charset="0"/>
                <a:cs typeface="Times New Roman" panose="02020603050405020304" pitchFamily="18" charset="0"/>
              </a:rPr>
              <a:t>t</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hì</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để</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mô</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tả</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cách</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tính</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tiền</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vẽ</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xem</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phim</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một</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rạp</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chiếu</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phim</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theo</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giá</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vé</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ở </a:t>
            </a:r>
            <a:r>
              <a:rPr kumimoji="0" lang="en-US" sz="2400" b="1" i="0" u="none" strike="noStrike" kern="1200" cap="none" spc="0" normalizeH="0" noProof="0" dirty="0" err="1">
                <a:ln>
                  <a:noFill/>
                </a:ln>
                <a:solidFill>
                  <a:srgbClr val="3333FF"/>
                </a:solidFill>
                <a:effectLst/>
                <a:uLnTx/>
                <a:uFillTx/>
                <a:latin typeface="Times New Roman" panose="02020603050405020304" pitchFamily="18" charset="0"/>
                <a:cs typeface="Times New Roman" panose="02020603050405020304" pitchFamily="18" charset="0"/>
              </a:rPr>
              <a:t>Bảng</a:t>
            </a:r>
            <a:r>
              <a:rPr kumimoji="0" lang="en-US" sz="2400" b="1" i="0" u="none" strike="noStrike" kern="1200" cap="none" spc="0" normalizeH="0" noProof="0" dirty="0">
                <a:ln>
                  <a:noFill/>
                </a:ln>
                <a:solidFill>
                  <a:srgbClr val="3333FF"/>
                </a:solidFill>
                <a:effectLst/>
                <a:uLnTx/>
                <a:uFillTx/>
                <a:latin typeface="Times New Roman" panose="02020603050405020304" pitchFamily="18" charset="0"/>
                <a:cs typeface="Times New Roman" panose="02020603050405020304" pitchFamily="18" charset="0"/>
              </a:rPr>
              <a:t> 2.</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4571422" y="595254"/>
            <a:ext cx="51400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đi</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xem</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mình</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giá</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vé</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60 000 </a:t>
            </a:r>
            <a:r>
              <a:rPr kumimoji="0" lang="en-US" sz="36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đồng</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người</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13"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262595" y="3636235"/>
            <a:ext cx="2150390" cy="319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87DA4546-9F9E-1759-9863-476B244D5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7806" y="5497653"/>
            <a:ext cx="6126480" cy="1246665"/>
          </a:xfrm>
          <a:prstGeom prst="rect">
            <a:avLst/>
          </a:prstGeom>
        </p:spPr>
      </p:pic>
    </p:spTree>
    <p:custDataLst>
      <p:tags r:id="rId1"/>
    </p:custDataLst>
    <p:extLst>
      <p:ext uri="{BB962C8B-B14F-4D97-AF65-F5344CB8AC3E}">
        <p14:creationId xmlns:p14="http://schemas.microsoft.com/office/powerpoint/2010/main" val="409072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260132" cy="6858000"/>
          </a:xfrm>
          <a:prstGeom prst="rect">
            <a:avLst/>
          </a:prstGeom>
        </p:spPr>
      </p:pic>
      <p:pic>
        <p:nvPicPr>
          <p:cNvPr id="5" name="Picture 4">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4" y="1437736"/>
            <a:ext cx="7117623" cy="3639627"/>
          </a:xfrm>
          <a:prstGeom prst="rect">
            <a:avLst/>
          </a:prstGeom>
        </p:spPr>
      </p:pic>
    </p:spTree>
    <p:custDataLst>
      <p:tags r:id="rId1"/>
    </p:custDataLst>
    <p:extLst>
      <p:ext uri="{BB962C8B-B14F-4D97-AF65-F5344CB8AC3E}">
        <p14:creationId xmlns:p14="http://schemas.microsoft.com/office/powerpoint/2010/main" val="8963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4A50D-B626-9715-2739-115A1D3A29F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989208" y="667969"/>
            <a:ext cx="922417" cy="644239"/>
          </a:xfrm>
          <a:prstGeom prst="rect">
            <a:avLst/>
          </a:prstGeom>
        </p:spPr>
      </p:pic>
      <p:pic>
        <p:nvPicPr>
          <p:cNvPr id="3" name="Picture 2">
            <a:extLst>
              <a:ext uri="{FF2B5EF4-FFF2-40B4-BE49-F238E27FC236}">
                <a16:creationId xmlns:a16="http://schemas.microsoft.com/office/drawing/2014/main" id="{A01A404F-3AD0-2E0C-F58F-C52BCFE9F956}"/>
              </a:ext>
            </a:extLst>
          </p:cNvPr>
          <p:cNvPicPr>
            <a:picLocks noChangeAspect="1"/>
          </p:cNvPicPr>
          <p:nvPr/>
        </p:nvPicPr>
        <p:blipFill rotWithShape="1">
          <a:blip r:embed="rId7"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989208" y="3782295"/>
            <a:ext cx="1225396" cy="738240"/>
          </a:xfrm>
          <a:prstGeom prst="rect">
            <a:avLst/>
          </a:prstGeom>
        </p:spPr>
      </p:pic>
      <p:grpSp>
        <p:nvGrpSpPr>
          <p:cNvPr id="4" name="Group 3">
            <a:extLst>
              <a:ext uri="{FF2B5EF4-FFF2-40B4-BE49-F238E27FC236}">
                <a16:creationId xmlns:a16="http://schemas.microsoft.com/office/drawing/2014/main" id="{1A36B9F5-7211-ADD2-194C-F6151CA0D084}"/>
              </a:ext>
            </a:extLst>
          </p:cNvPr>
          <p:cNvGrpSpPr/>
          <p:nvPr/>
        </p:nvGrpSpPr>
        <p:grpSpPr>
          <a:xfrm>
            <a:off x="384444" y="5650828"/>
            <a:ext cx="10623479" cy="939671"/>
            <a:chOff x="0" y="5530631"/>
            <a:chExt cx="12213516" cy="1401574"/>
          </a:xfrm>
        </p:grpSpPr>
        <p:sp>
          <p:nvSpPr>
            <p:cNvPr id="5" name="Rectangle 4">
              <a:extLst>
                <a:ext uri="{FF2B5EF4-FFF2-40B4-BE49-F238E27FC236}">
                  <a16:creationId xmlns:a16="http://schemas.microsoft.com/office/drawing/2014/main" id="{DADCD9F1-E6EC-8EAC-A512-F7BEA9639921}"/>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480E4E86-6A27-0FB5-1817-4D236B5B7F5F}"/>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16BC67-CCCA-6CCA-BE1B-8A1BF27406AC}"/>
                </a:ext>
              </a:extLst>
            </p:cNvPr>
            <p:cNvCxnSpPr>
              <a:endCxn id="5"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5F963C4-F226-BF0D-CA23-70E307FEE6B1}"/>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5DE8FE-014E-A559-B13D-762B4FF7D9BF}"/>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A341D0-7340-6CB3-CBB7-86AEF52B31BE}"/>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E953D8-644A-10C6-8A55-3CBDBD8ECD17}"/>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60A0DE-2755-F50A-A2DD-72200A63DE23}"/>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D12A26-26FA-E048-24F6-3F187AF93478}"/>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827794-24F7-2F7F-4AE7-092995D9508C}"/>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34BFF3-7AC5-4432-E636-3464E69692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B9F745EB-6AB2-C2AF-2194-D76CD9D29B6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71546" y="4783290"/>
            <a:ext cx="2625185" cy="1679542"/>
          </a:xfrm>
          <a:prstGeom prst="rect">
            <a:avLst/>
          </a:prstGeom>
        </p:spPr>
      </p:pic>
      <p:grpSp>
        <p:nvGrpSpPr>
          <p:cNvPr id="17" name="Group 16">
            <a:extLst>
              <a:ext uri="{FF2B5EF4-FFF2-40B4-BE49-F238E27FC236}">
                <a16:creationId xmlns:a16="http://schemas.microsoft.com/office/drawing/2014/main" id="{11CB43AB-5502-1C4C-9379-60A942CE6750}"/>
              </a:ext>
            </a:extLst>
          </p:cNvPr>
          <p:cNvGrpSpPr/>
          <p:nvPr/>
        </p:nvGrpSpPr>
        <p:grpSpPr>
          <a:xfrm>
            <a:off x="116198" y="109905"/>
            <a:ext cx="536492" cy="420250"/>
            <a:chOff x="239737" y="39970"/>
            <a:chExt cx="842766" cy="934438"/>
          </a:xfrm>
        </p:grpSpPr>
        <p:sp>
          <p:nvSpPr>
            <p:cNvPr id="18" name="Rectangle 17">
              <a:extLst>
                <a:ext uri="{FF2B5EF4-FFF2-40B4-BE49-F238E27FC236}">
                  <a16:creationId xmlns:a16="http://schemas.microsoft.com/office/drawing/2014/main" id="{0821D400-51A3-0883-8E00-9CE65FBCFA48}"/>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pic>
          <p:nvPicPr>
            <p:cNvPr id="19" name="Picture 18">
              <a:extLst>
                <a:ext uri="{FF2B5EF4-FFF2-40B4-BE49-F238E27FC236}">
                  <a16:creationId xmlns:a16="http://schemas.microsoft.com/office/drawing/2014/main" id="{8360A010-6CA1-C0BD-16CC-04385E4593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20" name="Group 19">
            <a:extLst>
              <a:ext uri="{FF2B5EF4-FFF2-40B4-BE49-F238E27FC236}">
                <a16:creationId xmlns:a16="http://schemas.microsoft.com/office/drawing/2014/main" id="{21B6F119-FE9E-40D7-89B0-54DA290A548A}"/>
              </a:ext>
            </a:extLst>
          </p:cNvPr>
          <p:cNvGrpSpPr/>
          <p:nvPr/>
        </p:nvGrpSpPr>
        <p:grpSpPr>
          <a:xfrm>
            <a:off x="14888" y="799322"/>
            <a:ext cx="859861" cy="455824"/>
            <a:chOff x="817228" y="470330"/>
            <a:chExt cx="988558" cy="810354"/>
          </a:xfrm>
        </p:grpSpPr>
        <p:sp>
          <p:nvSpPr>
            <p:cNvPr id="21" name="Rectangle 20">
              <a:extLst>
                <a:ext uri="{FF2B5EF4-FFF2-40B4-BE49-F238E27FC236}">
                  <a16:creationId xmlns:a16="http://schemas.microsoft.com/office/drawing/2014/main" id="{F5BC0EDC-EC2C-3750-9B47-BDCA9A07ADBD}"/>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pic>
          <p:nvPicPr>
            <p:cNvPr id="22" name="Picture 21">
              <a:extLst>
                <a:ext uri="{FF2B5EF4-FFF2-40B4-BE49-F238E27FC236}">
                  <a16:creationId xmlns:a16="http://schemas.microsoft.com/office/drawing/2014/main" id="{1E95AD03-A3E1-F59A-400E-EE27F3663B45}"/>
                </a:ext>
              </a:extLst>
            </p:cNvPr>
            <p:cNvPicPr>
              <a:picLocks noChangeAspect="1"/>
            </p:cNvPicPr>
            <p:nvPr/>
          </p:nvPicPr>
          <p:blipFill rotWithShape="1">
            <a:blip r:embed="rId11"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3" name="WordArt 2">
            <a:extLst>
              <a:ext uri="{FF2B5EF4-FFF2-40B4-BE49-F238E27FC236}">
                <a16:creationId xmlns:a16="http://schemas.microsoft.com/office/drawing/2014/main" id="{093F412E-09C2-E750-C473-C6380118860B}"/>
              </a:ext>
            </a:extLst>
          </p:cNvPr>
          <p:cNvSpPr>
            <a:spLocks noChangeArrowheads="1" noChangeShapeType="1" noTextEdit="1"/>
          </p:cNvSpPr>
          <p:nvPr/>
        </p:nvSpPr>
        <p:spPr bwMode="auto">
          <a:xfrm>
            <a:off x="2616284" y="1795729"/>
            <a:ext cx="3758616" cy="871538"/>
          </a:xfrm>
          <a:prstGeom prst="rect">
            <a:avLst/>
          </a:prstGeom>
        </p:spPr>
        <p:txBody>
          <a:bodyPr wrap="none" fromWordArt="1">
            <a:prstTxWarp prst="textPlain">
              <a:avLst>
                <a:gd name="adj" fmla="val 50000"/>
              </a:avLst>
            </a:prstTxWarp>
          </a:bodyPr>
          <a:lstStyle/>
          <a:p>
            <a:pPr algn="ctr"/>
            <a:endParaRPr lang="en-US" sz="2025"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24" name="Picture 23">
            <a:extLst>
              <a:ext uri="{FF2B5EF4-FFF2-40B4-BE49-F238E27FC236}">
                <a16:creationId xmlns:a16="http://schemas.microsoft.com/office/drawing/2014/main" id="{41856744-C37D-A4EB-43FF-B971CCA6D6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587" y="286371"/>
            <a:ext cx="10488336" cy="5755476"/>
          </a:xfrm>
          <a:prstGeom prst="rect">
            <a:avLst/>
          </a:prstGeom>
        </p:spPr>
      </p:pic>
      <p:pic>
        <p:nvPicPr>
          <p:cNvPr id="25" name="Karaoke - Lớp Chúng Ta Đoàn Kết - Âm Nhạc Lớp 3 -- Lớp Nhạc doremi">
            <a:hlinkClick r:id="" action="ppaction://media"/>
            <a:extLst>
              <a:ext uri="{FF2B5EF4-FFF2-40B4-BE49-F238E27FC236}">
                <a16:creationId xmlns:a16="http://schemas.microsoft.com/office/drawing/2014/main" id="{626A40CC-B4F2-7A81-260C-62B204B42657}"/>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3"/>
          <a:stretch>
            <a:fillRect/>
          </a:stretch>
        </p:blipFill>
        <p:spPr>
          <a:xfrm>
            <a:off x="730714" y="546709"/>
            <a:ext cx="10018103" cy="4628918"/>
          </a:xfrm>
          <a:prstGeom prst="rect">
            <a:avLst/>
          </a:prstGeom>
        </p:spPr>
      </p:pic>
    </p:spTree>
    <p:custDataLst>
      <p:tags r:id="rId1"/>
    </p:custDataLst>
    <p:extLst>
      <p:ext uri="{BB962C8B-B14F-4D97-AF65-F5344CB8AC3E}">
        <p14:creationId xmlns:p14="http://schemas.microsoft.com/office/powerpoint/2010/main" val="75801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Đi Qua Ngã Tư Đường Phố - Nhạc Thiếu Nhi Hoạt Hình Vui Nhộn">
            <a:hlinkClick r:id="" action="ppaction://media"/>
            <a:extLst>
              <a:ext uri="{FF2B5EF4-FFF2-40B4-BE49-F238E27FC236}">
                <a16:creationId xmlns:a16="http://schemas.microsoft.com/office/drawing/2014/main" id="{0E0EFC32-B484-7E52-73B6-FD9D2D36748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14611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957"/>
            <a:ext cx="12210290" cy="688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B2BA37-17C4-4552-9FC4-5BF272E1495C}"/>
              </a:ext>
            </a:extLst>
          </p:cNvPr>
          <p:cNvSpPr txBox="1"/>
          <p:nvPr/>
        </p:nvSpPr>
        <p:spPr>
          <a:xfrm>
            <a:off x="2393950" y="214667"/>
            <a:ext cx="9340850" cy="815533"/>
          </a:xfrm>
          <a:prstGeom prst="rect">
            <a:avLst/>
          </a:prstGeom>
          <a:noFill/>
        </p:spPr>
        <p:txBody>
          <a:bodyPr wrap="square" lIns="137079" tIns="68543" rIns="137079" bIns="68543" rtlCol="0">
            <a:spAutoFit/>
          </a:bodyPr>
          <a:lstStyle/>
          <a:p>
            <a:pPr algn="ctr">
              <a:defRPr/>
            </a:pPr>
            <a:r>
              <a:rPr lang="vi-VN" sz="4400" b="1" dirty="0">
                <a:latin typeface="Times New Roman" panose="02020603050405020304" pitchFamily="18" charset="0"/>
                <a:ea typeface="#9Slide02 Noi dung rat dai" panose="02000000000000000000" pitchFamily="2" charset="0"/>
                <a:cs typeface="Times New Roman" panose="02020603050405020304" pitchFamily="18" charset="0"/>
              </a:rPr>
              <a:t>Thứ</a:t>
            </a:r>
            <a:r>
              <a:rPr lang="en-US" sz="44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4400" b="1" dirty="0" smtClean="0">
                <a:latin typeface="Times New Roman" panose="02020603050405020304" pitchFamily="18" charset="0"/>
                <a:ea typeface="#9Slide02 Noi dung rat dai" panose="02000000000000000000" pitchFamily="2" charset="0"/>
                <a:cs typeface="Times New Roman" panose="02020603050405020304" pitchFamily="18" charset="0"/>
              </a:rPr>
              <a:t>ngày </a:t>
            </a:r>
            <a:r>
              <a:rPr lang="en-US" sz="4400" b="1" dirty="0" smtClean="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4400" b="1" dirty="0">
                <a:latin typeface="Times New Roman" panose="02020603050405020304" pitchFamily="18" charset="0"/>
                <a:ea typeface="#9Slide02 Noi dung rat dai" panose="02000000000000000000" pitchFamily="2" charset="0"/>
                <a:cs typeface="Times New Roman" panose="02020603050405020304" pitchFamily="18" charset="0"/>
              </a:rPr>
              <a:t>tháng </a:t>
            </a:r>
            <a:r>
              <a:rPr lang="en-US" sz="44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4400" b="1" dirty="0">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44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4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964456" y="880226"/>
            <a:ext cx="5998607" cy="81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400" b="1" u="sng" dirty="0">
                <a:latin typeface="Times New Roman" panose="02020603050405020304" pitchFamily="18" charset="0"/>
                <a:cs typeface="Times New Roman" panose="02020603050405020304" pitchFamily="18" charset="0"/>
              </a:rPr>
              <a:t>Tin </a:t>
            </a:r>
            <a:r>
              <a:rPr lang="vi-VN" altLang="en-US" sz="4400" b="1" u="sng" dirty="0">
                <a:latin typeface="Times New Roman" panose="02020603050405020304" pitchFamily="18" charset="0"/>
                <a:cs typeface="Times New Roman" panose="02020603050405020304" pitchFamily="18" charset="0"/>
              </a:rPr>
              <a:t>h</a:t>
            </a:r>
            <a:r>
              <a:rPr lang="en-US" altLang="en-US" sz="4400" b="1" u="sng" dirty="0" err="1">
                <a:latin typeface="Times New Roman" panose="02020603050405020304" pitchFamily="18" charset="0"/>
                <a:cs typeface="Times New Roman" panose="02020603050405020304" pitchFamily="18" charset="0"/>
              </a:rPr>
              <a:t>ọc</a:t>
            </a:r>
            <a:r>
              <a:rPr lang="en-US" altLang="en-US" sz="4400" b="1"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34325E99-8D03-402E-8158-E4682241AF5E}"/>
              </a:ext>
            </a:extLst>
          </p:cNvPr>
          <p:cNvSpPr/>
          <p:nvPr/>
        </p:nvSpPr>
        <p:spPr>
          <a:xfrm>
            <a:off x="797573" y="2439049"/>
            <a:ext cx="11597071" cy="2467652"/>
          </a:xfrm>
          <a:prstGeom prst="rect">
            <a:avLst/>
          </a:prstGeom>
          <a:noFill/>
        </p:spPr>
        <p:txBody>
          <a:bodyPr wrap="square" lIns="137079" tIns="68543" rIns="137079" bIns="68543">
            <a:spAutoFit/>
          </a:bodyPr>
          <a:lstStyle/>
          <a:p>
            <a:pPr lvl="0" algn="ctr">
              <a:lnSpc>
                <a:spcPct val="122007"/>
              </a:lnSpc>
            </a:pPr>
            <a:r>
              <a:rPr lang="vi-VN" sz="4400" b="1" dirty="0">
                <a:solidFill>
                  <a:srgbClr val="FF0000"/>
                </a:solidFill>
                <a:latin typeface="Times New Roman" panose="02020603050405020304" pitchFamily="18" charset="0"/>
                <a:cs typeface="Times New Roman" panose="02020603050405020304" pitchFamily="18" charset="0"/>
                <a:sym typeface="Paytone One"/>
              </a:rPr>
              <a:t>CHỦ ĐỀ 6. GIẢI QUYẾT VẤN ĐỀ VỚI SỰ </a:t>
            </a:r>
          </a:p>
          <a:p>
            <a:pPr lvl="0" algn="ctr">
              <a:lnSpc>
                <a:spcPct val="122007"/>
              </a:lnSpc>
            </a:pPr>
            <a:r>
              <a:rPr lang="vi-VN" sz="4400" b="1" dirty="0">
                <a:solidFill>
                  <a:srgbClr val="FF0000"/>
                </a:solidFill>
                <a:latin typeface="Times New Roman" panose="02020603050405020304" pitchFamily="18" charset="0"/>
                <a:cs typeface="Times New Roman" panose="02020603050405020304" pitchFamily="18" charset="0"/>
                <a:sym typeface="Paytone One"/>
              </a:rPr>
              <a:t>TRỢ GIÚP CỦA MÁY TÍNH</a:t>
            </a:r>
            <a:endParaRPr lang="vi-VN" sz="4400" b="1" dirty="0">
              <a:solidFill>
                <a:srgbClr val="FF0000"/>
              </a:solidFill>
              <a:latin typeface="Times New Roman" panose="02020603050405020304" pitchFamily="18" charset="0"/>
              <a:cs typeface="Times New Roman" panose="02020603050405020304" pitchFamily="18" charset="0"/>
            </a:endParaRPr>
          </a:p>
          <a:p>
            <a:pPr algn="ctr">
              <a:defRPr/>
            </a:pPr>
            <a:endParaRPr lang="en-US" sz="4400" b="1"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61774" y="3954602"/>
            <a:ext cx="2414230" cy="2484298"/>
          </a:xfrm>
          <a:prstGeom prst="rect">
            <a:avLst/>
          </a:prstGeom>
        </p:spPr>
      </p:pic>
      <p:sp>
        <p:nvSpPr>
          <p:cNvPr id="7" name="Rectangle 6"/>
          <p:cNvSpPr/>
          <p:nvPr/>
        </p:nvSpPr>
        <p:spPr>
          <a:xfrm>
            <a:off x="1813579" y="4461956"/>
            <a:ext cx="1310621" cy="1200329"/>
          </a:xfrm>
          <a:prstGeom prst="rect">
            <a:avLst/>
          </a:prstGeom>
        </p:spPr>
        <p:txBody>
          <a:bodyPr wrap="square">
            <a:spAutoFit/>
          </a:bodyPr>
          <a:lstStyle/>
          <a:p>
            <a:pPr algn="ctr" defTabSz="257175"/>
            <a:r>
              <a:rPr lang="en-US" sz="3600" b="1" dirty="0" err="1" smtClean="0">
                <a:latin typeface="SVN-SAF" panose="02040603050506020204" pitchFamily="18" charset="0"/>
                <a:cs typeface="Times New Roman" panose="02020603050405020304" pitchFamily="18" charset="0"/>
              </a:rPr>
              <a:t>BÀI</a:t>
            </a:r>
            <a:r>
              <a:rPr lang="en-US" sz="3600" b="1" dirty="0" smtClean="0">
                <a:latin typeface="SVN-SAF" panose="02040603050506020204" pitchFamily="18" charset="0"/>
                <a:cs typeface="Times New Roman" panose="02020603050405020304" pitchFamily="18" charset="0"/>
              </a:rPr>
              <a:t> 13</a:t>
            </a:r>
            <a:endParaRPr lang="en-US" sz="3600" b="1" dirty="0">
              <a:latin typeface="SVN-SAF" panose="02040603050506020204" pitchFamily="18" charset="0"/>
              <a:cs typeface="Times New Roman" panose="02020603050405020304" pitchFamily="18" charset="0"/>
            </a:endParaRPr>
          </a:p>
        </p:txBody>
      </p:sp>
      <p:sp>
        <p:nvSpPr>
          <p:cNvPr id="8" name="Rectangle 7"/>
          <p:cNvSpPr/>
          <p:nvPr/>
        </p:nvSpPr>
        <p:spPr>
          <a:xfrm>
            <a:off x="3482652" y="4726661"/>
            <a:ext cx="7985448" cy="823752"/>
          </a:xfrm>
          <a:prstGeom prst="rect">
            <a:avLst/>
          </a:prstGeom>
        </p:spPr>
        <p:txBody>
          <a:bodyPr wrap="square">
            <a:spAutoFit/>
          </a:bodyPr>
          <a:lstStyle/>
          <a:p>
            <a:pPr algn="ctr" defTabSz="342900">
              <a:lnSpc>
                <a:spcPct val="150000"/>
              </a:lnSpc>
            </a:pPr>
            <a:r>
              <a:rPr lang="vi-VN" altLang="vi-VN" sz="3600" b="1" dirty="0">
                <a:solidFill>
                  <a:srgbClr val="F93265"/>
                </a:solidFill>
                <a:latin typeface="Times New Roman" panose="02020603050405020304" pitchFamily="18" charset="0"/>
                <a:cs typeface="Times New Roman" panose="02020603050405020304" pitchFamily="18" charset="0"/>
              </a:rPr>
              <a:t>CẤU TRÚC RẼ NHÁNH</a:t>
            </a:r>
            <a:r>
              <a:rPr lang="en-US" altLang="vi-VN" sz="3600" b="1" dirty="0">
                <a:solidFill>
                  <a:srgbClr val="F93265"/>
                </a:solidFill>
                <a:latin typeface="Times New Roman" panose="02020603050405020304" pitchFamily="18" charset="0"/>
                <a:cs typeface="Times New Roman" panose="02020603050405020304" pitchFamily="18" charset="0"/>
              </a:rPr>
              <a:t> (</a:t>
            </a:r>
            <a:r>
              <a:rPr lang="en-US" altLang="vi-VN" sz="3600" b="1" dirty="0" err="1">
                <a:solidFill>
                  <a:srgbClr val="F93265"/>
                </a:solidFill>
                <a:latin typeface="Times New Roman" panose="02020603050405020304" pitchFamily="18" charset="0"/>
                <a:cs typeface="Times New Roman" panose="02020603050405020304" pitchFamily="18" charset="0"/>
              </a:rPr>
              <a:t>Tiết</a:t>
            </a:r>
            <a:r>
              <a:rPr lang="en-US" altLang="vi-VN" sz="3600" b="1" dirty="0">
                <a:solidFill>
                  <a:srgbClr val="F93265"/>
                </a:solidFill>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208007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5" y="464831"/>
            <a:ext cx="598311" cy="587023"/>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3" y="5347873"/>
            <a:ext cx="1111380" cy="1090411"/>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9" y="669467"/>
            <a:ext cx="1111380" cy="1090411"/>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5" y="-599194"/>
            <a:ext cx="518668" cy="508883"/>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09"/>
            <a:ext cx="518668" cy="508883"/>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29" y="337640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8" y="-923218"/>
            <a:ext cx="2226705" cy="687755"/>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69" y="1214673"/>
            <a:ext cx="9570468" cy="5293007"/>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923749" y="3344700"/>
            <a:ext cx="8719584" cy="742511"/>
          </a:xfrm>
          <a:prstGeom prst="rect">
            <a:avLst/>
          </a:prstGeom>
          <a:noFill/>
        </p:spPr>
        <p:txBody>
          <a:bodyPr wrap="square">
            <a:spAutoFit/>
          </a:bodyPr>
          <a:lstStyle/>
          <a:p>
            <a:pPr marL="0" marR="0" lvl="0" indent="0" algn="just" defTabSz="914446"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Nêu</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được</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ví</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dụ</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cụ</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thể</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mô</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tả</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cấu</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trúc</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rẽ</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nhánh</a:t>
            </a:r>
            <a:endPar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7"/>
          <a:stretch>
            <a:fillRect/>
          </a:stretch>
        </p:blipFill>
        <p:spPr>
          <a:xfrm>
            <a:off x="3888816" y="233681"/>
            <a:ext cx="4980864" cy="963251"/>
          </a:xfrm>
          <a:prstGeom prst="rect">
            <a:avLst/>
          </a:prstGeom>
        </p:spPr>
      </p:pic>
    </p:spTree>
    <p:custDataLst>
      <p:tags r:id="rId1"/>
    </p:custDataLst>
    <p:extLst>
      <p:ext uri="{BB962C8B-B14F-4D97-AF65-F5344CB8AC3E}">
        <p14:creationId xmlns:p14="http://schemas.microsoft.com/office/powerpoint/2010/main" val="15152409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343" y="228637"/>
            <a:ext cx="3234252" cy="2508169"/>
            <a:chOff x="301091" y="301982"/>
            <a:chExt cx="4134561" cy="250816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01091" y="301982"/>
              <a:ext cx="4134561" cy="25081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86620" y="498387"/>
              <a:ext cx="1158339" cy="914479"/>
            </a:xfrm>
            <a:prstGeom prst="rect">
              <a:avLst/>
            </a:prstGeom>
          </p:spPr>
        </p:pic>
      </p:grpSp>
      <p:grpSp>
        <p:nvGrpSpPr>
          <p:cNvPr id="12" name="Group 11"/>
          <p:cNvGrpSpPr/>
          <p:nvPr/>
        </p:nvGrpSpPr>
        <p:grpSpPr>
          <a:xfrm>
            <a:off x="3432584" y="0"/>
            <a:ext cx="8902880" cy="3978419"/>
            <a:chOff x="1768766" y="4552258"/>
            <a:chExt cx="7300588" cy="2237383"/>
          </a:xfrm>
        </p:grpSpPr>
        <p:sp>
          <p:nvSpPr>
            <p:cNvPr id="10" name="Speech Bubble: Rectangle with Corners Rounded 9"/>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p:cNvSpPr/>
            <p:nvPr/>
          </p:nvSpPr>
          <p:spPr>
            <a:xfrm>
              <a:off x="1856791" y="4552258"/>
              <a:ext cx="7212563" cy="2145323"/>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733610" y="354373"/>
            <a:ext cx="8284219" cy="3108543"/>
          </a:xfrm>
          <a:prstGeom prst="rect">
            <a:avLst/>
          </a:prstGeom>
        </p:spPr>
        <p:txBody>
          <a:bodyPr wrap="square">
            <a:spAutoFit/>
          </a:bodyPr>
          <a:lstStyle/>
          <a:p>
            <a:pPr algn="just" defTabSz="342900"/>
            <a:r>
              <a:rPr lang="vi-VN" altLang="vi-VN" sz="2800" dirty="0">
                <a:latin typeface="Times New Roman" panose="02020603050405020304" pitchFamily="18" charset="0"/>
                <a:cs typeface="Times New Roman" panose="02020603050405020304" pitchFamily="18" charset="0"/>
              </a:rPr>
              <a:t>Khi chuẩn bị qua đường, em quan sát đèn tín hiệu giao thông dành cho người đi bộ (Hình 83). Em qua đường nếu đèn màu xanh và dừng lại nếu đèn màu đỏ. Việc qua đường, được thực hiện hay không tuỳ thuộc vào màu của đèn tín hiệu, gọi là công việc có cấu trúc rẽ nhánh. </a:t>
            </a:r>
            <a:r>
              <a:rPr lang="en-US" altLang="vi-VN" sz="2800" dirty="0" err="1">
                <a:latin typeface="Times New Roman" panose="02020603050405020304" pitchFamily="18" charset="0"/>
                <a:cs typeface="Times New Roman" panose="02020603050405020304" pitchFamily="18" charset="0"/>
              </a:rPr>
              <a:t>Thảo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luận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nhóm</a:t>
            </a:r>
            <a:endParaRPr lang="vi-VN" altLang="vi-VN" sz="2800" dirty="0">
              <a:latin typeface="Times New Roman" panose="02020603050405020304" pitchFamily="18" charset="0"/>
              <a:cs typeface="Times New Roman" panose="02020603050405020304" pitchFamily="18" charset="0"/>
            </a:endParaRPr>
          </a:p>
          <a:p>
            <a:pPr algn="just" defTabSz="342900"/>
            <a:r>
              <a:rPr lang="vi-VN" altLang="vi-VN" sz="2800" dirty="0">
                <a:latin typeface="Times New Roman" panose="02020603050405020304" pitchFamily="18" charset="0"/>
                <a:cs typeface="Times New Roman" panose="02020603050405020304" pitchFamily="18" charset="0"/>
              </a:rPr>
              <a:t>kể thêm ví dụ về công việc có cấu trúc rẽ nhánh</a:t>
            </a:r>
            <a:r>
              <a:rPr lang="vi-VN" altLang="vi-VN" sz="2800" dirty="0">
                <a:latin typeface="UTM Avo" panose="02040603050506020204" pitchFamily="18" charset="0"/>
                <a:cs typeface="Times New Roman" panose="02020603050405020304" pitchFamily="18" charset="0"/>
              </a:rPr>
              <a:t>.</a:t>
            </a:r>
            <a:endParaRPr lang="vi-VN" sz="2800" dirty="0">
              <a:latin typeface="UTM Avo" panose="02040603050506020204" pitchFamily="18" charset="0"/>
              <a:cs typeface="Times New Roman" panose="02020603050405020304" pitchFamily="18" charset="0"/>
            </a:endParaRPr>
          </a:p>
        </p:txBody>
      </p:sp>
      <p:pic>
        <p:nvPicPr>
          <p:cNvPr id="18"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43536" y="5925583"/>
            <a:ext cx="1156754" cy="822347"/>
          </a:xfrm>
          <a:prstGeom prst="rect">
            <a:avLst/>
          </a:prstGeom>
        </p:spPr>
      </p:pic>
      <p:sp>
        <p:nvSpPr>
          <p:cNvPr id="20" name="Rectangle 19"/>
          <p:cNvSpPr/>
          <p:nvPr/>
        </p:nvSpPr>
        <p:spPr>
          <a:xfrm>
            <a:off x="398780" y="599797"/>
            <a:ext cx="3211813" cy="901465"/>
          </a:xfrm>
          <a:prstGeom prst="rect">
            <a:avLst/>
          </a:prstGeom>
        </p:spPr>
        <p:txBody>
          <a:bodyPr wrap="square">
            <a:spAutoFit/>
          </a:bodyPr>
          <a:lstStyle/>
          <a:p>
            <a:pPr defTabSz="342900">
              <a:lnSpc>
                <a:spcPct val="150000"/>
              </a:lnSpc>
            </a:pPr>
            <a:r>
              <a:rPr lang="vi-VN" sz="4000" b="1" dirty="0">
                <a:solidFill>
                  <a:srgbClr val="0998D7"/>
                </a:solidFill>
                <a:latin typeface="SVN-SAF" panose="020406030505060202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KHỞI ĐỘNG</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stretch>
            <a:fillRect/>
          </a:stretch>
        </p:blipFill>
        <p:spPr>
          <a:xfrm>
            <a:off x="11289130" y="3338160"/>
            <a:ext cx="521581" cy="460458"/>
          </a:xfrm>
          <a:prstGeom prst="rect">
            <a:avLst/>
          </a:prstGeom>
        </p:spPr>
      </p:pic>
      <p:pic>
        <p:nvPicPr>
          <p:cNvPr id="2" name="Picture 1" descr="Khởi  1"/>
          <p:cNvPicPr>
            <a:picLocks noChangeAspect="1"/>
          </p:cNvPicPr>
          <p:nvPr/>
        </p:nvPicPr>
        <p:blipFill>
          <a:blip r:embed="rId10"/>
          <a:srcRect r="19601" b="-488"/>
          <a:stretch>
            <a:fillRect/>
          </a:stretch>
        </p:blipFill>
        <p:spPr>
          <a:xfrm flipH="1">
            <a:off x="1312365" y="4683024"/>
            <a:ext cx="1976755" cy="2470785"/>
          </a:xfrm>
          <a:prstGeom prst="rect">
            <a:avLst/>
          </a:prstGeom>
        </p:spPr>
      </p:pic>
      <p:pic>
        <p:nvPicPr>
          <p:cNvPr id="4" name="Picture 3">
            <a:extLst>
              <a:ext uri="{FF2B5EF4-FFF2-40B4-BE49-F238E27FC236}">
                <a16:creationId xmlns:a16="http://schemas.microsoft.com/office/drawing/2014/main" id="{04CBA93C-8F5A-1A9B-6952-2DB21B22BF36}"/>
              </a:ext>
            </a:extLst>
          </p:cNvPr>
          <p:cNvPicPr>
            <a:picLocks noChangeAspect="1"/>
          </p:cNvPicPr>
          <p:nvPr/>
        </p:nvPicPr>
        <p:blipFill>
          <a:blip r:embed="rId11"/>
          <a:stretch>
            <a:fillRect/>
          </a:stretch>
        </p:blipFill>
        <p:spPr>
          <a:xfrm>
            <a:off x="10728112" y="4819689"/>
            <a:ext cx="1065038" cy="1619746"/>
          </a:xfrm>
          <a:prstGeom prst="rect">
            <a:avLst/>
          </a:prstGeom>
        </p:spPr>
      </p:pic>
      <p:sp>
        <p:nvSpPr>
          <p:cNvPr id="9" name="TextBox 8">
            <a:extLst>
              <a:ext uri="{FF2B5EF4-FFF2-40B4-BE49-F238E27FC236}">
                <a16:creationId xmlns:a16="http://schemas.microsoft.com/office/drawing/2014/main" id="{4CADF18B-333E-85E2-4B54-BD8417FF2EB2}"/>
              </a:ext>
            </a:extLst>
          </p:cNvPr>
          <p:cNvSpPr txBox="1"/>
          <p:nvPr/>
        </p:nvSpPr>
        <p:spPr>
          <a:xfrm>
            <a:off x="5593689" y="6208602"/>
            <a:ext cx="5134423"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cs typeface="Times New Roman" panose="02020603050405020304" pitchFamily="18" charset="0"/>
              </a:rPr>
              <a:t>Hình</a:t>
            </a:r>
            <a:r>
              <a:rPr lang="en-US" sz="2800" i="1" dirty="0">
                <a:solidFill>
                  <a:srgbClr val="FF0000"/>
                </a:solidFill>
                <a:effectLst/>
                <a:latin typeface="Times New Roman" panose="02020603050405020304" pitchFamily="18" charset="0"/>
                <a:cs typeface="Times New Roman" panose="02020603050405020304" pitchFamily="18" charset="0"/>
              </a:rPr>
              <a:t> 83. </a:t>
            </a:r>
            <a:r>
              <a:rPr lang="en-US" sz="2800" i="1" dirty="0" err="1">
                <a:solidFill>
                  <a:srgbClr val="FF0000"/>
                </a:solidFill>
                <a:effectLst/>
                <a:latin typeface="Times New Roman" panose="02020603050405020304" pitchFamily="18" charset="0"/>
                <a:cs typeface="Times New Roman" panose="02020603050405020304" pitchFamily="18" charset="0"/>
              </a:rPr>
              <a:t>Đèn</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tín</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hiệu</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giao</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thông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Đồng hồ đếm ngược 2 phút">
            <a:hlinkClick r:id="" action="ppaction://media"/>
            <a:extLst>
              <a:ext uri="{FF2B5EF4-FFF2-40B4-BE49-F238E27FC236}">
                <a16:creationId xmlns:a16="http://schemas.microsoft.com/office/drawing/2014/main" id="{072781DE-904D-0BFA-0B29-6D5BBFBB4119}"/>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81656" y="2823608"/>
            <a:ext cx="2261419" cy="1272048"/>
          </a:xfrm>
          <a:prstGeom prst="rect">
            <a:avLst/>
          </a:prstGeom>
        </p:spPr>
      </p:pic>
    </p:spTree>
    <p:custDataLst>
      <p:tags r:id="rId1"/>
    </p:custDataLst>
    <p:extLst>
      <p:ext uri="{BB962C8B-B14F-4D97-AF65-F5344CB8AC3E}">
        <p14:creationId xmlns:p14="http://schemas.microsoft.com/office/powerpoint/2010/main" val="344788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84376" y="275273"/>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a:t>
            </a:r>
            <a:r>
              <a:rPr lang="vi-VN" sz="2800" b="1" dirty="0">
                <a:solidFill>
                  <a:srgbClr val="F03C69"/>
                </a:solidFill>
                <a:latin typeface="SVN-SAF" panose="02040603050506020204" pitchFamily="18" charset="0"/>
                <a:cs typeface="Times New Roman" panose="02020603050405020304" pitchFamily="18" charset="0"/>
              </a:rPr>
              <a:t>CẤU TRÚC RẼ NHÁNH</a:t>
            </a:r>
            <a:endParaRPr lang="vi-VN" sz="2800" b="1" dirty="0">
              <a:solidFill>
                <a:srgbClr val="F03C69"/>
              </a:solidFill>
              <a:cs typeface="Times New Roman" panose="02020603050405020304" pitchFamily="18" charset="0"/>
            </a:endParaRPr>
          </a:p>
        </p:txBody>
      </p:sp>
      <p:grpSp>
        <p:nvGrpSpPr>
          <p:cNvPr id="3" name="Group 2"/>
          <p:cNvGrpSpPr/>
          <p:nvPr/>
        </p:nvGrpSpPr>
        <p:grpSpPr>
          <a:xfrm>
            <a:off x="684530" y="824382"/>
            <a:ext cx="10962640" cy="4981593"/>
            <a:chOff x="522612" y="813568"/>
            <a:chExt cx="10962947" cy="6171433"/>
          </a:xfrm>
        </p:grpSpPr>
        <p:sp>
          <p:nvSpPr>
            <p:cNvPr id="13" name="Rectangle 12"/>
            <p:cNvSpPr/>
            <p:nvPr/>
          </p:nvSpPr>
          <p:spPr>
            <a:xfrm>
              <a:off x="3305494" y="973351"/>
              <a:ext cx="8180065" cy="729769"/>
            </a:xfrm>
            <a:prstGeom prst="rect">
              <a:avLst/>
            </a:prstGeom>
          </p:spPr>
          <p:txBody>
            <a:bodyPr wrap="square">
              <a:spAutoFit/>
            </a:bodyPr>
            <a:lstStyle/>
            <a:p>
              <a:pPr defTabSz="342900">
                <a:lnSpc>
                  <a:spcPct val="150000"/>
                </a:lnSpc>
              </a:pPr>
              <a:r>
                <a:rPr lang="en-US" altLang="vi-VN" sz="2400" b="1" dirty="0" err="1">
                  <a:solidFill>
                    <a:srgbClr val="7FC354"/>
                  </a:solidFill>
                  <a:latin typeface="SVN-Androgyne" panose="02040603050506020204" pitchFamily="18" charset="0"/>
                  <a:cs typeface="Times New Roman" panose="02020603050405020304" pitchFamily="18" charset="0"/>
                </a:rPr>
                <a:t>Mèo</a:t>
              </a:r>
              <a:r>
                <a:rPr lang="en-US" altLang="vi-VN" sz="2400" b="1" dirty="0">
                  <a:solidFill>
                    <a:srgbClr val="7FC354"/>
                  </a:solidFill>
                  <a:latin typeface="SVN-Androgyne" panose="02040603050506020204" pitchFamily="18" charset="0"/>
                  <a:cs typeface="Times New Roman" panose="02020603050405020304" pitchFamily="18" charset="0"/>
                </a:rPr>
                <a:t> </a:t>
              </a:r>
              <a:r>
                <a:rPr lang="en-US" altLang="vi-VN" sz="2400" b="1" dirty="0" err="1">
                  <a:solidFill>
                    <a:srgbClr val="7FC354"/>
                  </a:solidFill>
                  <a:latin typeface="SVN-Androgyne" panose="02040603050506020204" pitchFamily="18" charset="0"/>
                  <a:cs typeface="Times New Roman" panose="02020603050405020304" pitchFamily="18" charset="0"/>
                </a:rPr>
                <a:t>đổi</a:t>
              </a:r>
              <a:r>
                <a:rPr lang="en-US" altLang="vi-VN" sz="2400" b="1" dirty="0">
                  <a:solidFill>
                    <a:srgbClr val="7FC354"/>
                  </a:solidFill>
                  <a:latin typeface="SVN-Androgyne" panose="02040603050506020204" pitchFamily="18" charset="0"/>
                  <a:cs typeface="Times New Roman" panose="02020603050405020304" pitchFamily="18" charset="0"/>
                </a:rPr>
                <a:t> </a:t>
              </a:r>
              <a:r>
                <a:rPr lang="en-US" altLang="vi-VN" sz="2400" b="1" dirty="0" err="1">
                  <a:solidFill>
                    <a:srgbClr val="7FC354"/>
                  </a:solidFill>
                  <a:latin typeface="SVN-Androgyne" panose="02040603050506020204" pitchFamily="18" charset="0"/>
                  <a:cs typeface="Times New Roman" panose="02020603050405020304" pitchFamily="18" charset="0"/>
                </a:rPr>
                <a:t>màu</a:t>
              </a:r>
              <a:endParaRPr lang="en-US" altLang="vi-VN" sz="2400" b="1" dirty="0">
                <a:solidFill>
                  <a:srgbClr val="7FC354"/>
                </a:solidFill>
                <a:latin typeface="SVN-Androgyne" panose="02040603050506020204" pitchFamily="18" charset="0"/>
                <a:cs typeface="Times New Roman" panose="02020603050405020304" pitchFamily="18" charset="0"/>
              </a:endParaRPr>
            </a:p>
          </p:txBody>
        </p:sp>
        <p:sp>
          <p:nvSpPr>
            <p:cNvPr id="2" name="Rectangle: Rounded Corners 1"/>
            <p:cNvSpPr/>
            <p:nvPr/>
          </p:nvSpPr>
          <p:spPr>
            <a:xfrm>
              <a:off x="522612" y="1036930"/>
              <a:ext cx="10962947" cy="5948071"/>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2839" y="1732412"/>
              <a:ext cx="10822720" cy="4835843"/>
            </a:xfrm>
            <a:prstGeom prst="rect">
              <a:avLst/>
            </a:prstGeom>
          </p:spPr>
          <p:txBody>
            <a:bodyPr wrap="square">
              <a:spAutoFit/>
            </a:bodyPr>
            <a:lstStyle/>
            <a:p>
              <a:pPr defTabSz="342900">
                <a:lnSpc>
                  <a:spcPct val="150000"/>
                </a:lnSpc>
              </a:pPr>
              <a:r>
                <a:rPr lang="vi-VN" altLang="vi-VN" sz="2800" dirty="0">
                  <a:latin typeface="UTM Avo" panose="02040603050506020204" pitchFamily="18" charset="0"/>
                  <a:cs typeface="Times New Roman" panose="02020603050405020304" pitchFamily="18" charset="0"/>
                </a:rPr>
                <a:t>Một chương trình Scratch điều khiển nhân vật mèo như sau: Khi chạm vào con trỏ chuột, nhân vật đổi từ màu này sang màu khác.</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Thảo</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luận</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nhóm</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đôi</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trả</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lời</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các</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câu</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hỏi</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sau</a:t>
              </a:r>
              <a:r>
                <a:rPr lang="en-US" altLang="vi-VN" sz="2800" dirty="0">
                  <a:latin typeface="UTM Avo" panose="02040603050506020204" pitchFamily="18" charset="0"/>
                  <a:cs typeface="Times New Roman" panose="02020603050405020304" pitchFamily="18" charset="0"/>
                </a:rPr>
                <a:t>:</a:t>
              </a:r>
              <a:r>
                <a:rPr lang="vi-VN" altLang="vi-VN" sz="2800" dirty="0">
                  <a:latin typeface="UTM Avo" panose="02040603050506020204" pitchFamily="18" charset="0"/>
                  <a:cs typeface="Times New Roman" panose="02020603050405020304" pitchFamily="18" charset="0"/>
                </a:rPr>
                <a:t> </a:t>
              </a:r>
            </a:p>
            <a:p>
              <a:pPr defTabSz="342900">
                <a:lnSpc>
                  <a:spcPct val="150000"/>
                </a:lnSpc>
              </a:pPr>
              <a:r>
                <a:rPr lang="vi-VN" altLang="vi-VN" sz="2800" dirty="0">
                  <a:latin typeface="UTM Avo" panose="02040603050506020204" pitchFamily="18" charset="0"/>
                  <a:cs typeface="Times New Roman" panose="02020603050405020304" pitchFamily="18" charset="0"/>
                </a:rPr>
                <a:t>1. Em hãy cho biết điều kiện để mèo đổi màu là gì. </a:t>
              </a:r>
            </a:p>
            <a:p>
              <a:pPr defTabSz="342900">
                <a:lnSpc>
                  <a:spcPct val="150000"/>
                </a:lnSpc>
              </a:pPr>
              <a:r>
                <a:rPr lang="vi-VN" altLang="vi-VN" sz="2800" dirty="0">
                  <a:latin typeface="UTM Avo" panose="02040603050506020204" pitchFamily="18" charset="0"/>
                  <a:cs typeface="Times New Roman" panose="02020603050405020304" pitchFamily="18" charset="0"/>
                </a:rPr>
                <a:t>2. Hãy sử dụng cách nói </a:t>
              </a:r>
              <a:r>
                <a:rPr lang="vi-VN" altLang="vi-VN" sz="2800" dirty="0">
                  <a:solidFill>
                    <a:schemeClr val="accent6"/>
                  </a:solidFill>
                  <a:latin typeface="UTM Avo" panose="02040603050506020204" pitchFamily="18" charset="0"/>
                  <a:cs typeface="Times New Roman" panose="02020603050405020304" pitchFamily="18" charset="0"/>
                </a:rPr>
                <a:t>nếu... thì... </a:t>
              </a:r>
              <a:r>
                <a:rPr lang="vi-VN" altLang="vi-VN" sz="2800" dirty="0">
                  <a:latin typeface="UTM Avo" panose="02040603050506020204" pitchFamily="18" charset="0"/>
                  <a:cs typeface="Times New Roman" panose="02020603050405020304" pitchFamily="18" charset="0"/>
                </a:rPr>
                <a:t>để mô tả hành động đổi màu của nhân vật.</a:t>
              </a:r>
              <a:endParaRPr lang="en-US" altLang="vi-VN" sz="2800" dirty="0">
                <a:latin typeface="UTM Avo" panose="02040603050506020204" pitchFamily="18" charset="0"/>
                <a:cs typeface="Times New Roman" panose="02020603050405020304" pitchFamily="18" charset="0"/>
              </a:endParaRPr>
            </a:p>
          </p:txBody>
        </p:sp>
        <p:grpSp>
          <p:nvGrpSpPr>
            <p:cNvPr id="15" name="Group 14"/>
            <p:cNvGrpSpPr/>
            <p:nvPr/>
          </p:nvGrpSpPr>
          <p:grpSpPr>
            <a:xfrm>
              <a:off x="522612" y="813568"/>
              <a:ext cx="2898644" cy="967337"/>
              <a:chOff x="522612" y="813568"/>
              <a:chExt cx="2898644" cy="967337"/>
            </a:xfrm>
          </p:grpSpPr>
          <p:grpSp>
            <p:nvGrpSpPr>
              <p:cNvPr id="16" name="Group 15"/>
              <p:cNvGrpSpPr/>
              <p:nvPr/>
            </p:nvGrpSpPr>
            <p:grpSpPr>
              <a:xfrm>
                <a:off x="522612" y="969483"/>
                <a:ext cx="2372989" cy="787756"/>
                <a:chOff x="5906375" y="1278622"/>
                <a:chExt cx="2372989" cy="787756"/>
              </a:xfrm>
            </p:grpSpPr>
            <p:sp>
              <p:nvSpPr>
                <p:cNvPr id="21" name="Rectangle: Top Corners Rounded 20"/>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p:cNvSpPr/>
                <p:nvPr/>
              </p:nvSpPr>
              <p:spPr>
                <a:xfrm>
                  <a:off x="5906375" y="1278622"/>
                  <a:ext cx="2135017" cy="678533"/>
                </a:xfrm>
                <a:prstGeom prst="rect">
                  <a:avLst/>
                </a:prstGeom>
              </p:spPr>
              <p:txBody>
                <a:bodyPr wrap="square">
                  <a:spAutoFit/>
                </a:bodyPr>
                <a:lstStyle/>
                <a:p>
                  <a:pPr algn="ctr" defTabSz="342900">
                    <a:lnSpc>
                      <a:spcPct val="150000"/>
                    </a:lnSpc>
                  </a:pPr>
                  <a:r>
                    <a:rPr lang="vi-VN" sz="2200" b="1" dirty="0">
                      <a:solidFill>
                        <a:schemeClr val="bg1"/>
                      </a:solidFill>
                      <a:latin typeface="UTM Bienvenue" panose="02040603050506020204" pitchFamily="18" charset="0"/>
                      <a:cs typeface="Times New Roman" panose="02020603050405020304" pitchFamily="18" charset="0"/>
                    </a:rPr>
                    <a:t>Hoạt động</a:t>
                  </a:r>
                  <a:endParaRPr lang="vi-VN" sz="2200" b="1" dirty="0">
                    <a:solidFill>
                      <a:schemeClr val="bg1"/>
                    </a:solidFill>
                    <a:latin typeface="UTM Avo" panose="02040603050506020204" pitchFamily="18" charset="0"/>
                    <a:cs typeface="Times New Roman" panose="02020603050405020304" pitchFamily="18" charset="0"/>
                  </a:endParaRPr>
                </a:p>
              </p:txBody>
            </p:sp>
          </p:grpSp>
          <p:grpSp>
            <p:nvGrpSpPr>
              <p:cNvPr id="17" name="Group 16"/>
              <p:cNvGrpSpPr/>
              <p:nvPr/>
            </p:nvGrpSpPr>
            <p:grpSpPr>
              <a:xfrm rot="20419193">
                <a:off x="2468303" y="900102"/>
                <a:ext cx="952953" cy="880803"/>
                <a:chOff x="8974078" y="279854"/>
                <a:chExt cx="3397172" cy="3224225"/>
              </a:xfrm>
            </p:grpSpPr>
            <p:pic>
              <p:nvPicPr>
                <p:cNvPr id="1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74078" y="279854"/>
                  <a:ext cx="3397172" cy="3224225"/>
                </a:xfrm>
                <a:prstGeom prst="rect">
                  <a:avLst/>
                </a:prstGeom>
              </p:spPr>
            </p:pic>
            <p:pic>
              <p:nvPicPr>
                <p:cNvPr id="2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64793" y="565916"/>
                  <a:ext cx="2916628" cy="2768146"/>
                </a:xfrm>
                <a:prstGeom prst="rect">
                  <a:avLst/>
                </a:prstGeom>
              </p:spPr>
            </p:pic>
          </p:grpSp>
          <p:sp>
            <p:nvSpPr>
              <p:cNvPr id="18" name="Rectangle 17"/>
              <p:cNvSpPr/>
              <p:nvPr/>
            </p:nvSpPr>
            <p:spPr>
              <a:xfrm>
                <a:off x="2583880" y="813568"/>
                <a:ext cx="721380" cy="832320"/>
              </a:xfrm>
              <a:prstGeom prst="rect">
                <a:avLst/>
              </a:prstGeom>
            </p:spPr>
            <p:txBody>
              <a:bodyPr wrap="square">
                <a:spAutoFit/>
              </a:bodyPr>
              <a:lstStyle/>
              <a:p>
                <a:pPr algn="ctr" defTabSz="342900">
                  <a:lnSpc>
                    <a:spcPct val="150000"/>
                  </a:lnSpc>
                </a:pPr>
                <a:r>
                  <a:rPr lang="vi-VN" sz="2800" b="1" dirty="0">
                    <a:solidFill>
                      <a:schemeClr val="bg1"/>
                    </a:solidFill>
                    <a:latin typeface="UTM Avo" panose="02040603050506020204" pitchFamily="18" charset="0"/>
                    <a:cs typeface="Times New Roman" panose="02020603050405020304" pitchFamily="18" charset="0"/>
                  </a:rPr>
                  <a:t>1</a:t>
                </a:r>
              </a:p>
            </p:txBody>
          </p:sp>
        </p:grpSp>
        <p:sp>
          <p:nvSpPr>
            <p:cNvPr id="24" name="Rectangle 23"/>
            <p:cNvSpPr/>
            <p:nvPr/>
          </p:nvSpPr>
          <p:spPr>
            <a:xfrm>
              <a:off x="1528714" y="3297180"/>
              <a:ext cx="9134572" cy="553085"/>
            </a:xfrm>
            <a:prstGeom prst="rect">
              <a:avLst/>
            </a:prstGeom>
          </p:spPr>
          <p:txBody>
            <a:bodyPr wrap="square">
              <a:spAutoFit/>
            </a:bodyPr>
            <a:lstStyle/>
            <a:p>
              <a:pPr defTabSz="342900">
                <a:lnSpc>
                  <a:spcPct val="150000"/>
                </a:lnSpc>
              </a:pPr>
              <a:endParaRPr lang="vi-VN" sz="2000">
                <a:latin typeface="UTM Avo" panose="02040603050506020204" pitchFamily="18" charset="0"/>
                <a:cs typeface="Times New Roman" panose="02020603050405020304" pitchFamily="18" charset="0"/>
              </a:endParaRPr>
            </a:p>
          </p:txBody>
        </p:sp>
      </p:grpSp>
      <p:pic>
        <p:nvPicPr>
          <p:cNvPr id="5" name="1 Minute Timer with Music for Kids! Countdown Videos HD!">
            <a:hlinkClick r:id="" action="ppaction://media"/>
            <a:extLst>
              <a:ext uri="{FF2B5EF4-FFF2-40B4-BE49-F238E27FC236}">
                <a16:creationId xmlns:a16="http://schemas.microsoft.com/office/drawing/2014/main" id="{1B91F292-EA4E-74A4-4426-9D0E2D066D5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989574" y="18142"/>
            <a:ext cx="2202426" cy="12388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255" y="979805"/>
            <a:ext cx="11070499" cy="5693866"/>
          </a:xfrm>
          <a:prstGeom prst="rect">
            <a:avLst/>
          </a:prstGeom>
        </p:spPr>
        <p:txBody>
          <a:bodyPr wrap="square">
            <a:spAutoFit/>
          </a:bodyPr>
          <a:lstStyle/>
          <a:p>
            <a:pPr algn="just" defTabSz="342900"/>
            <a:r>
              <a:rPr lang="vi-VN" altLang="vi-VN" sz="2800" dirty="0">
                <a:latin typeface="UTM Avo" panose="02040603050506020204" pitchFamily="18" charset="0"/>
                <a:cs typeface="Times New Roman" panose="02020603050405020304" pitchFamily="18" charset="0"/>
              </a:rPr>
              <a:t>	Trong tình huống khởi động, khi thấy đèn dành cho người đi bộ màu xanh, em sẽ đi qua đường. Tình huống này được diễn đạt như sau: </a:t>
            </a:r>
          </a:p>
          <a:p>
            <a:pPr algn="just" defTabSz="342900">
              <a:lnSpc>
                <a:spcPct val="150000"/>
              </a:lnSpc>
            </a:pPr>
            <a:r>
              <a:rPr lang="vi-VN" altLang="vi-VN" sz="2800"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Nếu</a:t>
            </a:r>
            <a:r>
              <a:rPr lang="vi-VN" altLang="vi-VN" sz="2800" i="1" dirty="0">
                <a:latin typeface="UTM Avo" panose="02040603050506020204" pitchFamily="18" charset="0"/>
                <a:cs typeface="Times New Roman" panose="02020603050405020304" pitchFamily="18" charset="0"/>
              </a:rPr>
              <a:t> đèn tín hiệu cho người đi bộ màu xanh </a:t>
            </a:r>
            <a:r>
              <a:rPr lang="vi-VN" altLang="vi-VN" sz="2800" i="1" dirty="0">
                <a:solidFill>
                  <a:schemeClr val="accent6"/>
                </a:solidFill>
                <a:latin typeface="UTM Avo" panose="02040603050506020204" pitchFamily="18" charset="0"/>
                <a:cs typeface="Times New Roman" panose="02020603050405020304" pitchFamily="18" charset="0"/>
              </a:rPr>
              <a:t>thì</a:t>
            </a:r>
            <a:r>
              <a:rPr lang="vi-VN" altLang="vi-VN" sz="2800" i="1" dirty="0">
                <a:latin typeface="UTM Avo" panose="02040603050506020204" pitchFamily="18" charset="0"/>
                <a:cs typeface="Times New Roman" panose="02020603050405020304" pitchFamily="18" charset="0"/>
              </a:rPr>
              <a:t> em đi qua đường.</a:t>
            </a:r>
          </a:p>
          <a:p>
            <a:pPr algn="just" defTabSz="342900"/>
            <a:r>
              <a:rPr lang="vi-VN" altLang="vi-VN" sz="2800" dirty="0">
                <a:latin typeface="UTM Avo" panose="02040603050506020204" pitchFamily="18" charset="0"/>
                <a:cs typeface="Times New Roman" panose="02020603050405020304" pitchFamily="18" charset="0"/>
              </a:rPr>
              <a:t>	Tương tự như vậy, trong Hoạt động 1, nhân vật mèo đổi màu khi nó chạm vào </a:t>
            </a:r>
          </a:p>
          <a:p>
            <a:pPr algn="just" defTabSz="342900"/>
            <a:r>
              <a:rPr lang="vi-VN" altLang="vi-VN" sz="2800" dirty="0">
                <a:latin typeface="UTM Avo" panose="02040603050506020204" pitchFamily="18" charset="0"/>
                <a:cs typeface="Times New Roman" panose="02020603050405020304" pitchFamily="18" charset="0"/>
              </a:rPr>
              <a:t>con trỏ chuột. Điều kiện để mèo đổi màu là “chạm vào con trỏ chuột”. Hành </a:t>
            </a:r>
          </a:p>
          <a:p>
            <a:pPr algn="just" defTabSz="342900"/>
            <a:r>
              <a:rPr lang="vi-VN" altLang="vi-VN" sz="2800" dirty="0">
                <a:latin typeface="UTM Avo" panose="02040603050506020204" pitchFamily="18" charset="0"/>
                <a:cs typeface="Times New Roman" panose="02020603050405020304" pitchFamily="18" charset="0"/>
              </a:rPr>
              <a:t>động của mèo có thể được mô tả như sau: </a:t>
            </a:r>
          </a:p>
          <a:p>
            <a:pPr algn="just" defTabSz="342900">
              <a:lnSpc>
                <a:spcPct val="150000"/>
              </a:lnSpc>
            </a:pPr>
            <a:r>
              <a:rPr lang="vi-VN" altLang="vi-VN" sz="2800" dirty="0">
                <a:latin typeface="UTM Avo" panose="02040603050506020204" pitchFamily="18" charset="0"/>
                <a:cs typeface="Times New Roman" panose="02020603050405020304" pitchFamily="18" charset="0"/>
              </a:rPr>
              <a:t>				</a:t>
            </a:r>
            <a:r>
              <a:rPr lang="vi-VN" altLang="vi-VN" sz="2800" i="1" dirty="0">
                <a:solidFill>
                  <a:schemeClr val="accent6"/>
                </a:solidFill>
                <a:latin typeface="UTM Avo" panose="02040603050506020204" pitchFamily="18" charset="0"/>
                <a:cs typeface="Times New Roman" panose="02020603050405020304" pitchFamily="18" charset="0"/>
              </a:rPr>
              <a:t>Nếu</a:t>
            </a:r>
            <a:r>
              <a:rPr lang="vi-VN" altLang="vi-VN" sz="2800" i="1" dirty="0">
                <a:latin typeface="UTM Avo" panose="02040603050506020204" pitchFamily="18" charset="0"/>
                <a:cs typeface="Times New Roman" panose="02020603050405020304" pitchFamily="18" charset="0"/>
              </a:rPr>
              <a:t> chạm con trỏ chuột </a:t>
            </a:r>
            <a:r>
              <a:rPr lang="vi-VN" altLang="vi-VN" sz="2800" i="1" dirty="0">
                <a:solidFill>
                  <a:schemeClr val="accent6"/>
                </a:solidFill>
                <a:latin typeface="UTM Avo" panose="02040603050506020204" pitchFamily="18" charset="0"/>
                <a:cs typeface="Times New Roman" panose="02020603050405020304" pitchFamily="18" charset="0"/>
              </a:rPr>
              <a:t>thì</a:t>
            </a:r>
            <a:r>
              <a:rPr lang="vi-VN" altLang="vi-VN" sz="2800" i="1" dirty="0">
                <a:latin typeface="UTM Avo" panose="02040603050506020204" pitchFamily="18" charset="0"/>
                <a:cs typeface="Times New Roman" panose="02020603050405020304" pitchFamily="18" charset="0"/>
              </a:rPr>
              <a:t> mèo đổi màu.</a:t>
            </a:r>
          </a:p>
          <a:p>
            <a:pPr algn="just" defTabSz="342900"/>
            <a:r>
              <a:rPr lang="vi-VN" altLang="vi-VN" sz="2800" dirty="0">
                <a:latin typeface="UTM Avo" panose="02040603050506020204" pitchFamily="18" charset="0"/>
                <a:cs typeface="Times New Roman" panose="02020603050405020304" pitchFamily="18" charset="0"/>
              </a:rPr>
              <a:t>	Một công việc được thực hiện hay không được thực hiện tuỳ thuộc vào một điều kiện được thoả mãn hay không gọi là công việc có cấu trúc rẽ nhánh.</a:t>
            </a:r>
            <a:endParaRPr lang="vi-VN" sz="2800" dirty="0">
              <a:latin typeface="UTM Avo" panose="020406030505060202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0" y="0"/>
            <a:ext cx="1032510" cy="9798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3AA9C9A-5002-4D61-A824-70BA0A6D2012}"/>
              </a:ext>
            </a:extLst>
          </p:cNvPr>
          <p:cNvGrpSpPr/>
          <p:nvPr/>
        </p:nvGrpSpPr>
        <p:grpSpPr>
          <a:xfrm>
            <a:off x="614680" y="342163"/>
            <a:ext cx="11068668" cy="6176203"/>
            <a:chOff x="522612" y="727043"/>
            <a:chExt cx="11068978" cy="7651364"/>
          </a:xfrm>
        </p:grpSpPr>
        <p:sp>
          <p:nvSpPr>
            <p:cNvPr id="9" name="Rectangle 8">
              <a:extLst>
                <a:ext uri="{FF2B5EF4-FFF2-40B4-BE49-F238E27FC236}">
                  <a16:creationId xmlns:a16="http://schemas.microsoft.com/office/drawing/2014/main" id="{8963B0D8-1A57-6EE2-B215-ED5EECFBFFCE}"/>
                </a:ext>
              </a:extLst>
            </p:cNvPr>
            <p:cNvSpPr/>
            <p:nvPr/>
          </p:nvSpPr>
          <p:spPr>
            <a:xfrm>
              <a:off x="3411525" y="913624"/>
              <a:ext cx="8180065" cy="729769"/>
            </a:xfrm>
            <a:prstGeom prst="rect">
              <a:avLst/>
            </a:prstGeom>
          </p:spPr>
          <p:txBody>
            <a:bodyPr wrap="square">
              <a:spAutoFit/>
            </a:bodyPr>
            <a:lstStyle/>
            <a:p>
              <a:pPr defTabSz="342900">
                <a:lnSpc>
                  <a:spcPct val="150000"/>
                </a:lnSpc>
              </a:pPr>
              <a:r>
                <a:rPr lang="vi-VN" altLang="vi-VN" sz="2400" b="1" dirty="0">
                  <a:solidFill>
                    <a:srgbClr val="FF0000"/>
                  </a:solidFill>
                  <a:latin typeface="SVN-Androgyne" panose="02040603050506020204" pitchFamily="18" charset="0"/>
                  <a:cs typeface="Times New Roman" panose="02020603050405020304" pitchFamily="18" charset="0"/>
                </a:rPr>
                <a:t>Mèo trở về màu vàng</a:t>
              </a:r>
              <a:endParaRPr lang="en-US" altLang="vi-VN" sz="2400" b="1" dirty="0">
                <a:solidFill>
                  <a:srgbClr val="FF0000"/>
                </a:solidFill>
                <a:latin typeface="SVN-Androgyne"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8FA75C-9BAC-4C52-BA40-3D9E6048DBFF}"/>
                </a:ext>
              </a:extLst>
            </p:cNvPr>
            <p:cNvSpPr/>
            <p:nvPr/>
          </p:nvSpPr>
          <p:spPr>
            <a:xfrm>
              <a:off x="597260" y="727043"/>
              <a:ext cx="10962947" cy="7651364"/>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D991E3-0717-4E1C-02CE-623ECC5B1600}"/>
                </a:ext>
              </a:extLst>
            </p:cNvPr>
            <p:cNvSpPr/>
            <p:nvPr/>
          </p:nvSpPr>
          <p:spPr>
            <a:xfrm>
              <a:off x="1127115" y="1666778"/>
              <a:ext cx="10464475" cy="6209032"/>
            </a:xfrm>
            <a:prstGeom prst="rect">
              <a:avLst/>
            </a:prstGeom>
          </p:spPr>
          <p:txBody>
            <a:bodyPr wrap="square">
              <a:spAutoFit/>
            </a:bodyPr>
            <a:lstStyle/>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Giả sử kịch bản trong Hoạt động 1 thay đổi như sau: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 Khi chạm vào con trỏ chuột, nhân vật đổi từ màu này sang màu khác.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 Khi con trỏ chuột không còn chạm vào mèo, nhân vật trở về màu vàng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ban đầu. </a:t>
              </a:r>
              <a:endParaRPr lang="en-US" sz="2400" dirty="0">
                <a:solidFill>
                  <a:srgbClr val="000000"/>
                </a:solidFill>
                <a:effectLst/>
                <a:latin typeface="Times New Roman" panose="02020603050405020304" pitchFamily="18" charset="0"/>
                <a:cs typeface="Times New Roman" panose="02020603050405020304" pitchFamily="18" charset="0"/>
              </a:endParaRPr>
            </a:p>
            <a:p>
              <a:pPr>
                <a:lnSpc>
                  <a:spcPct val="150000"/>
                </a:lnSpc>
              </a:pPr>
              <a:r>
                <a:rPr lang="en-US" sz="2400" dirty="0" err="1">
                  <a:solidFill>
                    <a:srgbClr val="000000"/>
                  </a:solidFill>
                  <a:latin typeface="Times New Roman" panose="02020603050405020304" pitchFamily="18" charset="0"/>
                  <a:cs typeface="Times New Roman" panose="02020603050405020304" pitchFamily="18" charset="0"/>
                </a:rPr>
                <a:t>Thảo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luận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đôi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b="1" dirty="0">
                  <a:solidFill>
                    <a:srgbClr val="000000"/>
                  </a:solidFill>
                  <a:effectLst/>
                  <a:latin typeface="Times New Roman" panose="02020603050405020304" pitchFamily="18" charset="0"/>
                  <a:cs typeface="Times New Roman" panose="02020603050405020304" pitchFamily="18" charset="0"/>
                </a:rPr>
                <a:t>1. </a:t>
              </a:r>
              <a:r>
                <a:rPr lang="vi-VN" sz="2400" dirty="0">
                  <a:solidFill>
                    <a:srgbClr val="000000"/>
                  </a:solidFill>
                  <a:effectLst/>
                  <a:latin typeface="Times New Roman" panose="02020603050405020304" pitchFamily="18" charset="0"/>
                  <a:cs typeface="Times New Roman" panose="02020603050405020304" pitchFamily="18" charset="0"/>
                </a:rPr>
                <a:t>Em hãy cho biết nhân vật thay đổi như thế nào khi con trỏ chuột không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còn chạm vào nó.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b="1" dirty="0">
                  <a:solidFill>
                    <a:srgbClr val="000000"/>
                  </a:solidFill>
                  <a:effectLst/>
                  <a:latin typeface="Times New Roman" panose="02020603050405020304" pitchFamily="18" charset="0"/>
                  <a:cs typeface="Times New Roman" panose="02020603050405020304" pitchFamily="18" charset="0"/>
                </a:rPr>
                <a:t>2. </a:t>
              </a:r>
              <a:r>
                <a:rPr lang="vi-VN" sz="2400" dirty="0">
                  <a:solidFill>
                    <a:srgbClr val="000000"/>
                  </a:solidFill>
                  <a:effectLst/>
                  <a:latin typeface="Times New Roman" panose="02020603050405020304" pitchFamily="18" charset="0"/>
                  <a:cs typeface="Times New Roman" panose="02020603050405020304" pitchFamily="18" charset="0"/>
                </a:rPr>
                <a:t>Hãy sử dụng cách nói </a:t>
              </a:r>
              <a:r>
                <a:rPr lang="vi-VN" sz="2400" dirty="0">
                  <a:solidFill>
                    <a:srgbClr val="F7941E"/>
                  </a:solidFill>
                  <a:effectLst/>
                  <a:latin typeface="Times New Roman" panose="02020603050405020304" pitchFamily="18" charset="0"/>
                  <a:cs typeface="Times New Roman" panose="02020603050405020304" pitchFamily="18" charset="0"/>
                </a:rPr>
                <a:t>nếu... thì... </a:t>
              </a:r>
              <a:r>
                <a:rPr lang="vi-VN" sz="2400" dirty="0">
                  <a:solidFill>
                    <a:srgbClr val="000000"/>
                  </a:solidFill>
                  <a:effectLst/>
                  <a:latin typeface="Times New Roman" panose="02020603050405020304" pitchFamily="18" charset="0"/>
                  <a:cs typeface="Times New Roman" panose="02020603050405020304" pitchFamily="18" charset="0"/>
                </a:rPr>
                <a:t>để mô tả hành động của nhân vật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trong trường hợp này.</a:t>
              </a:r>
              <a:endParaRPr lang="en-US" altLang="vi-VN" sz="24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E0C79394-D800-EB65-AE24-73FC45D40814}"/>
                </a:ext>
              </a:extLst>
            </p:cNvPr>
            <p:cNvGrpSpPr/>
            <p:nvPr/>
          </p:nvGrpSpPr>
          <p:grpSpPr>
            <a:xfrm>
              <a:off x="522612" y="813568"/>
              <a:ext cx="2898644" cy="967337"/>
              <a:chOff x="522612" y="813568"/>
              <a:chExt cx="2898644" cy="967337"/>
            </a:xfrm>
          </p:grpSpPr>
          <p:grpSp>
            <p:nvGrpSpPr>
              <p:cNvPr id="28" name="Group 27">
                <a:extLst>
                  <a:ext uri="{FF2B5EF4-FFF2-40B4-BE49-F238E27FC236}">
                    <a16:creationId xmlns:a16="http://schemas.microsoft.com/office/drawing/2014/main" id="{9AD2A52F-1AAB-5453-49D9-FC2E2766C9BF}"/>
                  </a:ext>
                </a:extLst>
              </p:cNvPr>
              <p:cNvGrpSpPr/>
              <p:nvPr/>
            </p:nvGrpSpPr>
            <p:grpSpPr>
              <a:xfrm>
                <a:off x="522612" y="969483"/>
                <a:ext cx="2372989" cy="787756"/>
                <a:chOff x="5906375" y="1278622"/>
                <a:chExt cx="2372989" cy="787756"/>
              </a:xfrm>
            </p:grpSpPr>
            <p:sp>
              <p:nvSpPr>
                <p:cNvPr id="33" name="Rectangle: Top Corners Rounded 32">
                  <a:extLst>
                    <a:ext uri="{FF2B5EF4-FFF2-40B4-BE49-F238E27FC236}">
                      <a16:creationId xmlns:a16="http://schemas.microsoft.com/office/drawing/2014/main" id="{023A5732-44A5-AF14-B90C-B1BB98F2F9BB}"/>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34" name="Rectangle 33">
                  <a:extLst>
                    <a:ext uri="{FF2B5EF4-FFF2-40B4-BE49-F238E27FC236}">
                      <a16:creationId xmlns:a16="http://schemas.microsoft.com/office/drawing/2014/main" id="{7DEBEAAB-FCD5-042D-3422-F0FF9742CACB}"/>
                    </a:ext>
                  </a:extLst>
                </p:cNvPr>
                <p:cNvSpPr/>
                <p:nvPr/>
              </p:nvSpPr>
              <p:spPr>
                <a:xfrm>
                  <a:off x="5906375" y="1278622"/>
                  <a:ext cx="2135017" cy="665745"/>
                </a:xfrm>
                <a:prstGeom prst="rect">
                  <a:avLst/>
                </a:prstGeom>
              </p:spPr>
              <p:txBody>
                <a:bodyPr wrap="square">
                  <a:spAutoFit/>
                </a:bodyPr>
                <a:lstStyle/>
                <a:p>
                  <a:pPr algn="ctr" defTabSz="342900">
                    <a:lnSpc>
                      <a:spcPct val="150000"/>
                    </a:lnSpc>
                  </a:pPr>
                  <a:r>
                    <a:rPr lang="vi-VN" sz="2200" b="1" dirty="0">
                      <a:solidFill>
                        <a:srgbClr val="FF0000"/>
                      </a:solidFill>
                      <a:latin typeface="UTM Bienvenue" panose="02040603050506020204" pitchFamily="18" charset="0"/>
                      <a:cs typeface="Times New Roman" panose="02020603050405020304" pitchFamily="18" charset="0"/>
                    </a:rPr>
                    <a:t>NHIỆM VỤ</a:t>
                  </a:r>
                  <a:r>
                    <a:rPr lang="en-US" sz="2200" b="1" dirty="0">
                      <a:solidFill>
                        <a:srgbClr val="FF0000"/>
                      </a:solidFill>
                      <a:latin typeface="UTM Bienvenue" panose="02040603050506020204" pitchFamily="18" charset="0"/>
                      <a:cs typeface="Times New Roman" panose="02020603050405020304" pitchFamily="18" charset="0"/>
                    </a:rPr>
                    <a:t> </a:t>
                  </a:r>
                  <a:endParaRPr lang="vi-VN" sz="2200" b="1" dirty="0">
                    <a:solidFill>
                      <a:srgbClr val="FF0000"/>
                    </a:solidFill>
                    <a:latin typeface="UTM Avo" panose="020406030505060202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5E26538B-CEDF-278D-DF73-91DA76226DCB}"/>
                  </a:ext>
                </a:extLst>
              </p:cNvPr>
              <p:cNvGrpSpPr/>
              <p:nvPr/>
            </p:nvGrpSpPr>
            <p:grpSpPr>
              <a:xfrm rot="20419193">
                <a:off x="2468303" y="900102"/>
                <a:ext cx="952953" cy="880803"/>
                <a:chOff x="8974078" y="279854"/>
                <a:chExt cx="3397172" cy="3224225"/>
              </a:xfrm>
            </p:grpSpPr>
            <p:pic>
              <p:nvPicPr>
                <p:cNvPr id="31" name="Picture 5">
                  <a:extLst>
                    <a:ext uri="{FF2B5EF4-FFF2-40B4-BE49-F238E27FC236}">
                      <a16:creationId xmlns:a16="http://schemas.microsoft.com/office/drawing/2014/main" id="{400C0548-B956-ECDB-A1C2-9DC9B617C3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74078" y="279854"/>
                  <a:ext cx="3397172" cy="3224225"/>
                </a:xfrm>
                <a:prstGeom prst="rect">
                  <a:avLst/>
                </a:prstGeom>
              </p:spPr>
            </p:pic>
            <p:pic>
              <p:nvPicPr>
                <p:cNvPr id="32" name="Picture 6">
                  <a:extLst>
                    <a:ext uri="{FF2B5EF4-FFF2-40B4-BE49-F238E27FC236}">
                      <a16:creationId xmlns:a16="http://schemas.microsoft.com/office/drawing/2014/main" id="{736B0218-1856-84DA-5FCE-2E2C54476F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64793" y="565916"/>
                  <a:ext cx="2916628" cy="2768146"/>
                </a:xfrm>
                <a:prstGeom prst="rect">
                  <a:avLst/>
                </a:prstGeom>
              </p:spPr>
            </p:pic>
          </p:grpSp>
          <p:sp>
            <p:nvSpPr>
              <p:cNvPr id="30" name="Rectangle 29">
                <a:extLst>
                  <a:ext uri="{FF2B5EF4-FFF2-40B4-BE49-F238E27FC236}">
                    <a16:creationId xmlns:a16="http://schemas.microsoft.com/office/drawing/2014/main" id="{019BA084-CD1D-8E4D-7BEE-5DDE08140ABE}"/>
                  </a:ext>
                </a:extLst>
              </p:cNvPr>
              <p:cNvSpPr/>
              <p:nvPr/>
            </p:nvSpPr>
            <p:spPr>
              <a:xfrm>
                <a:off x="2583880" y="813568"/>
                <a:ext cx="721380" cy="832320"/>
              </a:xfrm>
              <a:prstGeom prst="rect">
                <a:avLst/>
              </a:prstGeom>
            </p:spPr>
            <p:txBody>
              <a:bodyPr wrap="square">
                <a:spAutoFit/>
              </a:bodyPr>
              <a:lstStyle/>
              <a:p>
                <a:pPr algn="ctr" defTabSz="342900">
                  <a:lnSpc>
                    <a:spcPct val="150000"/>
                  </a:lnSpc>
                </a:pPr>
                <a:r>
                  <a:rPr lang="vi-VN" sz="2800" b="1" dirty="0">
                    <a:solidFill>
                      <a:schemeClr val="bg1"/>
                    </a:solidFill>
                    <a:latin typeface="UTM Avo" panose="02040603050506020204" pitchFamily="18" charset="0"/>
                    <a:cs typeface="Times New Roman" panose="02020603050405020304" pitchFamily="18" charset="0"/>
                  </a:rPr>
                  <a:t>2</a:t>
                </a:r>
              </a:p>
            </p:txBody>
          </p:sp>
        </p:grpSp>
        <p:sp>
          <p:nvSpPr>
            <p:cNvPr id="27" name="Rectangle 26">
              <a:extLst>
                <a:ext uri="{FF2B5EF4-FFF2-40B4-BE49-F238E27FC236}">
                  <a16:creationId xmlns:a16="http://schemas.microsoft.com/office/drawing/2014/main" id="{B2DAAA73-E479-EE75-CB1D-856A62FFD76D}"/>
                </a:ext>
              </a:extLst>
            </p:cNvPr>
            <p:cNvSpPr/>
            <p:nvPr/>
          </p:nvSpPr>
          <p:spPr>
            <a:xfrm>
              <a:off x="1528714" y="3297180"/>
              <a:ext cx="9134572" cy="553085"/>
            </a:xfrm>
            <a:prstGeom prst="rect">
              <a:avLst/>
            </a:prstGeom>
          </p:spPr>
          <p:txBody>
            <a:bodyPr wrap="square">
              <a:spAutoFit/>
            </a:bodyPr>
            <a:lstStyle/>
            <a:p>
              <a:pPr defTabSz="342900">
                <a:lnSpc>
                  <a:spcPct val="150000"/>
                </a:lnSpc>
              </a:pPr>
              <a:endParaRPr lang="vi-VN" sz="2000">
                <a:latin typeface="UTM Avo" panose="02040603050506020204" pitchFamily="18" charset="0"/>
                <a:cs typeface="Times New Roman" panose="02020603050405020304" pitchFamily="18" charset="0"/>
              </a:endParaRPr>
            </a:p>
          </p:txBody>
        </p:sp>
      </p:grpSp>
      <p:pic>
        <p:nvPicPr>
          <p:cNvPr id="2" name="1 Minute Timer with Music for Kids! Countdown Videos HD!">
            <a:hlinkClick r:id="" action="ppaction://media"/>
            <a:extLst>
              <a:ext uri="{FF2B5EF4-FFF2-40B4-BE49-F238E27FC236}">
                <a16:creationId xmlns:a16="http://schemas.microsoft.com/office/drawing/2014/main" id="{323522DC-1EEC-6C90-CC09-8B0A2FD12BE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989574" y="18142"/>
            <a:ext cx="2202426" cy="1238865"/>
          </a:xfrm>
          <a:prstGeom prst="rect">
            <a:avLst/>
          </a:prstGeom>
        </p:spPr>
      </p:pic>
    </p:spTree>
    <p:custDataLst>
      <p:tags r:id="rId1"/>
    </p:custDataLst>
    <p:extLst>
      <p:ext uri="{BB962C8B-B14F-4D97-AF65-F5344CB8AC3E}">
        <p14:creationId xmlns:p14="http://schemas.microsoft.com/office/powerpoint/2010/main" val="16304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9C2A20E-218F-45D0-84D9-0689E2FD68E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LI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13 TIET 1"/>
</p:tagLst>
</file>

<file path=ppt/tags/tag10.xml><?xml version="1.0" encoding="utf-8"?>
<p:tagLst xmlns:a="http://schemas.openxmlformats.org/drawingml/2006/main" xmlns:r="http://schemas.openxmlformats.org/officeDocument/2006/relationships" xmlns:p="http://schemas.openxmlformats.org/presentationml/2006/main">
  <p:tag name="GENSWF_SLIDE_UID" val="{A644E8D4-4D6F-43F5-9832-6106C6B9718D}:2995"/>
</p:tagLst>
</file>

<file path=ppt/tags/tag11.xml><?xml version="1.0" encoding="utf-8"?>
<p:tagLst xmlns:a="http://schemas.openxmlformats.org/drawingml/2006/main" xmlns:r="http://schemas.openxmlformats.org/officeDocument/2006/relationships" xmlns:p="http://schemas.openxmlformats.org/presentationml/2006/main">
  <p:tag name="GENSWF_SLIDE_UID" val="{3CD97D44-D890-4770-AD0C-A0856CCE7C79}:3000"/>
</p:tagLst>
</file>

<file path=ppt/tags/tag12.xml><?xml version="1.0" encoding="utf-8"?>
<p:tagLst xmlns:a="http://schemas.openxmlformats.org/drawingml/2006/main" xmlns:r="http://schemas.openxmlformats.org/officeDocument/2006/relationships" xmlns:p="http://schemas.openxmlformats.org/presentationml/2006/main">
  <p:tag name="GENSWF_SLIDE_UID" val="{A19AEDCB-B21F-48F0-B51F-44DCC2100AEE}:3001"/>
</p:tagLst>
</file>

<file path=ppt/tags/tag13.xml><?xml version="1.0" encoding="utf-8"?>
<p:tagLst xmlns:a="http://schemas.openxmlformats.org/drawingml/2006/main" xmlns:r="http://schemas.openxmlformats.org/officeDocument/2006/relationships" xmlns:p="http://schemas.openxmlformats.org/presentationml/2006/main">
  <p:tag name="GENSWF_SLIDE_UID" val="{87F0EDD6-63DF-4190-A76C-714F9273EB6C}:313"/>
</p:tagLst>
</file>

<file path=ppt/tags/tag14.xml><?xml version="1.0" encoding="utf-8"?>
<p:tagLst xmlns:a="http://schemas.openxmlformats.org/drawingml/2006/main" xmlns:r="http://schemas.openxmlformats.org/officeDocument/2006/relationships" xmlns:p="http://schemas.openxmlformats.org/presentationml/2006/main">
  <p:tag name="GENSWF_SLIDE_UID" val="{DB9557CB-2CA1-4F26-8BB6-0C3EFF25A5D3}:314"/>
</p:tagLst>
</file>

<file path=ppt/tags/tag15.xml><?xml version="1.0" encoding="utf-8"?>
<p:tagLst xmlns:a="http://schemas.openxmlformats.org/drawingml/2006/main" xmlns:r="http://schemas.openxmlformats.org/officeDocument/2006/relationships" xmlns:p="http://schemas.openxmlformats.org/presentationml/2006/main">
  <p:tag name="GENSWF_SLIDE_UID" val="{EE3DCCF1-F3F1-4270-B353-AB8449942FF4}:318"/>
</p:tagLst>
</file>

<file path=ppt/tags/tag16.xml><?xml version="1.0" encoding="utf-8"?>
<p:tagLst xmlns:a="http://schemas.openxmlformats.org/drawingml/2006/main" xmlns:r="http://schemas.openxmlformats.org/officeDocument/2006/relationships" xmlns:p="http://schemas.openxmlformats.org/presentationml/2006/main">
  <p:tag name="GENSWF_SLIDE_UID" val="{2382FE02-1003-44CE-BBF1-92A41FD4D77B}:315"/>
</p:tagLst>
</file>

<file path=ppt/tags/tag17.xml><?xml version="1.0" encoding="utf-8"?>
<p:tagLst xmlns:a="http://schemas.openxmlformats.org/drawingml/2006/main" xmlns:r="http://schemas.openxmlformats.org/officeDocument/2006/relationships" xmlns:p="http://schemas.openxmlformats.org/presentationml/2006/main">
  <p:tag name="GENSWF_SLIDE_UID" val="{BEB7EAC1-B2FF-417C-8189-369494716FC4}:316"/>
</p:tagLst>
</file>

<file path=ppt/tags/tag18.xml><?xml version="1.0" encoding="utf-8"?>
<p:tagLst xmlns:a="http://schemas.openxmlformats.org/drawingml/2006/main" xmlns:r="http://schemas.openxmlformats.org/officeDocument/2006/relationships" xmlns:p="http://schemas.openxmlformats.org/presentationml/2006/main">
  <p:tag name="GENSWF_SLIDE_UID" val="{58B74912-F2F8-4E78-8AB1-3DBE892E97C4}:3010"/>
</p:tagLst>
</file>

<file path=ppt/tags/tag2.xml><?xml version="1.0" encoding="utf-8"?>
<p:tagLst xmlns:a="http://schemas.openxmlformats.org/drawingml/2006/main" xmlns:r="http://schemas.openxmlformats.org/officeDocument/2006/relationships" xmlns:p="http://schemas.openxmlformats.org/presentationml/2006/main">
  <p:tag name="GENSWF_SLIDE_UID" val="{BD5C3031-A4B1-4869-83E3-5D719ED8542D}:3007"/>
</p:tagLst>
</file>

<file path=ppt/tags/tag3.xml><?xml version="1.0" encoding="utf-8"?>
<p:tagLst xmlns:a="http://schemas.openxmlformats.org/drawingml/2006/main" xmlns:r="http://schemas.openxmlformats.org/officeDocument/2006/relationships" xmlns:p="http://schemas.openxmlformats.org/presentationml/2006/main">
  <p:tag name="GENSWF_SLIDE_UID" val="{9395095A-5EAB-4F91-9BCB-BC8489F8430B}:3008"/>
</p:tagLst>
</file>

<file path=ppt/tags/tag4.xml><?xml version="1.0" encoding="utf-8"?>
<p:tagLst xmlns:a="http://schemas.openxmlformats.org/drawingml/2006/main" xmlns:r="http://schemas.openxmlformats.org/officeDocument/2006/relationships" xmlns:p="http://schemas.openxmlformats.org/presentationml/2006/main">
  <p:tag name="GENSWF_SLIDE_UID" val="{BA9C2B6C-3F5B-4D0A-AA1B-E512B86A8EB1}:3005"/>
</p:tagLst>
</file>

<file path=ppt/tags/tag5.xml><?xml version="1.0" encoding="utf-8"?>
<p:tagLst xmlns:a="http://schemas.openxmlformats.org/drawingml/2006/main" xmlns:r="http://schemas.openxmlformats.org/officeDocument/2006/relationships" xmlns:p="http://schemas.openxmlformats.org/presentationml/2006/main">
  <p:tag name="GENSWF_SLIDE_UID" val="{9DFF0B90-3FE8-4F03-9DCF-546982CB6380}:3009"/>
</p:tagLst>
</file>

<file path=ppt/tags/tag6.xml><?xml version="1.0" encoding="utf-8"?>
<p:tagLst xmlns:a="http://schemas.openxmlformats.org/drawingml/2006/main" xmlns:r="http://schemas.openxmlformats.org/officeDocument/2006/relationships" xmlns:p="http://schemas.openxmlformats.org/presentationml/2006/main">
  <p:tag name="GENSWF_SLIDE_UID" val="{F67C684E-883E-45A3-99F7-F8B501A827B1}:381"/>
</p:tagLst>
</file>

<file path=ppt/tags/tag7.xml><?xml version="1.0" encoding="utf-8"?>
<p:tagLst xmlns:a="http://schemas.openxmlformats.org/drawingml/2006/main" xmlns:r="http://schemas.openxmlformats.org/officeDocument/2006/relationships" xmlns:p="http://schemas.openxmlformats.org/presentationml/2006/main">
  <p:tag name="GENSWF_SLIDE_UID" val="{CB909548-EF35-4211-95AE-3748BCD7AC0C}:3006"/>
</p:tagLst>
</file>

<file path=ppt/tags/tag8.xml><?xml version="1.0" encoding="utf-8"?>
<p:tagLst xmlns:a="http://schemas.openxmlformats.org/drawingml/2006/main" xmlns:r="http://schemas.openxmlformats.org/officeDocument/2006/relationships" xmlns:p="http://schemas.openxmlformats.org/presentationml/2006/main">
  <p:tag name="GENSWF_SLIDE_UID" val="{B5F45578-5C32-42A9-ACB8-9987235A9657}:2979"/>
</p:tagLst>
</file>

<file path=ppt/tags/tag9.xml><?xml version="1.0" encoding="utf-8"?>
<p:tagLst xmlns:a="http://schemas.openxmlformats.org/drawingml/2006/main" xmlns:r="http://schemas.openxmlformats.org/officeDocument/2006/relationships" xmlns:p="http://schemas.openxmlformats.org/presentationml/2006/main">
  <p:tag name="GENSWF_SLIDE_UID" val="{3782B5B7-1A40-4674-B00B-D967886942D9}:2987"/>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532</Words>
  <Application>Microsoft Office PowerPoint</Application>
  <PresentationFormat>Widescreen</PresentationFormat>
  <Paragraphs>70</Paragraphs>
  <Slides>17</Slides>
  <Notes>1</Notes>
  <HiddenSlides>0</HiddenSlides>
  <MMClips>6</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17</vt:i4>
      </vt:variant>
    </vt:vector>
  </HeadingPairs>
  <TitlesOfParts>
    <vt:vector size="37" baseType="lpstr">
      <vt:lpstr>#9Slide02 Noi dung rat dai</vt:lpstr>
      <vt:lpstr>等线</vt:lpstr>
      <vt:lpstr>等线 Light</vt:lpstr>
      <vt:lpstr>微软雅黑</vt:lpstr>
      <vt:lpstr>Paytone One</vt:lpstr>
      <vt:lpstr>SVN-Androgyne</vt:lpstr>
      <vt:lpstr>SVN-SAF</vt:lpstr>
      <vt:lpstr>UTM Avo</vt:lpstr>
      <vt:lpstr>UTM Bienvenue</vt:lpstr>
      <vt:lpstr>方正黑体_GBK</vt:lpstr>
      <vt:lpstr>Arial</vt:lpstr>
      <vt:lpstr>Calibri</vt:lpstr>
      <vt:lpstr>Calibri Light</vt:lpstr>
      <vt:lpstr>Open Sans</vt:lpstr>
      <vt:lpstr>Segoe Print</vt:lpstr>
      <vt:lpstr>Tahoma</vt:lpstr>
      <vt:lpstr>Times New Roman</vt:lpstr>
      <vt:lpstr>1_Office 主题</vt:lpstr>
      <vt:lpstr>6_Office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13 TIET 1</dc:title>
  <dc:creator>Uyen Uyen</dc:creator>
  <cp:lastModifiedBy>LIEN THANH</cp:lastModifiedBy>
  <cp:revision>203</cp:revision>
  <dcterms:created xsi:type="dcterms:W3CDTF">2021-11-14T08:33:00Z</dcterms:created>
  <dcterms:modified xsi:type="dcterms:W3CDTF">2025-03-17T12:18:03Z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A3CF7C266B86485A86C45F67E6CC5091_13</vt:lpwstr>
  </property>
  <property fmtid="{D5CDD505-2E9C-101B-9397-08002B2CF9AE}" pid="3" name="KSOProductBuildVer">
    <vt:lpwstr>1033-12.2.0.13359</vt:lpwstr>
  </property>
</Properties>
</file>