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4" r:id="rId2"/>
    <p:sldId id="570" r:id="rId3"/>
    <p:sldId id="567" r:id="rId4"/>
    <p:sldId id="568" r:id="rId5"/>
    <p:sldId id="569" r:id="rId6"/>
    <p:sldId id="412" r:id="rId7"/>
    <p:sldId id="406" r:id="rId8"/>
    <p:sldId id="261" r:id="rId9"/>
    <p:sldId id="435" r:id="rId10"/>
    <p:sldId id="436" r:id="rId11"/>
    <p:sldId id="442" r:id="rId12"/>
    <p:sldId id="437" r:id="rId13"/>
    <p:sldId id="438" r:id="rId14"/>
    <p:sldId id="439" r:id="rId15"/>
    <p:sldId id="440" r:id="rId16"/>
    <p:sldId id="509" r:id="rId17"/>
  </p:sldIdLst>
  <p:sldSz cx="18288000" cy="10287000"/>
  <p:notesSz cx="6858000" cy="9144000"/>
  <p:embeddedFontLst>
    <p:embeddedFont>
      <p:font typeface="Dreaming Outloud Pro" panose="020B0604020202020204" charset="0"/>
      <p:regular r:id="rId19"/>
      <p:italic r:id="rId20"/>
    </p:embeddedFont>
    <p:embeddedFont>
      <p:font typeface="Glacial Indifference Bold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edoka One" panose="020B060402020202020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9935" autoAdjust="0"/>
  </p:normalViewPr>
  <p:slideViewPr>
    <p:cSldViewPr>
      <p:cViewPr varScale="1">
        <p:scale>
          <a:sx n="42" d="100"/>
          <a:sy n="42" d="100"/>
        </p:scale>
        <p:origin x="9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23AAB-9A47-4598-AEE7-9E0B73423F5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8E66B-B080-465E-B5C8-8543F812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9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each pair choose a butterfly, then ask and answer with the question.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question and answer as the answer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the blue butterfly at the top right to back to the Butterflies slide.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05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check answers as a class. Write the correct answers on the board.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5: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Play the recording for pupils to double-check their answers.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c, 2. a, 3. a, 4. c, 5. b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3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check answers as a class. Write the correct answers on the board.</a:t>
            </a: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5: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Play the recording for pupils to double-check their answers.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c, 2. a, 3. a, 4. c, 5. b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73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check answers as a class. Write the correct answers on the board.</a:t>
            </a: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5: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Play the recording for pupils to double-check their answers.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c, 2. a, 3. a, 4. c, 5. b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4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0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each pair choose a butterfly, then ask and answer with the question.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question and answer as the answer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score after pupils give the correct question and answer.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the blue butterfly at the top right to back to the Butterflies slide.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89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each pair choose a butterfly, then ask and answer with the question.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question and answer as the answer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score after pupils give the correct question and answer.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the blue butterfly at the top right to back to the Butterflies slide.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89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each pair choose a butterfly, then ask and answer with the question.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question and answer as the answer key.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to show the score after pupils give the correct question and answer.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Click the blue butterfly at the top right to back to the Butterflies slide.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26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Draw pupils’ attention to the first set of suggested answers. Have them read the answer options.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05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Draw pupils’ attention to the first set of suggested answers. Have them read the answer options.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74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: Play the recording for Question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 Play the recording again for pupils to do the task. Play the recording a third time for pupils to check their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Steps 1 and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rest of the questions.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7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check answers as a class. Write the correct answers on the board.</a:t>
            </a: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5: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Play the recording for pupils to double-check their answers.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c, 2. a, 3. a, 4. c, 5. b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80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" name="crowd-cheering-143103.wav"/>
          </p:stSnd>
        </p:sndAc>
      </p:transition>
    </mc:Choice>
    <mc:Fallback xmlns="">
      <p:transition spd="slow">
        <p:random/>
        <p:sndAc>
          <p:stSnd>
            <p:snd r:embed="rId3" name="crowd-cheering-143103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3" name="crowd-cheering-143103.wav"/>
          </p:stSnd>
        </p:sndAc>
      </p:transition>
    </mc:Choice>
    <mc:Fallback xmlns="">
      <p:transition spd="slow">
        <p:random/>
        <p:sndAc>
          <p:stSnd>
            <p:snd r:embed="rId14" name="crowd-cheering-143103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audio" Target="../media/audio3.wav"/><Relationship Id="rId12" Type="http://schemas.openxmlformats.org/officeDocument/2006/relationships/image" Target="../media/image10.sv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4.png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23.jpeg"/><Relationship Id="rId12" Type="http://schemas.openxmlformats.org/officeDocument/2006/relationships/image" Target="../media/image6.png"/><Relationship Id="rId17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1" Type="http://schemas.openxmlformats.org/officeDocument/2006/relationships/tags" Target="../tags/tag1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0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microsoft.com/office/2007/relationships/media" Target="../media/media5.mp3"/><Relationship Id="rId9" Type="http://schemas.openxmlformats.org/officeDocument/2006/relationships/image" Target="../media/image4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microsoft.com/office/2007/relationships/media" Target="../media/media4.mp3"/><Relationship Id="rId7" Type="http://schemas.openxmlformats.org/officeDocument/2006/relationships/image" Target="../media/image23.jpeg"/><Relationship Id="rId12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10.sv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microsoft.com/office/2007/relationships/media" Target="../media/media5.mp3"/><Relationship Id="rId7" Type="http://schemas.openxmlformats.org/officeDocument/2006/relationships/image" Target="../media/image23.jpeg"/><Relationship Id="rId12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10.sv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microsoft.com/office/2007/relationships/media" Target="../media/media4.mp3"/><Relationship Id="rId7" Type="http://schemas.openxmlformats.org/officeDocument/2006/relationships/image" Target="../media/image23.jpeg"/><Relationship Id="rId12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11" Type="http://schemas.openxmlformats.org/officeDocument/2006/relationships/image" Target="../media/image10.sv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26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microsoft.com/office/2007/relationships/media" Target="../media/media4.mp3"/><Relationship Id="rId7" Type="http://schemas.openxmlformats.org/officeDocument/2006/relationships/image" Target="../media/image23.jpeg"/><Relationship Id="rId12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10.sv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7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sv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image" Target="../media/image29.tif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7.svg"/><Relationship Id="rId18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gif"/><Relationship Id="rId20" Type="http://schemas.openxmlformats.org/officeDocument/2006/relationships/audio" Target="../media/audio1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.jpeg"/><Relationship Id="rId15" Type="http://schemas.openxmlformats.org/officeDocument/2006/relationships/image" Target="../media/image7.gif"/><Relationship Id="rId10" Type="http://schemas.openxmlformats.org/officeDocument/2006/relationships/image" Target="../media/image5.png"/><Relationship Id="rId19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8.svg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7.gif"/><Relationship Id="rId3" Type="http://schemas.microsoft.com/office/2007/relationships/media" Target="../media/media1.mp3"/><Relationship Id="rId21" Type="http://schemas.openxmlformats.org/officeDocument/2006/relationships/image" Target="../media/image36.svg"/><Relationship Id="rId7" Type="http://schemas.openxmlformats.org/officeDocument/2006/relationships/audio" Target="../media/audio3.wav"/><Relationship Id="rId12" Type="http://schemas.openxmlformats.org/officeDocument/2006/relationships/image" Target="../media/image8.svg"/><Relationship Id="rId17" Type="http://schemas.openxmlformats.org/officeDocument/2006/relationships/slide" Target="slide2.xml"/><Relationship Id="rId2" Type="http://schemas.openxmlformats.org/officeDocument/2006/relationships/audio" Target="NULL" TargetMode="External"/><Relationship Id="rId16" Type="http://schemas.openxmlformats.org/officeDocument/2006/relationships/image" Target="../media/image27.svg"/><Relationship Id="rId20" Type="http://schemas.openxmlformats.org/officeDocument/2006/relationships/image" Target="../media/image13.png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6.png"/><Relationship Id="rId23" Type="http://schemas.openxmlformats.org/officeDocument/2006/relationships/audio" Target="../media/audio2.wav"/><Relationship Id="rId10" Type="http://schemas.openxmlformats.org/officeDocument/2006/relationships/image" Target="../media/image6.sv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7.gif"/><Relationship Id="rId3" Type="http://schemas.microsoft.com/office/2007/relationships/media" Target="../media/media2.mp3"/><Relationship Id="rId21" Type="http://schemas.openxmlformats.org/officeDocument/2006/relationships/image" Target="../media/image39.svg"/><Relationship Id="rId7" Type="http://schemas.openxmlformats.org/officeDocument/2006/relationships/audio" Target="../media/audio3.wav"/><Relationship Id="rId12" Type="http://schemas.openxmlformats.org/officeDocument/2006/relationships/image" Target="../media/image8.svg"/><Relationship Id="rId17" Type="http://schemas.openxmlformats.org/officeDocument/2006/relationships/slide" Target="slide2.xml"/><Relationship Id="rId2" Type="http://schemas.openxmlformats.org/officeDocument/2006/relationships/audio" Target="NULL" TargetMode="External"/><Relationship Id="rId16" Type="http://schemas.openxmlformats.org/officeDocument/2006/relationships/image" Target="../media/image27.svg"/><Relationship Id="rId20" Type="http://schemas.openxmlformats.org/officeDocument/2006/relationships/image" Target="../media/image15.png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6.png"/><Relationship Id="rId23" Type="http://schemas.openxmlformats.org/officeDocument/2006/relationships/audio" Target="../media/audio2.wav"/><Relationship Id="rId10" Type="http://schemas.openxmlformats.org/officeDocument/2006/relationships/image" Target="../media/image6.sv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7.gif"/><Relationship Id="rId3" Type="http://schemas.microsoft.com/office/2007/relationships/media" Target="../media/media3.mp3"/><Relationship Id="rId21" Type="http://schemas.openxmlformats.org/officeDocument/2006/relationships/image" Target="../media/image42.svg"/><Relationship Id="rId7" Type="http://schemas.openxmlformats.org/officeDocument/2006/relationships/audio" Target="../media/audio3.wav"/><Relationship Id="rId12" Type="http://schemas.openxmlformats.org/officeDocument/2006/relationships/image" Target="../media/image8.svg"/><Relationship Id="rId17" Type="http://schemas.openxmlformats.org/officeDocument/2006/relationships/slide" Target="slide2.xml"/><Relationship Id="rId2" Type="http://schemas.openxmlformats.org/officeDocument/2006/relationships/audio" Target="NULL" TargetMode="External"/><Relationship Id="rId16" Type="http://schemas.openxmlformats.org/officeDocument/2006/relationships/image" Target="../media/image27.svg"/><Relationship Id="rId20" Type="http://schemas.openxmlformats.org/officeDocument/2006/relationships/image" Target="../media/image17.png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6.png"/><Relationship Id="rId23" Type="http://schemas.openxmlformats.org/officeDocument/2006/relationships/audio" Target="../media/audio2.wav"/><Relationship Id="rId10" Type="http://schemas.openxmlformats.org/officeDocument/2006/relationships/image" Target="../media/image6.sv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5.sv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6.svg"/><Relationship Id="rId4" Type="http://schemas.openxmlformats.org/officeDocument/2006/relationships/image" Target="../media/image19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4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3.jpe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sv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3.jpe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Listen and circle a, b or c.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16467-4BF7-7592-6B55-4747410B3A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200" y="2741021"/>
            <a:ext cx="14118113" cy="474292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Track 51">
            <a:hlinkClick r:id="" action="ppaction://media"/>
            <a:extLst>
              <a:ext uri="{FF2B5EF4-FFF2-40B4-BE49-F238E27FC236}">
                <a16:creationId xmlns:a16="http://schemas.microsoft.com/office/drawing/2014/main" id="{D339FBC3-8157-ADEF-3FB3-A7542932C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51" end="27160.40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38975" y="989146"/>
            <a:ext cx="1082675" cy="10826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1778B9-A7C8-0D6C-592C-7B7C73BE4BF9}"/>
              </a:ext>
            </a:extLst>
          </p:cNvPr>
          <p:cNvSpPr/>
          <p:nvPr/>
        </p:nvSpPr>
        <p:spPr>
          <a:xfrm>
            <a:off x="3505200" y="6166318"/>
            <a:ext cx="1524000" cy="12795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7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158291" y="513092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Listen and circle a, b or c.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F8934-786A-2701-D80B-04E41A2367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8803" y="5464289"/>
            <a:ext cx="6729821" cy="267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E6F2-2893-809A-C57E-3A148647F4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240" y="5456669"/>
            <a:ext cx="7873423" cy="2675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593EE6AB-26D4-AD94-D078-DAA092A48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534" end="20563.40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4896" y="999527"/>
            <a:ext cx="1082675" cy="1082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97D151-852D-4A21-883C-7D51D9B961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70214" y="2155297"/>
            <a:ext cx="7055869" cy="2039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4FF42D-1AA4-4C2B-8FB1-D8F75C453E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6572" y="2172615"/>
            <a:ext cx="8865941" cy="2039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Track 51">
            <a:hlinkClick r:id="" action="ppaction://media"/>
            <a:extLst>
              <a:ext uri="{FF2B5EF4-FFF2-40B4-BE49-F238E27FC236}">
                <a16:creationId xmlns:a16="http://schemas.microsoft.com/office/drawing/2014/main" id="{C54F51D4-08A3-4060-AE48-08EC0D2B3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343" end="7603.40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" y="4281373"/>
            <a:ext cx="1082675" cy="1082675"/>
          </a:xfrm>
          <a:prstGeom prst="rect">
            <a:avLst/>
          </a:prstGeom>
        </p:spPr>
      </p:pic>
      <p:pic>
        <p:nvPicPr>
          <p:cNvPr id="19" name="Track 51">
            <a:hlinkClick r:id="" action="ppaction://media"/>
            <a:extLst>
              <a:ext uri="{FF2B5EF4-FFF2-40B4-BE49-F238E27FC236}">
                <a16:creationId xmlns:a16="http://schemas.microsoft.com/office/drawing/2014/main" id="{2511B497-ACD6-4B51-8F42-BE7F0249E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625" end="1917.40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856613" y="4529816"/>
            <a:ext cx="1082675" cy="1082675"/>
          </a:xfrm>
          <a:prstGeom prst="rect">
            <a:avLst/>
          </a:prstGeom>
        </p:spPr>
      </p:pic>
      <p:pic>
        <p:nvPicPr>
          <p:cNvPr id="6" name="Track 51">
            <a:hlinkClick r:id="" action="ppaction://media"/>
            <a:extLst>
              <a:ext uri="{FF2B5EF4-FFF2-40B4-BE49-F238E27FC236}">
                <a16:creationId xmlns:a16="http://schemas.microsoft.com/office/drawing/2014/main" id="{09DF90AB-50B1-4AB6-B03D-9EB620003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25832" end="15107.406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9000" y="750769"/>
            <a:ext cx="944865" cy="9448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Listen and circle a, b or c.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51">
            <a:hlinkClick r:id="" action="ppaction://media"/>
            <a:extLst>
              <a:ext uri="{FF2B5EF4-FFF2-40B4-BE49-F238E27FC236}">
                <a16:creationId xmlns:a16="http://schemas.microsoft.com/office/drawing/2014/main" id="{D339FBC3-8157-ADEF-3FB3-A7542932C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534" end="20563.40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669000" y="2552700"/>
            <a:ext cx="1082675" cy="1082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CFDFF4-5626-43BB-A366-D1B5BF8B06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600" y="3390900"/>
            <a:ext cx="15240000" cy="3505200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1778B9-A7C8-0D6C-592C-7B7C73BE4BF9}"/>
              </a:ext>
            </a:extLst>
          </p:cNvPr>
          <p:cNvSpPr/>
          <p:nvPr/>
        </p:nvSpPr>
        <p:spPr>
          <a:xfrm>
            <a:off x="2667000" y="3390900"/>
            <a:ext cx="1371600" cy="12795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17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Listen and circle a, b or c.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4B4356-71DD-42D5-8805-DF27AE2FCE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9000" y="2552700"/>
            <a:ext cx="12185359" cy="3521603"/>
          </a:xfrm>
          <a:prstGeom prst="rect">
            <a:avLst/>
          </a:prstGeom>
          <a:ln w="228600" cap="sq" cmpd="thickThin">
            <a:solidFill>
              <a:srgbClr val="FF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1778B9-A7C8-0D6C-592C-7B7C73BE4BF9}"/>
              </a:ext>
            </a:extLst>
          </p:cNvPr>
          <p:cNvSpPr/>
          <p:nvPr/>
        </p:nvSpPr>
        <p:spPr>
          <a:xfrm>
            <a:off x="4419600" y="2454274"/>
            <a:ext cx="1371600" cy="12795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rack 51">
            <a:hlinkClick r:id="" action="ppaction://media"/>
            <a:extLst>
              <a:ext uri="{FF2B5EF4-FFF2-40B4-BE49-F238E27FC236}">
                <a16:creationId xmlns:a16="http://schemas.microsoft.com/office/drawing/2014/main" id="{B3E8880F-96A4-4F74-B65B-8B43F1994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067" end="15013.40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06400" y="560387"/>
            <a:ext cx="1295400" cy="129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85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Listen and circle a, b or c.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C95C7B31-FBBC-6280-CEE0-8BEA0FA4D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2594" end="7352.40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73400" y="1026376"/>
            <a:ext cx="1082675" cy="1082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ECA2F9-D388-E965-0B92-7AFBFD597A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4200" y="2781300"/>
            <a:ext cx="12760866" cy="507231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1778B9-A7C8-0D6C-592C-7B7C73BE4BF9}"/>
              </a:ext>
            </a:extLst>
          </p:cNvPr>
          <p:cNvSpPr/>
          <p:nvPr/>
        </p:nvSpPr>
        <p:spPr>
          <a:xfrm>
            <a:off x="4343400" y="6297263"/>
            <a:ext cx="1371600" cy="12795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Listen and circle a, b or c.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51">
            <a:hlinkClick r:id="" action="ppaction://media"/>
            <a:extLst>
              <a:ext uri="{FF2B5EF4-FFF2-40B4-BE49-F238E27FC236}">
                <a16:creationId xmlns:a16="http://schemas.microsoft.com/office/drawing/2014/main" id="{D339FBC3-8157-ADEF-3FB3-A7542932C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625" end="1917.406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63800" y="773005"/>
            <a:ext cx="1082675" cy="1082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C345A-25EF-5296-FBA8-2E2C6470F3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62200" y="2487430"/>
            <a:ext cx="14407666" cy="4895074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1778B9-A7C8-0D6C-592C-7B7C73BE4BF9}"/>
              </a:ext>
            </a:extLst>
          </p:cNvPr>
          <p:cNvSpPr/>
          <p:nvPr/>
        </p:nvSpPr>
        <p:spPr>
          <a:xfrm>
            <a:off x="3810000" y="4152900"/>
            <a:ext cx="1371600" cy="1279525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74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0261" y="8724901"/>
            <a:ext cx="15167478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6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rowd-cheering-143103.wav"/>
          </p:stSnd>
        </p:sndAc>
      </p:transition>
    </mc:Choice>
    <mc:Fallback xmlns="">
      <p:transition spd="slow">
        <p:random/>
        <p:sndAc>
          <p:stSnd>
            <p:snd r:embed="rId6" name="crowd-cheering-14310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457200" y="8056692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62200" y="999365"/>
            <a:ext cx="1373708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You’ve got a gift!!! 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11C5B0B7-BB85-AE97-6ED9-4652CC4D9A08}"/>
              </a:ext>
            </a:extLst>
          </p:cNvPr>
          <p:cNvSpPr/>
          <p:nvPr/>
        </p:nvSpPr>
        <p:spPr>
          <a:xfrm rot="7837275" flipH="1">
            <a:off x="4339837" y="107195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6D8B66A5-7F9A-728F-65DF-D67CA15A41F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0597417">
            <a:off x="15807975" y="-47268"/>
            <a:ext cx="2142358" cy="1681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13CC01-BC12-F156-B8E5-DF4C2120D62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419600" y="2368151"/>
            <a:ext cx="7620000" cy="64769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6960721-DD48-5A4E-2D64-9BD8AFFD71D2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160676" y="5984094"/>
            <a:ext cx="2936449" cy="30588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8786404-4880-F545-6245-0B0760F72FF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640856" y="2317203"/>
            <a:ext cx="2210973" cy="21556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37B4885B-B8B0-7C53-C1CA-E2277DFA292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743870" y="7405548"/>
            <a:ext cx="1505859" cy="1771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5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rowd-cheering-143103.wav"/>
          </p:stSnd>
        </p:sndAc>
      </p:transition>
    </mc:Choice>
    <mc:Fallback xmlns="">
      <p:transition spd="slow">
        <p:random/>
        <p:sndAc>
          <p:stSnd>
            <p:snd r:embed="rId20" name="crowd-cheering-14310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57697" y="9258300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62200" y="999365"/>
            <a:ext cx="1373708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Ask and answer about the picture. 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11C5B0B7-BB85-AE97-6ED9-4652CC4D9A08}"/>
              </a:ext>
            </a:extLst>
          </p:cNvPr>
          <p:cNvSpPr/>
          <p:nvPr/>
        </p:nvSpPr>
        <p:spPr>
          <a:xfrm rot="7837275" flipH="1">
            <a:off x="1653629" y="103127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6D8B66A5-7F9A-728F-65DF-D67CA15A41F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0597417">
            <a:off x="15807975" y="-47268"/>
            <a:ext cx="2142358" cy="16817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20D65-2FDC-1B32-DA5F-0EAB451D4EEA}"/>
              </a:ext>
            </a:extLst>
          </p:cNvPr>
          <p:cNvGrpSpPr/>
          <p:nvPr/>
        </p:nvGrpSpPr>
        <p:grpSpPr>
          <a:xfrm>
            <a:off x="9757479" y="7401936"/>
            <a:ext cx="7187332" cy="2466870"/>
            <a:chOff x="3956783" y="2491121"/>
            <a:chExt cx="1314052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5D218AD0-9D9F-B1DC-3D1B-1FE81DAD87ED}"/>
                </a:ext>
              </a:extLst>
            </p:cNvPr>
            <p:cNvSpPr/>
            <p:nvPr/>
          </p:nvSpPr>
          <p:spPr>
            <a:xfrm>
              <a:off x="3956783" y="2491121"/>
              <a:ext cx="13020489" cy="1625492"/>
            </a:xfrm>
            <a:prstGeom prst="wedgeEllipseCallout">
              <a:avLst>
                <a:gd name="adj1" fmla="val -59117"/>
                <a:gd name="adj2" fmla="val -709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CD7206EF-B0AE-B63C-7A34-D82471F51706}"/>
                </a:ext>
              </a:extLst>
            </p:cNvPr>
            <p:cNvSpPr txBox="1"/>
            <p:nvPr/>
          </p:nvSpPr>
          <p:spPr>
            <a:xfrm>
              <a:off x="4076823" y="2973242"/>
              <a:ext cx="13020489" cy="55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We’ll play badminton.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B6D89-B761-BE1E-590E-85692AC34AC9}"/>
              </a:ext>
            </a:extLst>
          </p:cNvPr>
          <p:cNvGrpSpPr/>
          <p:nvPr/>
        </p:nvGrpSpPr>
        <p:grpSpPr>
          <a:xfrm>
            <a:off x="581259" y="7294636"/>
            <a:ext cx="7005555" cy="2574170"/>
            <a:chOff x="2483346" y="2018570"/>
            <a:chExt cx="9381648" cy="1855253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314393EA-C5B8-7EC2-D06E-657B8691D58A}"/>
                </a:ext>
              </a:extLst>
            </p:cNvPr>
            <p:cNvSpPr/>
            <p:nvPr/>
          </p:nvSpPr>
          <p:spPr>
            <a:xfrm>
              <a:off x="2568595" y="2018570"/>
              <a:ext cx="9296399" cy="1855253"/>
            </a:xfrm>
            <a:prstGeom prst="wedgeEllipseCallout">
              <a:avLst>
                <a:gd name="adj1" fmla="val -36427"/>
                <a:gd name="adj2" fmla="val -10512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6F218CD0-7269-DE79-BFAF-598F9A454CE9}"/>
                </a:ext>
              </a:extLst>
            </p:cNvPr>
            <p:cNvSpPr txBox="1"/>
            <p:nvPr/>
          </p:nvSpPr>
          <p:spPr>
            <a:xfrm>
              <a:off x="2483346" y="2265138"/>
              <a:ext cx="9296399" cy="122001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will you do </a:t>
              </a:r>
            </a:p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On Sports Day?</a:t>
              </a:r>
            </a:p>
          </p:txBody>
        </p:sp>
      </p:grpSp>
      <p:pic>
        <p:nvPicPr>
          <p:cNvPr id="18" name="Track 22">
            <a:hlinkClick r:id="" action="ppaction://media"/>
            <a:extLst>
              <a:ext uri="{FF2B5EF4-FFF2-40B4-BE49-F238E27FC236}">
                <a16:creationId xmlns:a16="http://schemas.microsoft.com/office/drawing/2014/main" id="{722EAD52-FB2E-0067-4836-799961F9B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823" end="15372.281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98746" y="8459152"/>
            <a:ext cx="776288" cy="776288"/>
          </a:xfrm>
          <a:prstGeom prst="rect">
            <a:avLst/>
          </a:prstGeom>
        </p:spPr>
      </p:pic>
      <p:pic>
        <p:nvPicPr>
          <p:cNvPr id="19" name="Track 22">
            <a:hlinkClick r:id="" action="ppaction://media"/>
            <a:extLst>
              <a:ext uri="{FF2B5EF4-FFF2-40B4-BE49-F238E27FC236}">
                <a16:creationId xmlns:a16="http://schemas.microsoft.com/office/drawing/2014/main" id="{20ED60E8-9C8F-EC67-89B2-E7166031B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6093" end="12410.281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661675" y="7998444"/>
            <a:ext cx="776288" cy="776288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0B0F85C0-0CC7-74DD-7C5B-DC791BE0EBD1}"/>
              </a:ext>
            </a:extLst>
          </p:cNvPr>
          <p:cNvSpPr/>
          <p:nvPr/>
        </p:nvSpPr>
        <p:spPr>
          <a:xfrm>
            <a:off x="14736988" y="2111916"/>
            <a:ext cx="2535439" cy="2790967"/>
          </a:xfrm>
          <a:custGeom>
            <a:avLst/>
            <a:gdLst/>
            <a:ahLst/>
            <a:cxnLst/>
            <a:rect l="l" t="t" r="r" b="b"/>
            <a:pathLst>
              <a:path w="3562731" h="4114800">
                <a:moveTo>
                  <a:pt x="0" y="0"/>
                </a:moveTo>
                <a:lnTo>
                  <a:pt x="3562732" y="0"/>
                </a:lnTo>
                <a:lnTo>
                  <a:pt x="3562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853C4-F0EB-4051-88AE-18EC3383056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28074" y="2208119"/>
            <a:ext cx="7231852" cy="433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4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57697" y="9258300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62200" y="999365"/>
            <a:ext cx="1373708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Ask and answer about the picture. 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11C5B0B7-BB85-AE97-6ED9-4652CC4D9A08}"/>
              </a:ext>
            </a:extLst>
          </p:cNvPr>
          <p:cNvSpPr/>
          <p:nvPr/>
        </p:nvSpPr>
        <p:spPr>
          <a:xfrm rot="7837275" flipH="1">
            <a:off x="1653629" y="103127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6D8B66A5-7F9A-728F-65DF-D67CA15A41F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0597417">
            <a:off x="15807975" y="-47268"/>
            <a:ext cx="2142358" cy="16817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20D65-2FDC-1B32-DA5F-0EAB451D4EEA}"/>
              </a:ext>
            </a:extLst>
          </p:cNvPr>
          <p:cNvGrpSpPr/>
          <p:nvPr/>
        </p:nvGrpSpPr>
        <p:grpSpPr>
          <a:xfrm>
            <a:off x="8991600" y="7401936"/>
            <a:ext cx="7953211" cy="2466870"/>
            <a:chOff x="3956783" y="2491121"/>
            <a:chExt cx="1314052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5D218AD0-9D9F-B1DC-3D1B-1FE81DAD87ED}"/>
                </a:ext>
              </a:extLst>
            </p:cNvPr>
            <p:cNvSpPr/>
            <p:nvPr/>
          </p:nvSpPr>
          <p:spPr>
            <a:xfrm>
              <a:off x="3956783" y="2491121"/>
              <a:ext cx="13020489" cy="1625492"/>
            </a:xfrm>
            <a:prstGeom prst="wedgeEllipseCallout">
              <a:avLst>
                <a:gd name="adj1" fmla="val 59969"/>
                <a:gd name="adj2" fmla="val -11256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CD7206EF-B0AE-B63C-7A34-D82471F51706}"/>
                </a:ext>
              </a:extLst>
            </p:cNvPr>
            <p:cNvSpPr txBox="1"/>
            <p:nvPr/>
          </p:nvSpPr>
          <p:spPr>
            <a:xfrm>
              <a:off x="4076823" y="2973242"/>
              <a:ext cx="13020489" cy="55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 does morning exercise.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B6D89-B761-BE1E-590E-85692AC34AC9}"/>
              </a:ext>
            </a:extLst>
          </p:cNvPr>
          <p:cNvGrpSpPr/>
          <p:nvPr/>
        </p:nvGrpSpPr>
        <p:grpSpPr>
          <a:xfrm>
            <a:off x="581259" y="7294636"/>
            <a:ext cx="7005555" cy="2574170"/>
            <a:chOff x="2483346" y="2018570"/>
            <a:chExt cx="9381648" cy="1855253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314393EA-C5B8-7EC2-D06E-657B8691D58A}"/>
                </a:ext>
              </a:extLst>
            </p:cNvPr>
            <p:cNvSpPr/>
            <p:nvPr/>
          </p:nvSpPr>
          <p:spPr>
            <a:xfrm>
              <a:off x="2568595" y="2018570"/>
              <a:ext cx="9296399" cy="1855253"/>
            </a:xfrm>
            <a:prstGeom prst="wedgeEllipseCallout">
              <a:avLst>
                <a:gd name="adj1" fmla="val -36427"/>
                <a:gd name="adj2" fmla="val -10512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6F218CD0-7269-DE79-BFAF-598F9A454CE9}"/>
                </a:ext>
              </a:extLst>
            </p:cNvPr>
            <p:cNvSpPr txBox="1"/>
            <p:nvPr/>
          </p:nvSpPr>
          <p:spPr>
            <a:xfrm>
              <a:off x="2483346" y="2265138"/>
              <a:ext cx="9296399" cy="122001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How does she </a:t>
              </a:r>
            </a:p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stay healthy?</a:t>
              </a:r>
            </a:p>
          </p:txBody>
        </p:sp>
      </p:grpSp>
      <p:pic>
        <p:nvPicPr>
          <p:cNvPr id="20" name="Track 32">
            <a:hlinkClick r:id="" action="ppaction://media"/>
            <a:extLst>
              <a:ext uri="{FF2B5EF4-FFF2-40B4-BE49-F238E27FC236}">
                <a16:creationId xmlns:a16="http://schemas.microsoft.com/office/drawing/2014/main" id="{4F86DA52-784C-83D4-6CD9-A2D8F09D8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669" end="31731.06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33425" y="8117377"/>
            <a:ext cx="928688" cy="928688"/>
          </a:xfrm>
          <a:prstGeom prst="rect">
            <a:avLst/>
          </a:prstGeom>
        </p:spPr>
      </p:pic>
      <p:pic>
        <p:nvPicPr>
          <p:cNvPr id="21" name="Track 32">
            <a:hlinkClick r:id="" action="ppaction://media"/>
            <a:extLst>
              <a:ext uri="{FF2B5EF4-FFF2-40B4-BE49-F238E27FC236}">
                <a16:creationId xmlns:a16="http://schemas.microsoft.com/office/drawing/2014/main" id="{08DD047F-0A00-B7B2-8D46-4A77EE79B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6192" end="28587.06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468573" y="8322613"/>
            <a:ext cx="928688" cy="928688"/>
          </a:xfrm>
          <a:prstGeom prst="rect">
            <a:avLst/>
          </a:prstGeom>
        </p:spPr>
      </p:pic>
      <p:sp>
        <p:nvSpPr>
          <p:cNvPr id="22" name="Freeform 4">
            <a:extLst>
              <a:ext uri="{FF2B5EF4-FFF2-40B4-BE49-F238E27FC236}">
                <a16:creationId xmlns:a16="http://schemas.microsoft.com/office/drawing/2014/main" id="{586C611A-C7CE-D635-2AAE-208C3FD1D5BF}"/>
              </a:ext>
            </a:extLst>
          </p:cNvPr>
          <p:cNvSpPr/>
          <p:nvPr/>
        </p:nvSpPr>
        <p:spPr>
          <a:xfrm>
            <a:off x="13549380" y="2619919"/>
            <a:ext cx="3314757" cy="2657595"/>
          </a:xfrm>
          <a:custGeom>
            <a:avLst/>
            <a:gdLst/>
            <a:ahLst/>
            <a:cxnLst/>
            <a:rect l="l" t="t" r="r" b="b"/>
            <a:pathLst>
              <a:path w="4881621" h="4114800">
                <a:moveTo>
                  <a:pt x="0" y="0"/>
                </a:moveTo>
                <a:lnTo>
                  <a:pt x="4881621" y="0"/>
                </a:lnTo>
                <a:lnTo>
                  <a:pt x="48816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D43D0-D80E-4240-92E4-EEA5F81FFA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56085" y="2214420"/>
            <a:ext cx="7216336" cy="480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2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57697" y="9258300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62200" y="999365"/>
            <a:ext cx="1373708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Ask and answer about the picture. 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11C5B0B7-BB85-AE97-6ED9-4652CC4D9A08}"/>
              </a:ext>
            </a:extLst>
          </p:cNvPr>
          <p:cNvSpPr/>
          <p:nvPr/>
        </p:nvSpPr>
        <p:spPr>
          <a:xfrm rot="7837275" flipH="1">
            <a:off x="1653629" y="103127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6D8B66A5-7F9A-728F-65DF-D67CA15A41F9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rot="20597417">
            <a:off x="15807975" y="-47268"/>
            <a:ext cx="2142358" cy="168175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20D65-2FDC-1B32-DA5F-0EAB451D4EEA}"/>
              </a:ext>
            </a:extLst>
          </p:cNvPr>
          <p:cNvGrpSpPr/>
          <p:nvPr/>
        </p:nvGrpSpPr>
        <p:grpSpPr>
          <a:xfrm>
            <a:off x="8991600" y="7401936"/>
            <a:ext cx="7953211" cy="2466870"/>
            <a:chOff x="3956783" y="2491121"/>
            <a:chExt cx="13140529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5D218AD0-9D9F-B1DC-3D1B-1FE81DAD87ED}"/>
                </a:ext>
              </a:extLst>
            </p:cNvPr>
            <p:cNvSpPr/>
            <p:nvPr/>
          </p:nvSpPr>
          <p:spPr>
            <a:xfrm>
              <a:off x="3956783" y="2491121"/>
              <a:ext cx="13020489" cy="1625492"/>
            </a:xfrm>
            <a:prstGeom prst="wedgeEllipseCallout">
              <a:avLst>
                <a:gd name="adj1" fmla="val 59969"/>
                <a:gd name="adj2" fmla="val -11256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CD7206EF-B0AE-B63C-7A34-D82471F51706}"/>
                </a:ext>
              </a:extLst>
            </p:cNvPr>
            <p:cNvSpPr txBox="1"/>
            <p:nvPr/>
          </p:nvSpPr>
          <p:spPr>
            <a:xfrm>
              <a:off x="4076823" y="2973242"/>
              <a:ext cx="13020489" cy="55770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Thanks for your advice.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AB6D89-B761-BE1E-590E-85692AC34AC9}"/>
              </a:ext>
            </a:extLst>
          </p:cNvPr>
          <p:cNvGrpSpPr/>
          <p:nvPr/>
        </p:nvGrpSpPr>
        <p:grpSpPr>
          <a:xfrm>
            <a:off x="540180" y="7294636"/>
            <a:ext cx="7046634" cy="2574170"/>
            <a:chOff x="2428334" y="2018570"/>
            <a:chExt cx="9436660" cy="1855253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314393EA-C5B8-7EC2-D06E-657B8691D58A}"/>
                </a:ext>
              </a:extLst>
            </p:cNvPr>
            <p:cNvSpPr/>
            <p:nvPr/>
          </p:nvSpPr>
          <p:spPr>
            <a:xfrm>
              <a:off x="2568595" y="2018570"/>
              <a:ext cx="9296399" cy="1855253"/>
            </a:xfrm>
            <a:prstGeom prst="wedgeEllipseCallout">
              <a:avLst>
                <a:gd name="adj1" fmla="val -36427"/>
                <a:gd name="adj2" fmla="val -10512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6F218CD0-7269-DE79-BFAF-598F9A454CE9}"/>
                </a:ext>
              </a:extLst>
            </p:cNvPr>
            <p:cNvSpPr txBox="1"/>
            <p:nvPr/>
          </p:nvSpPr>
          <p:spPr>
            <a:xfrm>
              <a:off x="2428334" y="2351229"/>
              <a:ext cx="9296399" cy="122001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You should take </a:t>
              </a:r>
            </a:p>
            <a:p>
              <a:pPr algn="ctr">
                <a:lnSpc>
                  <a:spcPts val="6551"/>
                </a:lnSpc>
              </a:pPr>
              <a:r>
                <a:rPr lang="en-US" sz="4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some medicine.</a:t>
              </a:r>
            </a:p>
          </p:txBody>
        </p:sp>
      </p:grpSp>
      <p:pic>
        <p:nvPicPr>
          <p:cNvPr id="5" name="Track 46">
            <a:hlinkClick r:id="" action="ppaction://media"/>
            <a:extLst>
              <a:ext uri="{FF2B5EF4-FFF2-40B4-BE49-F238E27FC236}">
                <a16:creationId xmlns:a16="http://schemas.microsoft.com/office/drawing/2014/main" id="{B75A8B43-BD8B-8D50-3F9E-6E21A853F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868" end="5050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9996" y="7962900"/>
            <a:ext cx="1043164" cy="1043164"/>
          </a:xfrm>
          <a:prstGeom prst="rect">
            <a:avLst/>
          </a:prstGeom>
        </p:spPr>
      </p:pic>
      <p:pic>
        <p:nvPicPr>
          <p:cNvPr id="8" name="Track 46">
            <a:hlinkClick r:id="" action="ppaction://media"/>
            <a:extLst>
              <a:ext uri="{FF2B5EF4-FFF2-40B4-BE49-F238E27FC236}">
                <a16:creationId xmlns:a16="http://schemas.microsoft.com/office/drawing/2014/main" id="{31701C6D-0012-C06D-DCE1-EAAC1ED4B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366" end="250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604618" y="7763822"/>
            <a:ext cx="1043164" cy="1043164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174160D3-70A7-30D3-AB97-FA6FCCD3E2A2}"/>
              </a:ext>
            </a:extLst>
          </p:cNvPr>
          <p:cNvSpPr/>
          <p:nvPr/>
        </p:nvSpPr>
        <p:spPr>
          <a:xfrm>
            <a:off x="13868400" y="2466770"/>
            <a:ext cx="2721075" cy="3379748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FDC08-8ABF-426D-80E6-6E61465232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77389" y="2260831"/>
            <a:ext cx="6828421" cy="4283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0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65492_tadawav-808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1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rowd-cheering-143103.wav"/>
          </p:stSnd>
        </p:sndAc>
      </p:transition>
    </mc:Choice>
    <mc:Fallback xmlns="">
      <p:transition spd="slow">
        <p:random/>
        <p:sndAc>
          <p:stSnd>
            <p:snd r:embed="rId11" name="crowd-cheering-143103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2.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3579020" y="4145938"/>
            <a:ext cx="1127528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1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Listen and circle a, b or 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4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9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33671" y="556784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Look and read aloud.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6FD7AD-1FF9-9DFB-E408-2B2E9C01D3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7303" y="2153178"/>
            <a:ext cx="8842698" cy="2970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4CB1C7-1381-4F60-8A02-01B20C7252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2182" y="5829355"/>
            <a:ext cx="13332255" cy="3066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33671" y="556784"/>
            <a:ext cx="9184102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Look and read aloud.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F8934-786A-2701-D80B-04E41A2367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7364" y="4132567"/>
            <a:ext cx="6293271" cy="2501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E6F2-2893-809A-C57E-3A148647F4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3600" y="7048441"/>
            <a:ext cx="7457364" cy="2533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555F1-1798-4225-949C-69198DA59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5400" y="1594061"/>
            <a:ext cx="7472471" cy="2159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1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7686ECB-B2AF-4DB5-B8CA-56A4842AA95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Thị Thanh Vâ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anh 5 Review 3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93B08F-9F80-4385-BE57-BD9EBE99E7FF}:43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6F369F-96F1-47FF-938B-5FBB1FD4E8C2}:43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35220-0A36-481F-ABE2-B6B9803C5054}:4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950EEB-41E1-43ED-8A5C-808064EBC537}:43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DE2210-A1B6-4C99-9900-F5004DCF7690}:4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23F944-12B0-4322-B35B-7489A1F0256D}:43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12A0-63F7-4669-9D54-26C2683727EB}:4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230FB7-DD32-4F8C-8262-20CE103B2264}: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A036EF-D983-41A1-BC49-E2A086DDFF36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81A53E-D2E4-46E3-AEB3-B947FB5DCF05}:57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BAB44A-8886-4EC2-8736-3F02D89D807A}:5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6C95FD-8ED3-4B2B-90B3-04CD1B4CA8FE}:5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5060BD-853A-4B95-9449-F08D52BB35CF}:5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2E9BAD-800B-4DC0-9A61-8D567FDF3230}:4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9ED4BF-2BE4-4196-BF5D-27EB4CECD163}:4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2E3449-83A5-4B2E-8885-6AB2D8E7F1FC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676</Words>
  <Application>Microsoft Office PowerPoint</Application>
  <PresentationFormat>Custom</PresentationFormat>
  <Paragraphs>74</Paragraphs>
  <Slides>16</Slides>
  <Notes>13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Dreaming Outloud Pro</vt:lpstr>
      <vt:lpstr>TimesNewRomanPSMT</vt:lpstr>
      <vt:lpstr>TimesNewRomanPS-BoldMT</vt:lpstr>
      <vt:lpstr>Arial</vt:lpstr>
      <vt:lpstr>Times New Roman</vt:lpstr>
      <vt:lpstr>Glacial Indifference Bold</vt:lpstr>
      <vt:lpstr>Aptos</vt:lpstr>
      <vt:lpstr>Calibri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5 Review 3 Period 1</dc:title>
  <dc:creator>TRANGNHD</dc:creator>
  <cp:lastModifiedBy>LIEN THANH</cp:lastModifiedBy>
  <cp:revision>24</cp:revision>
  <dcterms:created xsi:type="dcterms:W3CDTF">2006-08-16T00:00:00Z</dcterms:created>
  <dcterms:modified xsi:type="dcterms:W3CDTF">2025-03-21T08:56:45Z</dcterms:modified>
  <dc:identifier>DAF0T6VNcfU</dc:identifier>
</cp:coreProperties>
</file>