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notesSlides/notesSlide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tags/tag15.xml" ContentType="application/vnd.openxmlformats-officedocument.presentationml.tags+xml"/>
  <Override PartName="/ppt/notesSlides/notesSlide10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notesSlides/notesSlide14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tags/tag20.xml" ContentType="application/vnd.openxmlformats-officedocument.presentationml.tags+xml"/>
  <Override PartName="/ppt/notesSlides/notesSlide15.xml" ContentType="application/vnd.openxmlformats-officedocument.presentationml.notesSlide+xml"/>
  <Override PartName="/ppt/tags/tag21.xml" ContentType="application/vnd.openxmlformats-officedocument.presentationml.tags+xml"/>
  <Override PartName="/ppt/notesSlides/notesSlide16.xml" ContentType="application/vnd.openxmlformats-officedocument.presentationml.notesSlide+xml"/>
  <Override PartName="/ppt/ink/ink18.xml" ContentType="application/inkml+xml"/>
  <Override PartName="/ppt/ink/ink19.xml" ContentType="application/inkml+xml"/>
  <Override PartName="/ppt/ink/ink20.xml" ContentType="application/inkml+xml"/>
  <Override PartName="/ppt/tags/tag22.xml" ContentType="application/vnd.openxmlformats-officedocument.presentationml.tags+xml"/>
  <Override PartName="/ppt/notesSlides/notesSlide17.xml" ContentType="application/vnd.openxmlformats-officedocument.presentationml.notesSlide+xml"/>
  <Override PartName="/ppt/tags/tag23.xml" ContentType="application/vnd.openxmlformats-officedocument.presentationml.tags+xml"/>
  <Override PartName="/ppt/notesSlides/notesSlide18.xml" ContentType="application/vnd.openxmlformats-officedocument.presentationml.notesSlide+xml"/>
  <Override PartName="/ppt/ink/ink21.xml" ContentType="application/inkml+xml"/>
  <Override PartName="/ppt/ink/ink22.xml" ContentType="application/inkml+xml"/>
  <Override PartName="/ppt/ink/ink23.xml" ContentType="application/inkml+xml"/>
  <Override PartName="/ppt/tags/tag24.xml" ContentType="application/vnd.openxmlformats-officedocument.presentationml.tags+xml"/>
  <Override PartName="/ppt/notesSlides/notesSlide19.xml" ContentType="application/vnd.openxmlformats-officedocument.presentationml.notesSlide+xml"/>
  <Override PartName="/ppt/tags/tag25.xml" ContentType="application/vnd.openxmlformats-officedocument.presentationml.tags+xml"/>
  <Override PartName="/ppt/notesSlides/notesSlide20.xml" ContentType="application/vnd.openxmlformats-officedocument.presentationml.notesSlide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tags/tag26.xml" ContentType="application/vnd.openxmlformats-officedocument.presentationml.tags+xml"/>
  <Override PartName="/ppt/notesSlides/notesSlide21.xml" ContentType="application/vnd.openxmlformats-officedocument.presentationml.notesSlide+xml"/>
  <Override PartName="/ppt/tags/tag27.xml" ContentType="application/vnd.openxmlformats-officedocument.presentationml.tags+xml"/>
  <Override PartName="/ppt/notesSlides/notesSlide22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23.xml" ContentType="application/vnd.openxmlformats-officedocument.presentationml.notesSlide+xml"/>
  <Override PartName="/ppt/tags/tag31.xml" ContentType="application/vnd.openxmlformats-officedocument.presentationml.tags+xml"/>
  <Override PartName="/ppt/notesSlides/notesSlide24.xml" ContentType="application/vnd.openxmlformats-officedocument.presentationml.notesSlide+xml"/>
  <Override PartName="/ppt/tags/tag32.xml" ContentType="application/vnd.openxmlformats-officedocument.presentationml.tags+xml"/>
  <Override PartName="/ppt/notesSlides/notesSlide25.xml" ContentType="application/vnd.openxmlformats-officedocument.presentationml.notesSlide+xml"/>
  <Override PartName="/ppt/tags/tag33.xml" ContentType="application/vnd.openxmlformats-officedocument.presentationml.tags+xml"/>
  <Override PartName="/ppt/notesSlides/notesSlide26.xml" ContentType="application/vnd.openxmlformats-officedocument.presentationml.notesSlide+xml"/>
  <Override PartName="/ppt/tags/tag34.xml" ContentType="application/vnd.openxmlformats-officedocument.presentationml.tags+xml"/>
  <Override PartName="/ppt/notesSlides/notesSlide27.xml" ContentType="application/vnd.openxmlformats-officedocument.presentationml.notesSlide+xml"/>
  <Override PartName="/ppt/tags/tag35.xml" ContentType="application/vnd.openxmlformats-officedocument.presentationml.tags+xml"/>
  <Override PartName="/ppt/notesSlides/notesSlide28.xml" ContentType="application/vnd.openxmlformats-officedocument.presentationml.notesSlide+xml"/>
  <Override PartName="/ppt/tags/tag36.xml" ContentType="application/vnd.openxmlformats-officedocument.presentationml.tags+xml"/>
  <Override PartName="/ppt/notesSlides/notesSlide29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30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3"/>
  </p:notesMasterIdLst>
  <p:sldIdLst>
    <p:sldId id="274" r:id="rId2"/>
    <p:sldId id="444" r:id="rId3"/>
    <p:sldId id="445" r:id="rId4"/>
    <p:sldId id="406" r:id="rId5"/>
    <p:sldId id="261" r:id="rId6"/>
    <p:sldId id="446" r:id="rId7"/>
    <p:sldId id="441" r:id="rId8"/>
    <p:sldId id="447" r:id="rId9"/>
    <p:sldId id="448" r:id="rId10"/>
    <p:sldId id="411" r:id="rId11"/>
    <p:sldId id="407" r:id="rId12"/>
    <p:sldId id="450" r:id="rId13"/>
    <p:sldId id="449" r:id="rId14"/>
    <p:sldId id="451" r:id="rId15"/>
    <p:sldId id="452" r:id="rId16"/>
    <p:sldId id="453" r:id="rId17"/>
    <p:sldId id="454" r:id="rId18"/>
    <p:sldId id="455" r:id="rId19"/>
    <p:sldId id="456" r:id="rId20"/>
    <p:sldId id="457" r:id="rId21"/>
    <p:sldId id="458" r:id="rId22"/>
    <p:sldId id="459" r:id="rId23"/>
    <p:sldId id="460" r:id="rId24"/>
    <p:sldId id="461" r:id="rId25"/>
    <p:sldId id="462" r:id="rId26"/>
    <p:sldId id="463" r:id="rId27"/>
    <p:sldId id="410" r:id="rId28"/>
    <p:sldId id="436" r:id="rId29"/>
    <p:sldId id="564" r:id="rId30"/>
    <p:sldId id="566" r:id="rId31"/>
    <p:sldId id="567" r:id="rId32"/>
    <p:sldId id="568" r:id="rId33"/>
    <p:sldId id="569" r:id="rId34"/>
    <p:sldId id="570" r:id="rId35"/>
    <p:sldId id="571" r:id="rId36"/>
    <p:sldId id="268" r:id="rId37"/>
    <p:sldId id="435" r:id="rId38"/>
    <p:sldId id="413" r:id="rId39"/>
    <p:sldId id="572" r:id="rId40"/>
    <p:sldId id="260" r:id="rId41"/>
    <p:sldId id="573" r:id="rId42"/>
    <p:sldId id="270" r:id="rId43"/>
    <p:sldId id="271" r:id="rId44"/>
    <p:sldId id="280" r:id="rId45"/>
    <p:sldId id="281" r:id="rId46"/>
    <p:sldId id="290" r:id="rId47"/>
    <p:sldId id="291" r:id="rId48"/>
    <p:sldId id="300" r:id="rId49"/>
    <p:sldId id="301" r:id="rId50"/>
    <p:sldId id="437" r:id="rId51"/>
    <p:sldId id="509" r:id="rId52"/>
  </p:sldIdLst>
  <p:sldSz cx="18288000" cy="10287000"/>
  <p:notesSz cx="6858000" cy="9144000"/>
  <p:embeddedFontLst>
    <p:embeddedFont>
      <p:font typeface="Jumble" panose="020B0604020202020204" charset="0"/>
      <p:regular r:id="rId54"/>
    </p:embeddedFont>
    <p:embeddedFont>
      <p:font typeface="KG Primary Penmanship" panose="020B0604020202020204" charset="0"/>
      <p:regular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Fredoka One" panose="020B0604020202020204" charset="0"/>
      <p:regular r:id="rId60"/>
    </p:embeddedFont>
    <p:embeddedFont>
      <p:font typeface="Glacial Indifference Bold" panose="020B0604020202020204" charset="0"/>
      <p:regular r:id="rId61"/>
    </p:embeddedFont>
    <p:embeddedFont>
      <p:font typeface="Ink Free" panose="03080402000500000000" pitchFamily="66" charset="0"/>
      <p:regular r:id="rId62"/>
    </p:embeddedFont>
  </p:embeddedFontLst>
  <p:custDataLst>
    <p:tags r:id="rId6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5098" autoAdjust="0"/>
  </p:normalViewPr>
  <p:slideViewPr>
    <p:cSldViewPr>
      <p:cViewPr varScale="1">
        <p:scale>
          <a:sx n="39" d="100"/>
          <a:sy n="39" d="100"/>
        </p:scale>
        <p:origin x="108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2.fntdata"/><Relationship Id="rId63" Type="http://schemas.openxmlformats.org/officeDocument/2006/relationships/tags" Target="tags/tag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3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6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7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34:39.31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0 221,'774'0,"-452"9,-1 11,68 3,-108-5,-63-2,-17-11,-27 0,405 10,-388-7,-56-2,218 0,-90-4,857 12,457-14,-1173 10,-274-5,489 22,-184-13,-420-14,5 0,-1 0,1 0,0 2,0-2,-1 2,28 4,-45-5,1-1,0 0,-1 1,1 0,-1-1,0 1,0 0,0 0,0 0,1 0,0 1,-3-2,1 0,-1 0,0 0,0 1,1-1,-1 0,0 0,0 1,0-1,0 0,0 0,0 0,0 0,0 0,0 0,0 1,0-1,0 0,0 1,0-1,0 0,-1 0,1 1,0-1,0 0,-1 0,1 0,-1 1,-1-1,1 1,-1-1,2 0,-2 1,1-1,-1 1,1-1,-1 0,1 0,-3 0,-25 3,1-1,0 0,-1-1,-37-2,10 1,-423-6,246 1,-537-6,-489-19,626 12,3 14,267 15,245-7,-268 14,-162 4,359-22,-55 1,6 10,185-9,-57 6,-187 7,52-13,-26 0,4 12,204-10,-223 26,152-15,-8 3,-228 36,363-53,1 0,0 0,0 0,0 0,0 0,0 1,1-1,-1 1,1 0,-8 3,12-5,0 0,1 1,0-1,-1 1,0 0,1-1,-1 0,1 1,0-1,0 1,-1-1,1 1,0-1,0 1,0-1,0 1,0-1,0 1,0-1,0 1,1-1,-1 1,0 0,0-1,1 0,-1 1,1 0,0-1,-1 0,0 0,1 1,0 0,0-1,0 0,0 0,-1 1,1-1,0 1,0-1,2 0,3 3,1-1,1-1,-1 1,11 2,192 25,8-7,-91-10,-63-6,381 33,378 2,-392-22,10-7,-3-12,-182-1,1086 1,-1276 1,1 1,96 9,212 12,-155-12,577 47,-632-46,177 23,-257-26,0-2,91 3,170-5,-314-4,0 0,-1 0,1 2,35 5,10 0,105 5,-18-2,4 7,58 3,-176-17,0-2,72 0,-302 0,-567 11,-2-21,-95-28,98 4,0 17,-963 16,1408-10,81 1,-473 6,428 2,-247 0,436 2,-81 6,-27 1,130-8,15-1,0 1,1 0,-57 8,82-8,2 1,-2-1,2 1,0 0,-1 1,2 0,-14 4,23-7,-1 0,2 0,-1 1,0-1,0 1,0-1,0 0,1 1,-1-1,0 1,0-1,1 1,-1-1,1 1,-1-1,1 1,0-1,-1 1,1 0,0-1,0 1,0 0,0-1,0 0,0 1,0 0,0-1,0 1,1-1,-1 1,0-1,0 1,1-1,0 1,0 0,2 1,0 0,0-1,1 0,-2 1,2-1,0 0,-1 0,1 0,5 1,13 2,0 0,0-1,0 0,40 2,336 14,4-12,-106-3,676 11,-269 9,-315-12,2-11,-246-2,-27 1,135 0,-147 7,-14-1,408-1,-227-5,120 8,-5 16,-278-15,0-2,140 1,-232-8,-2 0,1 0,0 2,0-1,-1 1,22 3,-8-1,1 0,0 0,39 1,94 0,-152-5,269 2,-18 0,-231 0,0 0,51 6,-70-6,1 0,-13-2,0 0,0 0,0 0,0 0,0 0,0 0,0 0,1 0,-1 0,0 0,0 0,0 0,0 0,0 0,0 0,0 0,0 0,0 0,0 0,-1 0,1 0,0 0,0 0,0 0,0 1,0-1,0 0,0 0,0 0,0 0,0 0,0 0,0 0,0 0,0 0,0 0,0 0,0 0,0 0,0 0,0 0,0 0,0 0,0 0,-1 0,1 0,0 0,0 0,0 0,0 0,0 0,0 0,-1 0,1 0,0 0,0 0,0 0,0 0,0 0,0 0,0 0,-30 1,-88-3,-155-10,197 7,-74-3,-413-23,-4 15,8 16,223 1,-3791-1,4045-2,1-1,-119-13,27 0,84 11,-209-21,294 26,0-1,-1 1,2-1,-2 0,1 0,1 0,-1 0,0 0,-6-2,9 2,0 0,-1 0,2 0,-2 1,2-1,-1 0,0 0,0 0,1 0,-1 0,0 0,1 0,0 0,0 0,0 0,0 0,0 0,0 0,0 0,1 0,0-1,11-32,-3 0,-1-56,-10-298,4 379,0 0,1 0,8-14,2-8,0-2,34-51,-31 56,-11 17,1 0,17-18,-20 25,0 1,1 1,0-1,0 0,0 0,1 1,0-1,0 1,0 0,1 0,-1 0,1-1,11-1,8-1,1 0,1 1,0 0,0 1,0 0,30 0,169 0,-183 3,471 1,-471 0,84 6,40 10,24 2,-136-15,223 15,6-10,1399-11,-1230-5,-160 0,110 4,-31 0,51-14,-408 16,84-6,32-2,148 8,-196 1,-38-1,-1-1,0-1,54-6,28-4,-8 8,183 1,-86 4,-58-9,-19 0,14 0,8 0,48 0,67-1,-1016 11,224-22,462 17,-395-7,3 20,-491-1,656-9,-65-6,27-14,146 8,-159-7,188 13,-150 2,230 4,-90-7,-63-11,104 9,-146-6,-104-6,248 14,0 3,-159 2,165 4,-186-2,143-6,-5 0,-662 2,514 6,260-1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39:41.59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0 278,'1369'0,"-800"11,-1 14,119 4,-189-6,-114-3,-28-14,-49 1,717 12,-686-10,-100-1,387-1,-160-3,1516 12,807-16,-2074 13,-484-7,863 29,-323-18,-743-17,8 0,-1 0,1 0,1 2,-2-1,1 2,48 4,-79-6,1-1,-1 0,0 1,1 0,-1 0,-1 0,1 0,0 0,0 0,0 0,2 2,-6-2,1-1,-1 0,0 0,0 1,2-1,-2 0,0 0,0 0,0 0,0 0,0 0,0 1,0-1,0 0,0 0,0 1,0-1,0 0,0 1,0-1,0 0,-2 0,2 1,0-1,0 0,-1 0,0 1,0 0,-2-1,0 1,1-1,1 0,-2 1,1-1,-1 1,0-1,1 1,-1-1,-4 0,-43 4,0-2,0 0,-1 0,-66-3,17 1,-746-8,434 1,-950-6,-864-25,1107 15,5 19,473 17,431-8,-471 18,-288 4,634-27,-96 1,11 13,326-10,-102 5,-328 9,90-15,-45 1,7 12,360-10,-393 31,268-17,-13 2,-406 46,645-67,0 0,0 0,1 1,-1-1,0 0,1 2,1-1,-2-1,2 2,-14 3,22-5,0-1,0 1,1-1,-2 1,1 0,1-1,-1 0,-1 1,2-1,0 1,-1 0,1 0,0-1,0 1,0 0,0-1,0 0,0 1,0 0,0 0,1-1,-1 1,2 0,-2 0,1-1,-1 1,1-1,1 0,-1 1,-1-1,1 1,0 0,1-1,0 1,0-1,-1 1,0-1,0 1,2-1,1 1,7 1,2 1,0-1,0 0,19 2,339 34,15-11,-162-12,-110-8,672 43,669 1,-692-26,16-11,-4-14,-323-1,1921 1,-2256 1,1 1,170 13,376 14,-275-16,1020 60,-1117-57,312 27,-454-31,0-3,161 3,301-6,-555-5,-1 1,0 0,-1 1,65 7,17 0,183 7,-30-3,8 7,101 6,-311-22,1-2,127-1,-535 1,-1001 13,-5-26,-167-36,173 6,1 21,-1705 21,2491-13,144 1,-838 7,757 3,-436 0,770 2,-141 9,-51 0,232-10,26-1,0 2,1-1,-99 10,145-9,1-1,0 1,0 1,2-1,-2 2,2-1,-23 6,41-9,-2 1,2-1,-1 1,0-1,1 1,-1-1,1 0,0 1,-1-1,1 1,0 0,0 0,-1-1,2 1,-1 0,0-1,1 0,-1 1,1 0,0 0,0 0,0 0,0-1,0 1,0 0,0-1,0 1,0 0,1-1,-1 1,1 0,-1 0,1-1,1 1,0 0,3 1,0 1,1-2,0 1,-1 0,2-1,-1 1,0-1,1 0,9 2,23 2,-1-1,1 1,0-2,70 3,596 19,5-17,-186-2,1195 12,-477 12,-556-14,5-15,-437-2,-47 0,238 2,-259 7,-25 0,722-1,-403-7,213 9,-8 22,-493-20,1-2,247 0,-411-9,-1 1,0-1,1 2,-1 0,-1-1,38 6,-14-1,2-1,-1-1,71 2,164 1,-266-7,473 3,-30-1,-409 0,-2 1,93 7,-125-8,3 1,-24-3,0 0,0 0,0 0,0 0,0 0,0 0,0 0,1 0,-1 0,0 0,0 0,0 0,0 0,0 0,0 0,0 0,0 0,0 0,0 0,-1 0,1 0,0 0,0 0,0 0,0 1,0-1,0 0,0 0,0 0,0 0,0 0,0 0,0 0,0 0,-1 0,1 0,0 0,0 0,0 0,0 0,0 0,0 0,0 0,0 0,-1 0,1 0,0 0,0 0,0 0,0 0,0 0,0 0,-2 0,2 0,0 0,0 0,0 0,0 0,0 0,0 0,-1 0,-51 1,-157-3,-273-13,348 9,-131-5,-732-27,-5 17,13 21,396 2,-6704-2,7152-3,2-1,-211-16,47 1,151 12,-371-26,520 33,-1-1,0 1,2-1,-2-1,1 1,0 0,1 0,-2 0,-9-4,15 5,1-1,-2-1,2 1,-2 0,2 0,0 0,-1 0,1 0,0-1,-1 1,1-1,1 2,0-1,-1-1,1 1,0-1,0 2,1-2,-1 1,1 0,1-2,20-40,-7 0,-1-70,-17-374,6 475,1 0,1 1,14-17,5-11,0-3,58-64,-54 71,-19 21,2 0,30-22,-36 31,0 2,2-1,0 1,0 0,1-1,1 1,-2-1,2 1,0 1,1-1,1 1,-1-1,19-3,16 0,1 0,2 1,-1 0,0 1,2 0,51 1,300-1,-324 4,832 1,-831 0,147 8,72 13,42 1,-242-18,396 19,11-13,2472-13,-2173-7,-285 0,197 6,-57-1,91-18,-723 21,152-7,53-4,263 11,-345 1,-69-1,-1-2,0 0,95-9,50-4,-14 9,324 3,-154 3,-101-11,-35 2,27-1,12-1,85 1,120-2,-1797 14,396-27,817 21,-699-9,6 25,-869-1,1160-11,-113-7,44-19,261 10,-282-8,334 16,-267 3,408 5,-162-8,-109-16,184 12,-259-7,-184-7,440 17,-2 4,-279 2,290 5,-329-2,254-7,-10-2,-1169 4,907 7,462-1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39:50.37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0 278,'1281'0,"-749"11,0 14,111 4,-177-6,-106-3,-27-14,-46 1,671 12,-642-10,-93-1,362-1,-150-3,1419 12,755-16,-1940 13,-454-7,808 29,-303-18,-694-17,6 0,0 0,1 0,0 2,0-1,-1 2,46 4,-75-6,2-1,-1 0,-1 1,2 0,-1 0,-1 0,1 0,0 0,-1 0,1 0,2 2,-6-2,1-1,-1 0,0 0,0 1,1-1,-1 0,0 0,0 0,0 0,0 0,0 0,0 1,0-1,0 0,0 0,0 1,0-1,0 0,0 1,0-1,0 0,-1 0,1 1,0-1,0 0,-1 0,0 1,-1 0,0-1,0 1,-1-1,2 0,-1 1,-1-1,1 1,-1-1,1 1,0-1,-6 0,-38 4,-1-2,0 0,-1 0,-61-3,16 1,-699-8,407 1,-890-6,-808-25,1035 15,6 19,442 17,404-8,-442 18,-269 4,594-27,-91 1,11 13,306-10,-97 5,-306 9,84-15,-42 1,5 12,339-10,-369 31,251-17,-12 2,-379 46,602-67,1 0,-1 0,2 1,-1-1,-1 0,2 2,0-1,0-1,0 2,-12 3,20-5,0-1,-1 1,2-1,-1 1,0 0,1-1,-1 0,0 1,1-1,0 1,-2 0,2 0,0-1,0 1,0 0,0-1,0 0,0 1,0 0,0 0,2-1,-2 1,1 0,-1 0,1-1,-1 1,1-1,0 0,1 1,-2-1,1 1,0 0,0-1,2 1,-2-1,0 1,0-1,0 1,2-1,0 1,8 1,1 1,0-1,0 0,18 2,318 34,12-11,-150-12,-103-8,629 43,625 1,-647-26,15-11,-4-14,-302-1,1798 1,-2111 1,0 1,160 13,351 14,-257-16,955 60,-1046-57,293 27,-426-31,0-3,151 3,282-6,-520-5,0 1,-1 0,0 1,59 7,18 0,170 7,-27-3,6 7,96 6,-291-22,0-2,119-1,-500 1,-938 13,-4-26,-157-36,163 6,1 21,-1596 21,2331-13,135 1,-784 7,708 3,-408 0,721 2,-133 9,-47 0,218-10,23-1,0 2,2-1,-94 10,136-9,2-1,-1 1,1 1,1-1,-2 2,2-1,-21 6,38-9,-2 1,2-1,0 1,-1-1,0 1,1-1,0 0,0 1,0-1,-1 1,1 0,0 0,0-1,1 1,-1 0,-1-1,2 0,-1 1,1 0,0 0,0 0,0 0,0-1,0 1,0 0,0-1,0 1,0 0,1-1,-1 1,2 0,-2 0,1-1,0 1,1 0,3 1,0 1,0-2,1 1,-1 0,1-1,0 1,-1-1,1 0,10 2,20 2,0-1,0 1,1-2,65 3,557 19,6-17,-175-2,1119 12,-447 12,-519-14,3-15,-408-2,-45 0,224 2,-243 7,-23 0,675-1,-377-7,200 9,-8 22,-461-20,1-2,230 0,-384-9,0 1,-1-1,0 2,1 0,-2-1,36 6,-13-1,1-1,0-1,66 2,154 1,-250-7,443 3,-28-1,-382 0,-2 1,87 7,-118-8,4 1,-23-3,0 0,0 0,0 0,0 0,0 0,0 0,0 0,1 0,-1 0,0 0,0 0,0 0,0 0,0 0,0 0,0 0,0 0,0 0,0 0,-1 0,1 0,0 0,0 0,0 0,0 1,0-1,0 0,0 0,0 0,0 0,0 0,0 0,0 0,0 0,-1 0,1 0,0 0,0 0,0 0,0 0,0 0,0 0,0 0,0 0,-2 0,2 0,0 0,0 0,0 0,0 0,0 0,0 0,-1 0,1 0,0 0,0 0,0 0,0 0,0 0,0 0,-1 0,-48 1,-147-3,-254-13,324 9,-122-5,-684-27,-7 17,14 21,370 2,-6274-2,6694-3,0-1,-195-16,42 1,142 12,-347-26,486 33,0-1,0 1,1-1,-2-1,1 1,1 0,0 0,-1 0,-9-4,14 5,1-1,-2-1,2 1,-1 0,1 0,-1 0,1 0,0 0,0-1,0 1,-1-1,2 2,0-1,-1-1,1 1,0-1,0 2,1-2,-1 1,2 0,-1-2,19-40,-5 0,-2-70,-16-374,6 475,0 0,2 1,13-17,5-11,-2-3,56-64,-50 71,-19 21,3 0,27-22,-33 31,0 2,1-1,1 1,-1 0,1-1,1 1,0-1,0 1,0 1,2-1,0 1,-1-1,19-3,14 0,1 0,1 1,1 0,-1 1,1 0,49 1,280-1,-302 4,777 1,-777 0,138 8,67 13,39 1,-226-18,370 19,11-13,2314-13,-2035-7,-266 0,184 6,-54-1,86-18,-676 21,142-7,49-4,247 11,-324 1,-64-1,-1-2,0 0,89-9,46-4,-12 9,302 3,-143 3,-95-11,-32 2,25-1,10-1,81 1,112-2,-1682 14,370-27,766 21,-655-9,5 25,-812-1,1085-11,-106-7,42-19,243 10,-263-8,313 16,-251 3,382 5,-151-8,-102-16,171 12,-241-7,-173-7,413 17,-3 4,-261 2,271 5,-307-2,237-7,-9-2,-1094 4,849 7,432-1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40:47.322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0 278,'2422'0,"-1415"11,0 14,206 4,-330-6,-205-3,-47-14,-87 1,1266 12,-1211-10,-177-1,683-1,-283-3,2685 12,1426-16,-3669 13,-858-7,1529 29,-572-18,-1316-17,15 0,-1 0,0 0,2 2,-2-1,0 2,87 4,-142-6,3-1,-1 0,-2 1,4 0,-4 0,0 0,2 0,-1 0,-1 0,1 0,4 2,-11-2,3-1,-3 0,0 0,0 1,3-1,-3 0,0 0,0 0,0 0,0 0,0 0,0 1,0-1,0 0,0 0,0 1,0-1,0 0,0 1,0-1,0 0,-3 0,3 1,0-1,0 0,-3 0,1 1,0 0,-3-1,1 1,-1-1,3 0,-2 1,-1-1,1 1,-2-1,3 1,-3-1,-7 0,-75 4,-1-2,1 0,-3 0,-115-3,30 1,-1323-8,772 1,-1685-6,-1526-25,1958 15,8 19,838 17,764-8,-836 18,-509 4,1123-27,-173 1,23 13,576-10,-181 5,-579 9,158-15,-79 1,10 12,640-10,-698 31,475-17,-22 2,-719 46,1142-67,1 0,-3 0,3 1,0-1,-3 0,3 2,2-1,-2-1,3 2,-27 3,40-5,0-1,0 1,2-1,-3 1,1 0,2-1,-2 0,0 1,2-1,0 1,-3 0,3 0,0-1,0 1,0 0,0-1,0 0,0 1,0 0,0 0,3-1,-3 1,2 0,-2 0,2-1,-2 1,2-1,1 0,-1 1,-2-1,2 1,0 0,1-1,1 1,-2-1,1 1,0-1,-2 1,4-1,2 1,13 1,2 1,2-1,-2 0,35 2,599 34,27-11,-286-12,-195-8,1189 43,1183 1,-1223-26,26-11,-5-14,-573-1,3401 1,-3991 1,-1 1,301 13,666 14,-487-16,1806 60,-1977-57,551 27,-802-31,0-3,284 3,533-6,-983-5,0 1,-1 0,-2 1,115 7,30 0,324 7,-52-3,12 7,182 6,-552-22,0-2,227-1,-946 1,-1774 13,-9-26,-294-36,305 6,3 21,-3015 21,4404-13,256 1,-1481 7,1339 3,-774 0,1365 2,-252 9,-88 0,411-10,44-1,1 2,2-1,-177 10,258-9,3-1,-3 1,4 1,0-1,-1 2,2-1,-41 6,74-9,-4 1,2-1,2 1,-4-1,2 1,2-1,-2 0,1 1,-1-1,2 1,-2 0,1 0,-1-1,3 1,-1 0,-2-1,3 0,-2 1,2 0,0 0,0 0,0 0,0-1,0 1,0 0,0-1,0 1,0 0,2-1,-2 1,3 0,-3 0,1-1,2 1,2 0,4 1,0 1,0-2,1 1,-1 0,3-1,0 1,-1-1,0 0,19 2,38 2,0-1,-1 1,4-2,121 3,1055 19,10-17,-330-2,2115 12,-845 12,-982-14,7-15,-771-2,-86 0,424 2,-461 7,-42 0,1275-1,-711-7,375 9,-12 22,-873-20,2-2,436 0,-726-9,-2 1,-1-1,2 2,-2 0,-1-1,67 6,-24-1,2-1,-1-1,126 2,290 1,-472-7,838 3,-52-1,-725 0,-3 1,165 7,-222-8,5 1,-42-3,0 0,0 0,0 0,0 0,0 0,0 0,0 0,3 0,-3 0,0 0,0 0,0 0,0 0,0 0,0 0,0 0,0 0,0 0,0 0,-3 0,3 0,0 0,0 0,0 0,0 1,0-1,0 0,0 0,0 0,0 0,0 0,0 0,0 0,0 0,-2 0,2 0,0 0,0 0,0 0,0 0,0 0,0 0,0 0,0 0,-1 0,1 0,0 0,0 0,0 0,0 0,0 0,0 0,-3 0,3 0,0 0,0 0,0 0,0 0,0 0,0 0,-3 0,-90 1,-276-3,-483-13,614 9,-230-5,-1296-27,-10 17,24 21,700 2,-11861-2,12654-3,3-1,-371-16,81 1,268 12,-656-26,918 33,1-1,-1 1,3-1,-3-1,1 1,2 0,-1 0,-1 0,-17-4,25 5,4-1,-5-1,4 1,-2 0,1 0,1 0,1 0,-2 0,0-1,1 1,0-1,2 2,0-1,-2-1,2 1,0-1,0 2,2-2,-2 1,2 0,0-2,37-40,-12 0,-2-70,-29-374,8 475,2 0,4 1,25-17,7-11,-2-3,106-64,-96 71,-34 21,4 0,53-22,-64 31,0 2,3-1,1 1,-2 0,2-1,4 1,-4-1,3 1,-1 1,3-1,0 1,1-1,34-3,26 0,2 0,3 1,-1 0,2 1,1 0,91 1,530-1,-571 4,1470 1,-1470 0,261 8,126 13,75 1,-428-18,701 19,20-13,4372-13,-3844-7,-503 0,347 6,-101-1,162-18,-1279 21,267-7,96-4,464 11,-610 1,-122-1,-2-2,1 0,167-9,87-4,-23 9,573 3,-272 3,-180-11,-60 2,47-1,21-1,151 1,212-2,-3181 14,701-27,1448 21,-1239-9,10 25,-1536-1,2052-11,-201-7,80-19,461 10,-500-8,592 16,-474 3,723 5,-285-8,-194-16,325 12,-458-7,-326-7,780 17,-5 4,-494 2,514 5,-581-2,448-7,-18-2,-2068 4,1605 7,817-1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41:11.52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0 221,'774'0,"-452"9,-1 11,68 3,-108-5,-63-2,-17-11,-27 0,405 10,-388-7,-56-2,218 0,-90-4,857 12,457-14,-1173 10,-274-5,489 22,-184-13,-420-14,5 0,-1 0,1 0,0 2,0-2,-1 2,28 4,-45-5,1-1,0 0,-1 1,1 0,-1-1,0 1,0 0,0 0,0 0,1 0,0 1,-3-2,1 0,-1 0,0 0,0 1,1-1,-1 0,0 0,0 1,0-1,0 0,0 0,0 0,0 0,0 0,0 0,0 1,0-1,0 0,0 1,0-1,0 0,-1 0,1 1,0-1,0 0,-1 0,1 0,-1 1,-1-1,1 1,-1-1,2 0,-2 1,1-1,-1 1,1-1,-1 0,1 0,-3 0,-25 3,1-1,0 0,-1-1,-37-2,10 1,-423-6,246 1,-537-6,-489-19,626 12,3 14,267 15,245-7,-268 14,-162 4,359-22,-55 1,6 10,185-9,-57 6,-187 7,52-13,-26 0,4 12,204-10,-223 26,152-15,-8 3,-228 36,363-53,1 0,0 0,0 0,0 0,0 0,0 1,1-1,-1 1,1 0,-8 3,12-5,0 0,1 1,0-1,-1 1,0 0,1-1,-1 0,1 1,0-1,0 1,-1-1,1 1,0-1,0 1,0-1,0 1,0-1,0 1,0-1,0 1,1-1,-1 1,0 0,0-1,1 0,-1 1,1 0,0-1,-1 0,0 0,1 1,0 0,0-1,0 0,0 0,-1 1,1-1,0 1,0-1,2 0,3 3,1-1,1-1,-1 1,11 2,192 25,8-7,-91-10,-63-6,381 33,378 2,-392-22,10-7,-3-12,-182-1,1086 1,-1276 1,1 1,96 9,212 12,-155-12,577 47,-632-46,177 23,-257-26,0-2,91 3,170-5,-314-4,0 0,-1 0,1 2,35 5,10 0,105 5,-18-2,4 7,58 3,-176-17,0-2,72 0,-302 0,-567 11,-2-21,-95-28,98 4,0 17,-963 16,1408-10,81 1,-473 6,428 2,-247 0,436 2,-81 6,-27 1,130-8,15-1,0 1,1 0,-57 8,82-8,2 1,-2-1,2 1,0 0,-1 1,2 0,-14 4,23-7,-1 0,2 0,-1 1,0-1,0 1,0-1,0 0,1 1,-1-1,0 1,0-1,1 1,-1-1,1 1,-1-1,1 1,0-1,-1 1,1 0,0-1,0 1,0 0,0-1,0 0,0 1,0 0,0-1,0 1,1-1,-1 1,0-1,0 1,1-1,0 1,0 0,2 1,0 0,0-1,1 0,-2 1,2-1,0 0,-1 0,1 0,5 1,13 2,0 0,0-1,0 0,40 2,336 14,4-12,-106-3,676 11,-269 9,-315-12,2-11,-246-2,-27 1,135 0,-147 7,-14-1,408-1,-227-5,120 8,-5 16,-278-15,0-2,140 1,-232-8,-2 0,1 0,0 2,0-1,-1 1,22 3,-8-1,1 0,0 0,39 1,94 0,-152-5,269 2,-18 0,-231 0,0 0,51 6,-70-6,1 0,-13-2,0 0,0 0,0 0,0 0,0 0,0 0,0 0,1 0,-1 0,0 0,0 0,0 0,0 0,0 0,0 0,0 0,0 0,0 0,0 0,-1 0,1 0,0 0,0 0,0 0,0 1,0-1,0 0,0 0,0 0,0 0,0 0,0 0,0 0,0 0,0 0,0 0,0 0,0 0,0 0,0 0,0 0,0 0,0 0,0 0,-1 0,1 0,0 0,0 0,0 0,0 0,0 0,0 0,-1 0,1 0,0 0,0 0,0 0,0 0,0 0,0 0,0 0,-30 1,-88-3,-155-10,197 7,-74-3,-413-23,-4 15,8 16,223 1,-3791-1,4045-2,1-1,-119-13,27 0,84 11,-209-21,294 26,0-1,-1 1,2-1,-2 0,1 0,1 0,-1 0,0 0,-6-2,9 2,0 0,-1 0,2 0,-2 1,2-1,-1 0,0 0,0 0,1 0,-1 0,0 0,1 0,0 0,0 0,0 0,0 0,0 0,0 0,0 0,1 0,0-1,11-32,-3 0,-1-56,-10-298,4 379,0 0,1 0,8-14,2-8,0-2,34-51,-31 56,-11 17,1 0,17-18,-20 25,0 1,1 1,0-1,0 0,0 0,1 1,0-1,0 1,0 0,1 0,-1 0,1-1,11-1,8-1,1 0,1 1,0 0,0 1,0 0,30 0,169 0,-183 3,471 1,-471 0,84 6,40 10,24 2,-136-15,223 15,6-10,1399-11,-1230-5,-160 0,110 4,-31 0,51-14,-408 16,84-6,32-2,148 8,-196 1,-38-1,-1-1,0-1,54-6,28-4,-8 8,183 1,-86 4,-58-9,-19 0,14 0,8 0,48 0,67-1,-1016 11,224-22,462 17,-395-7,3 20,-491-1,656-9,-65-6,27-14,146 8,-159-7,188 13,-150 2,230 4,-90-7,-63-11,104 9,-146-6,-104-6,248 14,0 3,-159 2,165 4,-186-2,143-6,-5 0,-662 2,514 6,260-1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39:41.59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0 278,'956'0,"-559"11,0 14,82 4,-131-6,-80-3,-20-14,-33 1,499 12,-478-10,-70-1,271-1,-113-3,1059 12,563-16,-1447 13,-339-7,604 29,-227-18,-518-17,5 0,0 0,0 0,1 2,-1-1,1 2,33 4,-56-6,2-1,-1 0,-1 1,2 0,-1 0,-1 0,1 0,0 0,-1 0,1 0,1 2,-4-2,1-1,-1 0,0 0,0 1,1-1,-1 0,0 0,0 0,0 0,0 0,0 0,0 1,0-1,0 0,0 0,0 1,0-1,0 0,0 1,0-1,0 0,-1 0,1 1,0-1,0 0,-1 0,1 1,-1 0,-1-1,0 1,0-1,1 0,0 1,-1-1,0 1,0-1,0 1,1-1,-5 0,-29 4,1-2,-1 0,-1 0,-45-3,11 1,-521-8,304 1,-664-6,-603-25,773 15,3 19,331 17,300-8,-328 18,-202 4,444-27,-69 1,9 13,228-10,-72 5,-229 9,63-15,-31 1,4 12,252-10,-275 31,188-17,-10 2,-282 46,449-67,0 0,0 0,1 1,0-1,-1 0,1 2,1-1,-1-1,0 2,-9 3,15-5,0-1,0 1,1-1,0 1,-1 0,1-1,-1 0,0 1,1-1,0 1,-1 0,1 0,0-1,0 1,0 0,0-1,0 0,0 1,0 0,0 0,1-1,-1 1,1 0,-1 0,1-1,-1 1,1-1,-1 0,1 1,-1-1,1 1,0 0,0-1,1 1,-1-1,0 1,0-1,-1 1,2-1,1 1,5 1,1 1,0-1,0 0,13 2,237 34,10-11,-112-12,-78-8,470 43,467 1,-483-26,10-11,-2-14,-225-1,1340 1,-1573 1,-1 1,119 13,262 14,-191-16,711 60,-779-57,218 27,-317-31,-1-3,114 3,209-6,-388-5,1 1,-1 0,-1 1,45 7,13 0,128 7,-21-3,4 7,72 6,-217-22,-1-2,90-1,-373 1,-700 13,-3-26,-117-36,121 6,1 21,-1189 21,1737-13,101 1,-585 7,529 3,-305 0,538 2,-99 9,-35 0,162-10,18-1,-1 2,2-1,-70 10,102-9,0-1,0 1,1 1,0-1,0 2,1-1,-17 6,29-9,0 1,0-1,0 1,-1-1,1 1,0-1,0 0,0 1,1-1,-1 1,0 0,0 0,0-1,1 1,-1 0,0-1,1 0,-1 1,1 0,0 0,0 0,0 0,0-1,0 1,0 0,0-1,0 1,0 0,1-1,-1 1,1 0,-1 0,1-1,0 1,1 0,1 1,1 1,-1-2,2 1,-2 0,2-1,-1 1,1-1,-1 0,8 2,15 2,0-1,-1 1,2-2,48 3,416 19,4-17,-130-2,833 12,-331 12,-389-14,3-15,-305-2,-33 0,168 2,-183 7,-16 0,503-1,-281-7,149 9,-6 22,-344-20,1-2,172 0,-287-9,0 1,0-1,-1 2,1 0,-1-1,26 6,-9-1,1-1,-1-1,50 2,114 1,-185-7,330 3,-22-1,-284 0,-2 1,65 7,-87-8,2 1,-17-3,0 0,0 0,0 0,0 0,0 0,0 0,0 0,1 0,-1 0,0 0,0 0,0 0,0 0,0 0,0 0,0 0,0 0,0 0,0 0,-1 0,1 0,0 0,0 0,0 0,0 1,0-1,0 0,0 0,0 0,0 0,0 0,0 0,0 0,0 0,-1 0,1 0,0 0,0 0,0 0,0 0,0 0,0 0,0 0,0 0,-1 0,1 0,0 0,0 0,0 0,0 0,0 0,0 0,-1 0,1 0,0 0,0 0,0 0,0 0,0 0,0 0,-1 0,-36 1,-108-3,-191-13,242 9,-91-5,-511-27,-4 17,10 21,276 2,-4680-2,4993-3,1-1,-147-16,33 1,104 12,-257-26,362 33,-1-1,1 1,0-1,0-1,0 1,0 0,1 0,-2 0,-5-4,9 5,1-1,-1-1,1 1,0 0,0 0,0 0,0 0,0 0,0-1,0 1,0-1,1 2,0-1,0-1,0 1,0-1,0 2,0-2,0 1,1 0,0-2,14-40,-4 0,-1-70,-12-374,4 475,1 0,0 1,11-17,3-11,-1-3,41-64,-37 71,-14 21,2 0,21-22,-26 31,1 2,0-1,1 1,0 0,0-1,2 1,-2-1,1 1,0 1,2-1,-1 1,0-1,13-3,12 0,0 0,1 1,0 0,0 1,1 0,36 1,209-1,-226 4,581 1,-580 0,102 8,51 13,29 1,-169-18,276 19,9-13,1724-13,-1516-7,-199 0,137 6,-39-1,63-18,-504 21,105-7,38-4,183 11,-241 1,-48-1,0-2,0 0,65-9,36-4,-10 9,225 3,-106 3,-71-11,-24 2,19-1,7-1,61 1,83-2,-1255 14,277-27,571 21,-489-9,4 25,-606-1,810-11,-80-7,32-19,182 10,-198-8,234 16,-186 3,284 5,-112-8,-77-16,128 12,-179-7,-130-7,308 17,-2 4,-195 2,203 5,-230-2,178-7,-8-2,-815 4,633 7,321-1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39:50.37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0 278,'408'0,"-239"11,0 14,35 4,-55-6,-35-3,-8-14,-14 1,212 12,-203-10,-30-1,115-1,-48-3,452 12,240-16,-617 13,-145-7,258 29,-97-18,-221-17,2 0,0 0,1 0,-1 2,1-1,-1 2,15 4,-24-6,0-1,0 0,1 1,-1 0,0 0,0 0,1 0,-1 0,0 0,0 0,1 2,-2-2,0-1,0 0,0 0,0 1,1-1,-1 0,0 0,0 0,0 0,0 0,0 0,0 1,0-1,0 0,0 0,0 1,0-1,0 0,0 1,0-1,0 0,-1 0,1 1,0-1,0 0,0 0,0 1,-1 0,0-1,1 1,-1-1,0 0,1 1,-1-1,0 1,0-1,1 1,-1-1,-1 0,-13 4,0-2,0 0,0 0,-20-3,5 1,-222-8,130 1,-284-6,-256-25,328 15,3 19,140 17,129-8,-141 18,-86 4,190-27,-30 1,4 13,97-10,-30 5,-98 9,27-15,-14 1,3 12,106-10,-116 31,79-17,-3 2,-121 46,191-67,1 0,0 0,0 1,0-1,-1 0,1 2,1-1,-2-1,2 2,-5 3,7-5,-1-1,1 1,0-1,-1 1,1 0,0-1,0 0,-1 1,1-1,0 1,0 0,0 0,0-1,0 1,0 0,0-1,0 0,0 1,0 0,0 0,0-1,0 1,1 0,-1 0,0-1,0 1,0-1,1 0,-1 1,0-1,1 1,-1 0,0-1,1 1,-1-1,1 1,-1-1,1 1,-1-1,2 1,1 1,1 1,0-1,-1 0,7 2,101 34,3-11,-47-12,-33-8,200 43,199 1,-206-26,5-11,-1-14,-97-1,573 1,-672 1,0 1,51 13,111 14,-81-16,304 60,-334-57,94 27,-135-31,0-3,47 3,90-6,-165-5,0 1,0 0,-1 1,20 7,4 0,56 7,-10-3,3 7,30 6,-93-22,0-2,39-1,-160 1,-298 13,-2-26,-49-36,51 6,1 21,-508 21,742-13,42 1,-249 7,226 3,-131 0,230 2,-42 9,-15 0,68-10,9-1,-1 2,1-1,-30 10,44-9,-1-1,1 1,0 1,0-1,0 2,0-1,-6 6,11-9,1 1,-1-1,1 1,-1-1,1 1,-1-1,1 0,0 1,-1-1,1 1,-1 0,1 0,0-1,0 1,-1 0,1-1,0 0,0 1,0 0,0 0,0 0,0 0,0-1,0 1,0 0,0-1,0 1,0 0,0-1,0 1,0 0,0 0,1-1,-1 1,1 0,0 1,1 1,-1-2,1 1,0 0,0-1,0 1,0-1,-1 0,4 2,7 2,-1-1,1 1,0-2,20 3,178 19,1-17,-55-2,356 12,-142 12,-166-14,1-15,-129-2,-14 0,70 2,-76 7,-8 0,214-1,-119-7,64 9,-3 22,-147-20,0-2,74 0,-122-9,-1 1,1-1,-1 2,0 0,0-1,12 6,-5-1,1-1,-1-1,22 2,48 1,-79-7,142 3,-10-1,-122 0,0 1,28 7,-38-8,1 1,-7-3,0 0,0 0,0 0,0 0,0 0,0 0,0 0,0 0,0 0,0 0,0 0,0 0,0 0,0 0,0 0,0 0,0 0,0 0,0 0,0 0,0 0,0 0,0 0,0 0,0 1,0-1,0 0,0 0,0 0,0 0,0 0,0 0,0 0,0 0,-1 0,1 0,0 0,0 0,0 0,0 0,0 0,0 0,0 0,0 0,0 0,0 0,0 0,0 0,0 0,0 0,0 0,0 0,0 0,0 0,0 0,0 0,0 0,0 0,0 0,0 0,-1 0,-14 1,-47-3,-82-13,104 9,-39-5,-217-27,-3 17,5 21,117 2,-1995-2,2129-3,0-1,-62-16,13 1,46 12,-111-26,155 33,0-1,-1 1,1-1,0-1,0 1,0 0,0 0,0 0,-3-4,4 5,1-1,-1-1,1 1,-1 0,0 0,1 0,0 0,-1 0,1-1,-1 1,1-1,0 2,0-1,0-1,0 1,0-1,0 2,0-2,0 1,0 0,1-2,5-40,-1 0,-1-70,-5-374,2 475,0 0,1 1,3-17,3-11,-1-3,17-64,-16 71,-5 21,0 0,10-22,-12 31,1 2,0-1,0 1,0 0,0-1,1 1,-1-1,1 1,-1 1,1-1,1 1,-1-1,5-3,6 0,-1 0,2 1,-1 0,0 1,0 0,16 1,89-1,-96 4,247 1,-247 0,44 8,21 13,12 1,-71-18,117 19,4-13,736-13,-647-7,-85 0,58 6,-17-1,28-18,-215 21,44-7,17-4,78 11,-103 1,-21-1,1-2,-1 0,28-9,16-4,-5 9,96 3,-45 3,-30-11,-11 2,9-1,3-1,25 1,36-2,-535 14,118-27,243 21,-208-9,2 25,-259-1,345-11,-33-7,13-19,78 10,-85-8,100 16,-79 3,121 5,-48-8,-33-16,55 12,-76-7,-56-7,131 17,0 4,-84 2,87 5,-98-2,76-7,-4-2,-347 4,270 7,137-1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41:11.52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0 251,'470'0,"-275"10,1 13,39 3,-64-5,-39-4,-10-10,-16-2,245 12,-235-8,-34-2,133-1,-56-3,522 12,276-15,-712 12,-166-6,296 25,-110-15,-256-16,3 0,-1 0,1 0,1 1,-1 0,0 2,16 3,-27-5,1-1,-1 0,1 1,0 0,-1 0,0 0,0-1,1 2,-1-1,1 0,0 1,-2-1,0-1,0 0,0 0,0 0,0 0,0 0,0 0,0 1,0-1,0 0,0 0,0 1,0-1,0 0,0 0,0 1,0-1,0 0,0 1,0-1,0 0,0 0,0 0,0 0,0 0,0 0,-1 1,1 0,-1-1,0 1,0 0,1-1,-1 0,0 0,0 1,0-1,0 1,0-1,-1 0,-15 3,0-1,-1 0,1 0,-23-3,5 1,-255-7,149 0,-327-4,-297-23,381 13,2 17,162 15,148-6,-162 16,-99 4,218-25,-33 1,4 11,112-9,-36 6,-111 7,29-13,-14 0,2 12,124-10,-136 28,92-15,-3 2,-140 42,221-61,0 0,0 0,1 0,-1 1,0-1,1 1,0-1,-1 1,1 0,-5 4,8-5,-1-1,1 0,0 0,-1 1,1 0,0-1,0 1,-1 0,1-1,0 0,0 1,0 0,0-1,0 1,0 0,0-1,0 0,0 1,0 0,0 0,0-1,0 0,1 1,-1 0,0-1,0 1,0 0,1-1,-1 0,0 0,1 1,-1 0,1-1,0 1,-1-1,0 1,1-1,-1 0,1 0,0 1,3 1,1 1,-1-2,0 2,8 1,115 29,6-8,-57-12,-37-6,231 38,230 1,-238-24,5-9,-1-13,-110-1,658 1,-773 1,-1 1,59 12,129 12,-94-14,350 54,-384-52,107 25,-155-29,-1-1,56 2,103-6,-190-4,-1 1,0-1,0 2,22 6,6 1,63 4,-10-1,2 7,35 4,-107-20,1-1,43-1,-184 0,-343 13,-2-24,-57-32,59 5,1 18,-586 20,855-12,50 1,-288 6,260 4,-150-1,265 1,-49 9,-17 0,79-9,9-1,1 1,-1 1,-33 7,49-7,1-1,0 1,0 0,0 1,0 0,1 0,-9 5,14-8,1 1,-1-1,1 0,-1 0,0 1,1-1,0 1,-1 0,1-1,-1 0,1 1,-1 0,1-1,0 1,-1 0,1-1,0 0,0 1,0 0,0 0,0 0,0-1,0 0,0 1,0 0,0 0,0 0,0-1,0 0,0 1,0 0,0 0,1-1,-1 0,1 2,1 0,0 0,-1 0,2-1,-2 1,2-2,-1 2,0 0,0-2,4 3,7 1,0 0,1 0,-1-1,25 3,203 16,3-14,-64-3,410 11,-163 12,-191-14,1-13,-150-2,-16 0,82 2,-89 6,-9 0,248-1,-138-6,73 9,-3 18,-169-16,1-4,83 2,-140-9,0 1,0-1,-1 1,1 1,-1 0,14 4,-6-1,1-1,0 0,24 2,57 0,-92-6,163 2,-11 1,-140-2,-1 2,33 6,-44-7,1 0,-8-2,0 0,0 0,0 0,0 0,0 0,0 0,0 1,0-1,0 0,0 0,0 0,0 0,0 0,0 0,0 0,0 0,0 0,0 0,0 0,0 0,0 0,0 0,0 0,0 0,0 1,0-1,0 0,0 0,0 0,0 0,0 0,0 0,0 0,0 0,-1 0,1 0,0 0,0 0,0 0,0 0,0 0,0 0,0 0,0 0,0 0,0 0,0 0,0 0,0 0,0 0,0 0,0 0,-1 0,1 0,0 0,0 0,0 0,0 0,0 0,0 0,0 0,-18 0,-54-1,-93-13,119 8,-45-3,-251-26,-3 16,6 19,135 2,-2301-2,2455-3,1 0,-72-16,15 2,52 11,-126-23,177 28,0 0,1 1,0-1,-1 0,0 0,1 0,0 0,-1 0,-2-3,4 3,0 0,0 0,1 0,-1 0,1 0,-1 0,1 0,0 0,-1 0,0 0,1-1,0 2,0-1,0-1,0 1,0 0,0 0,0 0,0 0,0 0,1-2,7-36,-3 1,0-64,-6-339,2 430,0 1,1 0,4-15,2-11,1-1,19-59,-19 64,-6 20,1-1,10-20,-12 29,0 1,0 0,1 0,-1 0,1-1,0 1,-1 0,2 1,-1-1,0 1,1 0,-1-1,7-2,6-1,0 1,0 0,0 1,0 0,1 1,17 0,104-1,-112 4,286 2,-286-2,51 8,25 12,13 1,-82-16,136 16,4-11,849-11,-747-8,-98 1,69 5,-21 0,32-17,-248 20,51-8,19-3,91 10,-120 1,-22-1,-2-1,1-1,33-8,16-4,-4 9,110 2,-51 3,-36-9,-11 1,8-1,5-1,30 1,39-2,-615 13,135-24,281 19,-241-10,3 24,-299 0,399-11,-39-7,15-16,89 9,-96-8,115 15,-93 3,141 4,-55-8,-39-13,64 11,-89-8,-63-6,151 17,0 2,-97 3,100 4,-113-2,87-7,-3 0,-401 2,311 7,158-1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28T06:49:55.91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0 251,'783'0,"-459"10,2 13,66 3,-107-5,-66-4,-15-10,-29-2,410 12,-391-8,-58-2,220-1,-90-3,867 12,460-15,-1184 12,-278-6,494 25,-185-15,-425-16,5 0,-1 0,1 0,1 1,-1 0,0 2,27 3,-45-5,1-1,-1 0,1 1,0 0,-1 0,0 0,0-1,0 2,0-1,1 0,0 1,-3-1,1-1,-1 0,0 0,0 0,1 0,-1 0,0 0,0 1,0-1,0 0,0 0,0 1,0-1,0 0,0 0,0 1,0-1,0 0,0 1,0-1,0 0,-1 0,1 0,0 0,0 0,-1 0,1 1,-1 0,-1-1,1 1,-1 0,2-1,-2 0,1 0,-1 1,1-1,-1 1,1-1,-3 0,-25 3,1-1,-1 0,0 0,-38-3,10 1,-427-7,249 0,-544-4,-493-23,633 13,2 17,271 15,246-6,-270 16,-164 4,363-25,-56 1,8 11,185-9,-58 6,-187 7,50-13,-24 0,3 12,206-10,-226 28,155-15,-8 2,-231 42,367-61,1 0,0 0,0 0,0 1,-1-1,1 1,1-1,0 1,-1 0,-7 4,13-5,-1-1,0 0,1 0,-1 1,0 0,1-1,0 1,-1 0,1-1,0 0,0 1,0 0,0-1,0 1,0 0,0-1,0 0,0 1,0 0,0 0,0-1,0 0,1 1,-1 0,0-1,0 1,1 0,0-1,0 0,-1 0,1 1,-1 0,1-1,1 1,-2-1,1 1,0-1,-1 0,2 0,0 1,5 1,0 1,0-2,0 2,12 1,193 29,9-8,-93-12,-63-6,384 38,383 1,-396-24,9-9,-2-13,-185-1,1099 1,-1290 1,0 1,98 12,214 12,-157-14,584 54,-640-52,180 25,-260-29,-1-1,93 2,172-6,-318-4,1 1,-1-1,-1 2,37 6,11 1,104 4,-17-1,4 7,58 4,-178-20,1-1,73-1,-307 0,-572 13,-2-24,-96-32,100 5,0 18,-975 20,1423-12,84 1,-480 6,433 4,-250-1,442 1,-83 9,-27 0,132-9,14-1,1 1,0 1,-57 7,84-7,0-1,0 1,0 0,1 1,-1 0,1 0,-13 5,23-8,0 1,0-1,1 0,-2 0,1 1,0-1,1 1,-1 0,0-1,0 0,1 1,-1 0,1-1,0 1,-2 0,2-1,0 0,-1 1,1 0,0 0,0 0,0-1,0 0,0 1,0 0,0 0,0 0,0-1,1 0,-1 1,0 0,0 0,2-1,-2 0,1 2,2 0,1 0,-2 0,2-1,-1 1,1-2,-1 2,1 0,0-2,5 3,13 1,0 0,0 0,0-1,41 3,339 16,5-14,-108-3,683 11,-272 12,-317-14,1-13,-248-2,-28 0,136 2,-147 6,-15 0,412-1,-230-6,123 9,-6 18,-281-16,1-4,140 2,-234-9,-1 1,0-1,0 1,0 1,-1 0,22 4,-7-1,0-1,0 0,40 2,94 0,-152-6,270 2,-17 1,-233-2,-1 2,52 6,-71-7,2 0,-14-2,0 0,0 0,0 0,0 0,0 0,0 0,0 1,0-1,0 0,0 0,0 0,0 0,0 0,0 0,0 0,0 0,0 0,0 0,0 0,0 0,0 0,0 0,0 0,0 0,0 1,0-1,0 0,0 0,0 0,0 0,0 0,0 0,0 0,0 0,-1 0,1 0,0 0,0 0,0 0,0 0,0 0,0 0,0 0,0 0,-1 0,1 0,0 0,0 0,0 0,0 0,0 0,0 0,-1 0,1 0,0 0,0 0,0 0,0 0,0 0,0 0,0 0,-30 0,-90-1,-155-13,198 8,-74-3,-419-26,-3 16,8 19,226 2,-3832-2,4089-3,0 0,-120-16,26 2,87 11,-212-23,297 28,-1 0,0 1,2-1,-2 0,1 0,0 0,1 0,-2 0,-4-3,8 3,0 0,-1 0,2 0,-2 0,1 0,1 0,-1 0,0 0,1 0,-1 0,0-1,1 2,0-1,-1-1,1 1,0 0,0 0,1 0,-1 0,1 0,0-2,11-36,-3 1,-1-64,-9-339,2 430,1 1,1 0,8-15,3-11,-1-1,34-59,-31 64,-11 20,1-1,18-20,-21 29,0 1,1 0,0 0,0 0,0-1,1 1,-1 0,2 1,-1-1,0 1,2 0,-2-1,12-2,9-1,0 1,1 0,0 1,0 0,1 1,29 0,172-1,-185 4,475 2,-476-2,85 8,42 12,23 1,-138-16,226 16,7-11,1412-11,-1242-8,-162 1,112 5,-33 0,52-17,-412 20,86-8,31-3,150 10,-198 1,-38-1,-2-1,1-1,53-8,30-4,-9 9,185 2,-87 3,-58-9,-20 1,15-1,8-1,48 1,68-2,-1027 13,226-24,468 19,-400-10,4 24,-498 0,664-11,-65-7,26-16,148 9,-160-8,190 15,-153 3,234 4,-92-8,-63-13,105 11,-148-8,-105-6,251 17,0 2,-161 3,167 4,-189-2,146-7,-6 0,-668 2,518 7,264-1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39:41.59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0 278,'1029'0,"-601"11,-1 14,90 4,-143-6,-85-3,-21-14,-37 1,538 12,-515-10,-75-1,291-1,-120-3,1139 12,608-16,-1560 13,-365-7,651 29,-245-18,-557-17,5 0,0 0,0 0,0 2,0-1,0 2,37 4,-60-6,1-1,-1 0,0 1,0 0,0 0,0 0,0 0,0 0,0 0,0 0,2 2,-5-2,1-1,-1 0,0 0,0 1,0-1,0 0,0 0,0 0,0 0,0 0,0 0,0 1,0-1,0 0,0 0,0 1,0-1,0 0,0 1,0-1,0 0,0 0,0 1,0-1,0 0,-1 0,0 1,0 0,-1-1,0 1,0-1,1 0,-1 1,0-1,0 1,0-1,0 1,0-1,-3 0,-33 4,0-2,1 0,-2 0,-48-3,12 1,-562-8,328 1,-715-6,-650-25,832 15,5 19,355 17,324-8,-354 18,-217 4,478-27,-74 1,10 13,244-10,-76 5,-247 9,68-15,-34 1,4 12,273-10,-298 31,203-17,-10 2,-305 46,485-67,0 0,-1 0,2 1,-1-1,-1 0,1 2,2-1,-2-1,1 2,-10 3,16-5,0-1,0 1,1-1,-1 1,0 0,1-1,-1 0,0 1,1-1,0 1,-1 0,1 0,0-1,0 1,0 0,0-1,0 0,0 1,0 0,0 0,1-1,-1 1,1 0,-1 0,1-1,-1 1,1-1,0 0,0 1,-1-1,1 1,0 0,0-1,1 1,-1-1,0 1,0-1,0 1,1-1,1 1,5 1,2 1,-1-1,1 0,14 2,255 34,11-11,-121-12,-84-8,507 43,501 1,-519-26,12-11,-4-14,-242-1,1445 1,-1697 1,1 1,127 13,283 14,-206-16,766 60,-839-57,234 27,-341-31,-1-3,122 3,227-6,-419-5,0 1,1 0,-2 1,49 7,13 0,137 7,-21-3,4 7,78 6,-235-22,1-2,95-1,-401 1,-754 13,-4-26,-124-36,129 6,1 21,-1281 21,1871-13,109 1,-629 7,568 3,-327 0,578 2,-106 9,-37 0,174-10,19-1,0 2,1-1,-76 10,111-9,1-1,-2 1,2 1,0-1,0 2,1-1,-18 6,31-9,-1 1,1-1,0 1,-1-1,1 1,0-1,0 0,0 1,0-1,0 1,0 0,0 0,0-1,1 1,-1 0,1-1,0 0,-1 1,1 0,0 0,0 0,0 0,0-1,0 1,0 0,0-1,0 1,0 0,1-1,-1 1,0 0,0 0,1-1,0 1,1 0,2 1,0 1,0-2,1 1,-1 0,0-1,1 1,0-1,0 0,7 2,17 2,0-1,0 1,1-2,52 3,447 19,6-17,-141-2,898 12,-358 12,-418-14,3-15,-328-2,-36 0,181 2,-197 7,-17 0,541-1,-302-7,160 9,-6 22,-370-20,0-2,185 0,-308-9,0 1,-1-1,0 2,0 0,-1-1,29 6,-10-1,0-1,1-1,52 2,124 1,-201-7,357 3,-23-1,-308 0,0 1,68 7,-93-8,2 1,-18-3,0 0,0 0,0 0,0 0,0 0,0 0,0 0,1 0,-1 0,0 0,0 0,0 0,0 0,0 0,0 0,0 0,0 0,0 0,0 0,-1 0,1 0,0 0,0 0,0 0,0 1,0-1,0 0,0 0,0 0,0 0,0 0,0 0,0 0,0 0,-1 0,1 0,0 0,0 0,0 0,0 0,0 0,0 0,0 0,0 0,-1 0,1 0,0 0,0 0,0 0,0 0,0 0,0 0,-1 0,1 0,0 0,0 0,0 0,0 0,0 0,0 0,-1 0,-38 1,-118-3,-205-13,261 9,-99-5,-549-27,-5 17,11 21,297 2,-5041-2,5379-3,0-1,-158-16,35 1,113 12,-277-26,389 33,0-1,0 1,2-1,-2-1,0 1,1 0,0 0,0 0,-8-4,11 5,1-1,-1-1,1 1,-1 0,1 0,0 0,0 0,0 0,1-1,-1 1,0-1,1 2,0-1,-1-1,1 1,0-1,0 2,1-2,-1 1,1 0,0-2,15-40,-5 0,0-70,-13-374,4 475,1 0,1 1,10-17,5-11,-2-3,44-64,-39 71,-16 21,3 0,22-22,-27 31,0 2,0-1,2 1,-1 0,1-1,1 1,-2-1,2 1,0 1,0-1,1 1,0-1,14-3,12 0,0 0,2 1,0 0,-1 1,2 0,38 1,225-1,-242 4,625 1,-625 0,110 8,55 13,31 1,-182-18,298 19,8-13,1859-13,-1634-7,-214 0,147 6,-42-1,68-18,-542 21,113-7,40-4,198 11,-261 1,-50-1,-1-2,-1 0,72-9,38-4,-11 9,244 3,-116 3,-77-11,-25 2,21-1,7-1,66 1,89-2,-1351 14,297-27,616 21,-527-9,5 25,-653-1,871-11,-84-7,34-19,194 10,-210-8,250 16,-201 3,307 5,-121-8,-82-16,137 12,-193-7,-140-7,332 17,-2 4,-210 2,219 5,-248-2,191-7,-8-2,-878 4,682 7,346-1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39:50.37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0 278,'705'0,"-412"11,0 14,60 4,-96-6,-59-3,-15-14,-24 1,368 12,-353-10,-52-1,200-1,-82-3,780 12,416-16,-1068 13,-250-7,446 29,-168-18,-382-17,4 0,0 0,-1 0,2 2,-1-1,-1 2,26 4,-41-6,1-1,-1 0,0 1,1 0,-2 0,1 0,0 0,0 0,0 0,0 0,2 2,-4-2,0-1,0 0,0 0,0 1,1-1,-1 0,0 0,0 0,0 0,0 0,0 0,0 1,0-1,0 0,0 0,0 1,0-1,0 0,0 1,0-1,0 0,-1 0,1 1,0-1,0 0,0 0,-1 1,0 0,0-1,0 1,-1-1,2 0,-2 1,1-1,0 1,-1-1,1 1,0-1,-3 0,-22 4,0-2,1 0,-2 0,-33-3,9 1,-385-8,224 1,-490-6,-444-25,569 15,3 19,245 17,221-8,-243 18,-149 4,328-27,-50 1,5 13,169-10,-53 5,-168 9,45-15,-23 1,4 12,186-10,-204 31,139-17,-7 2,-208 46,331-67,0 0,0 0,1 1,0-1,-1 0,1 2,0-1,0-1,0 2,-7 3,12-5,-1-1,0 1,1-1,0 1,-1 0,1-1,-1 0,1 1,0-1,0 1,-1 0,1 0,0-1,0 1,0 0,0-1,0 0,0 1,0 0,0 0,1-1,-1 1,0 0,0 0,1-1,-1 1,1-1,-1 0,1 1,-1-1,1 1,-1 0,1-1,0 1,0-1,0 1,-1-1,1 1,0-1,1 1,4 1,1 1,-1-1,1 0,9 2,176 34,6-11,-82-12,-58-8,347 43,345 1,-357-26,8-11,-2-14,-166-1,989 1,-1161 1,-1 1,89 13,193 14,-142-16,526 60,-576-57,161 27,-233-31,-1-3,83 3,155-6,-286-5,0 1,0 0,0 1,32 7,10 0,94 7,-16-3,4 7,53 6,-160-22,-1-2,67-1,-277 1,-515 13,-2-26,-87-36,90 6,0 21,-878 21,1283-13,74 1,-431 7,389 3,-224 0,397 2,-74 9,-25 0,119-10,14-1,-1 2,1-1,-51 10,74-9,2-1,-1 1,0 1,1-1,0 2,0-1,-12 6,21-9,0 1,0-1,1 1,-2-1,2 1,-1-1,0 0,1 1,-1-1,0 1,1 0,-1 0,0-1,1 1,0 0,-1-1,1 0,-1 1,1 0,0 0,0 0,0 0,0-1,0 1,0 0,0-1,0 1,0 0,1-1,-1 1,1 0,-1 0,0-1,1 1,0 0,2 1,0 1,-1-2,2 1,-2 0,2-1,-1 1,0-1,0 0,6 2,11 2,0-1,-1 1,2-2,35 3,307 19,3-17,-96-2,615 12,-245 12,-287-14,3-15,-225-2,-25 0,124 2,-135 7,-12 0,372-1,-208-7,110 9,-4 22,-254-20,1-2,126 0,-211-9,0 1,-1-1,1 2,-1 0,0-1,20 6,-8-1,1-1,0-1,36 2,85 1,-137-7,243 3,-15-1,-211 0,0 1,47 7,-64-8,1 1,-12-3,0 0,0 0,0 0,0 0,0 0,0 0,0 0,1 0,-1 0,0 0,0 0,0 0,0 0,0 0,0 0,0 0,0 0,0 0,0 0,-1 0,1 0,0 0,0 0,0 0,0 1,0-1,0 0,0 0,0 0,0 0,0 0,0 0,0 0,0 0,0 0,0 0,0 0,0 0,0 0,0 0,0 0,0 0,0 0,0 0,-1 0,1 0,0 0,0 0,0 0,0 0,0 0,0 0,-1 0,1 0,0 0,0 0,0 0,0 0,0 0,0 0,0 0,-27 1,-81-3,-140-13,179 9,-68-5,-376-27,-3 17,7 21,203 2,-3452-2,3683-3,1-1,-108-16,24 1,77 12,-190-26,267 33,0-1,0 1,1-1,-1-1,0 1,1 0,0 0,-1 0,-5-4,8 5,0-1,0-1,0 1,0 0,0 0,0 0,1 0,-1 0,0-1,1 1,-1-1,1 2,0-1,0-1,0 1,0-1,0 2,0-2,0 1,1 0,-1-2,12-40,-4 0,-1-70,-8-374,2 475,1 0,0 1,8-17,3-11,-1-3,30-64,-27 71,-11 21,2 0,15-22,-18 31,-1 2,2-1,0 1,-1 0,1-1,1 1,-1-1,0 1,1 1,0-1,0 1,1-1,9-3,8 0,1 0,0 1,0 0,1 1,0 0,26 1,155-1,-166 4,427 1,-427 0,75 8,38 13,21 1,-125-18,205 19,5-13,1273-13,-1119-7,-146 0,100 6,-29-1,48-18,-373 21,78-7,28-4,134 11,-177 1,-35-1,-1-2,1 0,48-9,26-4,-8 9,167 3,-78 3,-53-11,-18 2,14-1,6-1,45 1,60-2,-924 14,203-27,421 21,-360-9,3 25,-447-1,596-11,-57-7,23-19,134 10,-146-8,173 16,-138 3,210 5,-83-8,-56-16,94 12,-133-7,-94-7,226 17,-1 4,-144 2,149 5,-168-2,129-7,-4-2,-602 4,467 7,237-1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34:47.77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0 278,'973'0,"-568"11,-1 14,84 4,-134-6,-81-3,-19-14,-36 1,510 12,-488-10,-70-1,274-1,-114-3,1079 12,573-16,-1473 13,-346-7,614 29,-230-18,-527-17,4 0,1 0,-1 0,2 2,-2-1,1 2,34 4,-56-6,1-1,-2 0,1 1,1 0,-2 0,1 0,0 0,0 0,-1 0,1 0,2 2,-5-2,1-1,-1 0,0 0,0 1,0-1,0 0,0 0,0 0,0 0,0 0,0 0,0 1,0-1,0 0,0 0,0 1,0-1,0 0,0 1,0-1,0 0,0 0,0 1,0-1,0 0,-1 0,0 1,0 0,-1-1,0 1,0-1,1 0,0 1,-1-1,0 1,0-1,0 1,1-1,-5 0,-29 4,-1-2,1 0,-2 0,-46-3,12 1,-531-8,310 1,-677-6,-613-25,786 15,3 19,338 17,306-8,-336 18,-204 4,451-27,-68 1,7 13,232-10,-72 5,-233 9,63-15,-32 1,5 12,257-10,-281 31,192-17,-10 2,-288 46,458-67,1 0,-1 0,0 1,1-1,-1 0,1 2,0-1,0-1,0 2,-9 3,15-5,0-1,0 1,1-1,-1 1,1 0,0-1,-1 0,0 1,1-1,0 1,-1 0,1 0,0-1,0 1,0 0,0-1,0 0,0 1,0 0,0 0,1-1,-1 1,1 0,-1 0,1-1,-1 1,0-1,1 0,0 1,-1-1,1 1,0 0,0-1,1 1,-1-1,0 1,0-1,-1 1,2-1,1 1,5 1,1 1,0-1,1 0,12 2,242 34,10-11,-114-12,-79-8,478 43,475 1,-491-26,11-11,-3-14,-230-1,1366 1,-1603 1,0 1,121 13,267 14,-196-16,726 60,-794-57,221 27,-322-31,-1-3,116 3,213-6,-395-5,0 1,0 0,-1 1,46 7,12 0,131 7,-21-3,4 7,73 6,-221-22,0-2,91-1,-381 1,-712 13,-3-26,-119-36,123 6,1 21,-1212 21,1770-13,103 1,-595 7,538 3,-311 0,548 2,-101 9,-35 0,165-10,18-1,0 2,0-1,-70 10,104-9,0-1,-1 1,2 1,0-1,0 2,0-1,-16 6,29-9,-1 1,1-1,0 1,0-1,0 1,0-1,0 0,0 1,0-1,0 1,0 0,0 0,0-1,1 1,-1 0,1-1,0 0,-1 1,1 0,0 0,0 0,0 0,0-1,0 1,0 0,0-1,0 1,0 0,1-1,-1 1,0 0,0 0,1-1,0 1,1 0,2 1,-1 1,1-2,1 1,-2 0,2-1,-1 1,1-1,-1 0,8 2,16 2,-1-1,0 1,1-2,50 3,423 19,4-17,-132-2,849 12,-339 12,-395-14,3-15,-310-2,-35 0,171 2,-185 7,-17 0,513-1,-287-7,152 9,-6 22,-351-20,2-2,174 0,-291-9,-1 1,0-1,0 2,0 0,-1-1,28 6,-11-1,2-1,-1-1,50 2,117 1,-189-7,336 3,-21-1,-291 0,-1 1,66 7,-89-8,2 1,-17-3,0 0,0 0,0 0,0 0,0 0,0 0,0 0,1 0,-1 0,0 0,0 0,0 0,0 0,0 0,0 0,0 0,0 0,0 0,0 0,-1 0,1 0,0 0,0 0,0 0,0 1,0-1,0 0,0 0,0 0,0 0,0 0,0 0,0 0,0 0,-1 0,1 0,0 0,0 0,0 0,0 0,0 0,0 0,0 0,0 0,-1 0,1 0,0 0,0 0,0 0,0 0,0 0,0 0,-1 0,1 0,0 0,0 0,0 0,0 0,0 0,0 0,-1 0,-36 1,-111-3,-195-13,248 9,-94-5,-519-27,-5 17,10 21,281 2,-4766-2,5085-3,1-1,-150-16,34 1,107 12,-263-26,368 33,1-1,-1 1,2-1,-2-1,1 1,0 0,1 0,-2 0,-6-4,10 5,2-1,-2-1,1 1,-1 0,1 0,0 0,0 0,0 0,0-1,1 1,-1-1,1 2,0-1,-1-1,1 1,0-1,0 2,1-2,-1 1,1 0,-1-2,16-40,-5 0,-1-70,-12-374,4 475,1 0,0 1,11-17,3-11,0-3,41-64,-38 71,-14 21,3 0,20-22,-26 31,1 2,0-1,2 1,-2 0,2-1,0 1,0-1,0 1,1 1,0-1,0 1,0-1,14-3,11 0,1 0,1 1,-1 0,1 1,1 0,36 1,213-1,-230 4,592 1,-591 0,104 8,51 13,31 1,-173-18,282 19,8-13,1757-13,-1545-7,-202 0,139 6,-40-1,65-18,-514 21,108-7,38-4,186 11,-245 1,-49-1,0-2,0 0,66-9,37-4,-11 9,231 3,-109 3,-73-11,-24 2,19-1,9-1,60 1,85-2,-1277 14,280-27,583 21,-498-9,4 25,-617-1,824-11,-81-7,33-19,184 10,-199-8,236 16,-189 3,290 5,-115-8,-78-16,131 12,-184-7,-131-7,313 17,-1 4,-200 2,208 5,-234-2,179-7,-6-2,-831 4,645 7,328-1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41:11.52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0 251,'1579'0,"-924"10,1 13,136 3,-218-5,-131-4,-32-10,-57-2,826 12,-790-8,-115-2,446-1,-185-3,1749 12,930-15,-2391 12,-560-6,997 25,-373-15,-857-16,9 0,0 0,0 0,1 1,-1 0,0 2,56 3,-92-5,2-1,-2 0,1 1,1 0,-2 0,1 0,-1-1,0 2,1-1,-1 0,4 1,-8-1,1-1,-1 0,0 0,0 0,2 0,-2 0,0 0,0 1,0-1,0 0,0 0,0 1,0-1,0 0,0 0,0 1,0-1,0 0,0 1,0-1,0 0,-2 0,2 0,0 0,0 0,-1 0,-1 1,1 0,-2-1,0 1,0 0,1-1,-1 0,1 0,-1 1,0-1,0 1,0-1,-6 0,-49 3,1-1,-1 0,-1 0,-75-3,18 1,-860-7,502 0,-1097-4,-996-23,1276 13,6 17,547 15,496-6,-544 16,-332 4,733-25,-113 1,13 11,378-9,-119 6,-378 7,103-13,-51 0,7 12,416-10,-454 28,310-15,-15 2,-469 42,744-61,1 0,-1 0,1 0,0 1,-1-1,1 1,2-1,-2 1,2 0,-17 4,26-5,-1-1,1 0,1 0,-2 1,1 0,1-1,-2 1,1 0,1-1,0 0,-2 1,2 0,0-1,0 1,0 0,0-1,0 0,0 1,0 0,0 0,2-1,-2 0,1 1,-1 0,2-1,-2 1,1 0,1-1,-1 0,-1 0,2 1,-1 0,1-1,1 1,-2-1,1 1,-1-1,1 0,1 0,1 1,9 1,2 1,0-2,0 2,21 1,393 29,15-8,-185-12,-128-6,776 38,771 1,-798-24,18-9,-5-13,-371-1,2214 1,-2600 1,0 1,196 12,433 12,-316-14,1176 54,-1288-52,360 25,-525-29,1-1,186 2,347-6,-641-4,0 1,0-1,-1 2,73 6,21 1,211 4,-34-1,8 7,118 4,-359-20,0-1,147-1,-617 0,-1154 13,-7-24,-191-32,199 5,1 18,-1966 20,2872-12,167 1,-967 6,874 4,-504-1,888 1,-163 9,-57 0,267-9,29-1,0 1,2 1,-116 7,169-7,2-1,-3 1,3 0,1 1,-2 0,2 0,-27 5,48-8,-2 1,1-1,1 0,-2 0,1 1,1-1,-1 1,1 0,-1-1,1 0,0 1,-1 0,1-1,1 1,-2 0,1-1,1 0,-2 1,2 0,0 0,0 0,0-1,0 0,0 1,0 0,0 0,0 0,0-1,2 0,-2 1,1 0,-1 0,2-1,-1 0,2 2,3 0,0 0,0 0,1-1,-1 1,1-2,1 2,-1 0,1-2,11 3,25 1,0 0,1 0,0-1,81 3,686 16,8-14,-216-3,1378 11,-550 12,-640-14,4-13,-502-2,-56 0,276 2,-300 6,-28 0,831-1,-463-6,245 9,-9 18,-568-16,1-4,284 2,-474-9,0 1,-1-1,1 1,-1 1,-1 0,45 4,-17-1,1-1,1 0,81 2,189 0,-308-6,547 2,-35 1,-472-2,-1 2,107 6,-146-7,5 0,-28-2,0 0,0 0,0 0,0 0,0 0,0 0,0 1,2-1,-2 0,0 0,0 0,0 0,0 0,0 0,0 0,0 0,0 0,0 0,0 0,-2 0,2 0,0 0,0 0,0 0,0 1,0-1,0 0,0 0,0 0,0 0,0 0,0 0,0 0,0 0,-1 0,1 0,0 0,0 0,0 0,0 0,0 0,0 0,0 0,0 0,-2 0,2 0,0 0,0 0,0 0,0 0,0 0,0 0,-1 0,1 0,0 0,0 0,0 0,0 0,0 0,0 0,-1 0,-60 0,-180-1,-314-13,400 8,-151-3,-843-26,-7 16,16 19,456 2,-7731-2,8248-3,1 0,-241-16,52 2,175 11,-427-23,598 28,0 0,1 1,0-1,-1 0,1 0,0 0,1 0,-2 0,-10-3,16 3,1 0,-1 0,2 0,-2 0,1 0,1 0,-1 0,1 0,-1 0,1 0,0-1,1 2,0-1,-2-1,2 1,0 0,0 0,2 0,-2 0,1 0,0-2,25-36,-9 1,0-64,-20-339,6 430,1 1,2 0,16-15,6-11,-1-1,67-59,-61 64,-23 20,3-1,35-20,-43 29,1 1,2 0,1 0,-2 0,2-1,1 1,-1 0,1 1,1-1,1 1,-1 0,1-1,22-2,18-1,1 1,2 0,-1 1,1 0,1 1,59 0,346-1,-372 4,958 2,-959-2,171 8,82 12,49 1,-279-16,456 16,13-11,2851-11,-2507-8,-327 1,226 5,-66 0,106-17,-834 20,175-8,62-3,303 10,-400 1,-77-1,-2-1,0-1,110-8,57-4,-17 9,375 2,-178 3,-117-9,-39 1,30-1,14-1,99 1,137-2,-2071 13,455-24,944 19,-807-10,7 24,-1002 0,1337-11,-130-7,52-16,299 9,-324-8,385 15,-308 3,470 4,-185-8,-128-13,213 11,-298-8,-213-6,508 17,-2 2,-323 3,335 4,-379-2,293-7,-13 0,-1346 2,1045 7,532-1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39:50.37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0 404,'1677'0,"-981"16,2 20,142 6,-230-8,-139-5,-35-20,-60 1,878 17,-840-13,-122-3,474-1,-196-4,1857 17,988-23,-2540 19,-593-10,1056 42,-395-26,-910-25,10 0,-1 0,0 0,3 2,-3 0,0 2,60 6,-98-8,4-2,-4 0,0 1,2 1,0-1,-2 1,1-1,-1 1,2-1,-2 1,3 2,-7-3,2-1,-2 0,0 0,0 2,1-2,-1 0,0 0,0 0,0 0,0 0,0 0,0 1,0-1,0 0,0 0,0 2,0-2,0 0,0 1,0-1,0 0,-1 0,1 2,0-2,0 0,-2 0,1 1,0 1,-2-2,0 1,0-1,1 0,-2 1,1-1,0 2,0-2,0 1,0-1,-7 0,-51 6,0-3,0 0,-1 0,-82-5,22 2,-914-11,531 1,-1164-9,-1058-37,1357 23,4 27,583 25,524-12,-575 27,-353 5,777-39,-119 2,15 18,399-14,-125 7,-401 13,109-22,-55 2,9 17,441-14,-483 45,330-25,-16 3,-498 67,791-98,0 1,-1-1,2 2,-1-2,-2 1,4 2,-1-1,-1-1,3 2,-19 5,27-8,1-1,-1 2,2-2,-1 1,-1 0,2-1,-1 0,0 2,1-2,0 1,-2 1,2-1,0-1,0 2,0-1,0-1,0 0,0 2,0-1,0 1,2-2,-2 1,1 0,-1 1,1-2,-1 1,2-1,-1 0,1 2,-2-2,1 1,1 1,-1-2,4 1,-4-1,0 2,1-2,-1 1,2-1,2 2,9 0,2 3,0-2,-1 0,24 2,417 51,15-17,-196-17,-136-12,825 63,819 1,-849-38,21-16,-6-20,-395-1,2352 1,-2761 1,-1 2,209 19,460 20,-337-23,1251 87,-1370-83,383 40,-556-46,-1-4,198 5,369-9,-680-8,-2 2,2 0,-3 1,79 11,22-1,224 11,-36-5,9 11,123 8,-379-32,-2-2,159-2,-656 1,-1228 19,-5-37,-205-53,212 9,1 30,-2087 31,3049-19,178 1,-1026 11,927 4,-535 0,943 3,-172 13,-62 0,284-15,32-1,-2 3,3-1,-122 14,177-13,4-2,-2 2,-1 1,4-1,-2 3,2-2,-29 10,50-14,0 1,0-1,1 1,-2-1,0 2,1-2,1 0,-1 1,1-1,0 2,-1-1,1 1,-1-2,2 1,-1 1,-1-2,2 0,-1 1,1 1,0-1,0 0,0 1,0-2,0 1,0 1,0-2,0 1,0 1,1-2,-1 1,2 1,-2-1,1-1,1 2,1-1,2 2,3 1,-3-2,3 1,-1-1,0 0,2 1,-2-2,0 1,14 2,27 3,-2-1,2 1,0-2,86 4,729 27,8-25,-231-2,1466 17,-584 18,-681-21,5-21,-534-4,-60 1,294 2,-318 11,-30-1,882 0,-492-11,261 13,-9 32,-605-29,2-3,301 0,-502-13,-1 1,0-1,-2 3,2 0,-2-1,47 8,-17-1,1-2,0-1,87 2,201 2,-328-10,582 5,-38-2,-501 0,-1 1,114 11,-155-13,4 3,-29-5,0 0,0 0,0 0,0 0,0 0,0 0,0 0,1 0,-1 0,0 0,0 0,0 0,0 0,0 0,0 0,0 0,0 0,0 0,0 0,-1 0,1 0,0 0,0 0,0 0,0 1,0-1,0 0,0 0,0 0,0 0,0 0,0 0,0 0,0 0,-2 0,2 0,0 0,0 0,0 0,0 0,0 0,0 0,0 0,0 0,-1 0,1 0,0 0,0 0,0 0,0 0,0 0,0 0,-2 0,2 0,0 0,0 0,0 0,0 0,0 0,0 0,-1 0,-63 2,-192-5,-334-19,426 13,-162-7,-894-39,-8 25,16 30,487 2,-8215-2,8762-4,2-2,-257-23,57 2,184 16,-452-36,634 47,2-2,-3 2,4-1,-3-2,1 1,2 1,-2-1,1 1,-13-6,18 7,0-2,0-1,2 2,-2-1,2 1,-1-1,1 1,-1 0,1-2,-1 1,-1-1,3 3,0-1,-1-2,1 1,0 0,0 2,1-3,-1 1,3 1,-1-4,24-57,-7-1,-2-101,-20-544,6 691,2 0,0 1,20-25,4-16,0-4,72-93,-68 103,-21 31,2 0,36-33,-45 46,3 3,-1-2,3 2,-3-1,4-1,-1 2,0-2,0 2,2 1,-1-1,2 1,0-2,22-3,21-1,0 0,2 2,0 0,1 1,0 0,63 2,368-2,-396 6,1018 1,-1017 1,179 11,88 19,52 1,-296-26,485 28,13-19,3029-19,-2663-10,-348 0,239 9,-68-2,112-26,-886 31,185-11,66-5,323 15,-425 2,-83-1,-1-4,0 1,116-13,60-7,-16 14,396 4,-187 5,-125-17,-42 4,34-2,13-2,106 2,145-2,-2202 19,487-39,1001 31,-858-13,8 36,-1064-2,1420-15,-137-11,54-27,319 14,-347-11,411 23,-327 4,499 8,-199-13,-131-22,223 17,-317-10,-225-10,540 24,-4 7,-341 2,356 7,-405-2,312-11,-12-2,-1431 5,1110 10,565-1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41:11.52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0 233,'609'0,"-356"9,-1 12,53 3,-82-4,-53-4,-10-10,-23-1,316 11,-302-8,-46-2,174 0,-73-3,677 11,356-14,-920 11,-218-6,387 24,-147-14,-330-15,5 0,0 0,-1 0,1 1,0 0,0 2,19 2,-32-4,-1-1,0 0,0 1,1 0,-3 0,2 0,0-1,0 2,-2-1,3-1,-1 2,-2-1,2-1,-2 0,0 0,0 0,0 0,0 0,0 0,0 1,0-1,0 0,0 0,0 1,0-1,0 0,0 0,0 1,0-1,0 0,0 1,0-1,0 0,0 0,0 0,0 0,0 0,-2 0,2 1,0 0,-2-1,2 1,-3 0,3-1,0 0,-2 0,2 1,-2-1,2 1,-2-1,-1 0,-19 2,0 0,-1 0,1 0,-30-3,7 1,-332-7,195 1,-424-4,-385-22,493 13,4 15,209 14,190-5,-208 14,-128 5,283-24,-45 0,6 12,147-10,-48 7,-145 6,39-13,-19 1,4 11,160-9,-178 25,122-13,-5 2,-182 38,287-56,1 0,-3 0,2 0,1 1,-1-1,1 0,-1 0,1 1,2 0,-10 4,12-6,-2 0,2 0,0 0,0 1,0 0,0-1,-2 1,2 0,0-1,0 0,0 1,0 0,0-1,0 1,0 0,0-1,0 0,0 1,0 0,0 0,0-1,0 0,0 1,0 0,2-1,-2 0,0 1,0-1,0 0,0 0,2 1,-2 0,0-1,3 1,-3-1,0 1,0-1,2 0,-2 0,2 1,3 1,1 1,-1-2,2 1,6 2,153 27,5-8,-70-11,-52-6,302 36,295 1,-306-23,5-8,1-12,-144-1,854 1,-1005 1,1 1,76 11,168 11,-123-13,454 51,-497-49,137 23,-199-27,-1-1,70 2,137-5,-249-4,0 1,-1-1,1 2,29 5,6 1,82 4,-12-1,3 7,44 3,-139-18,3-1,55-2,-237 1,-448 12,-1-22,-73-30,77 4,0 18,-759 18,1107-12,67 2,-374 5,336 4,-193-1,341 1,-62 8,-23 1,105-9,10-1,-1 0,3 2,-45 7,63-7,2-2,0 2,0 0,0 1,0 0,0-1,-9 6,18-8,-2 1,2-1,0 0,-3 0,3 1,0-1,-2 1,2 0,0-1,0 0,-2 1,2-1,0 0,0 1,0 0,-2-1,2 0,0 1,0 0,0 0,0 0,0-1,0 0,0 1,0 0,0 0,0 0,0-1,0 0,0 1,2 0,-2 0,0-1,0 0,2 1,0 1,1 0,-1 0,0-1,0 1,1-2,-1 2,2-1,-1-1,3 3,12 1,-2 0,2-1,0 0,31 3,264 14,3-12,-82-4,529 11,-210 11,-248-13,3-12,-196-2,-20 0,106 2,-115 5,-11 1,321-2,-180-5,95 9,-3 16,-220-15,1-3,109 1,-181-8,-1 1,-2-1,3 1,-1 1,-2-1,19 5,-8-1,1-2,1 1,30 2,74-1,-119-5,211 2,-13 1,-182-2,-3 2,43 5,-56-6,2 0,-11-2,0 0,0 0,0 0,0 0,0 0,0 0,0 1,0-1,0 0,0 0,0 0,0 0,0 0,0 0,0 0,0 0,0 0,0 0,0 0,0 0,0 0,0 0,0 0,0 0,0 0,0 0,0 0,0 0,0 0,0 0,0 0,0 0,0 0,0 0,0 0,0 0,0 0,0 0,0 0,0 0,0 0,0 0,0 0,0 0,0 0,0 0,0 0,0 0,0 0,0 0,0 0,0 0,-2 0,2 0,0 0,0 0,0 0,0 0,0 0,0 0,0 0,-22 0,-73 0,-118-13,152 7,-55-2,-329-25,0 16,5 17,175 1,-2980-1,3180-2,2-1,-94-15,20 2,67 11,-163-22,228 26,3 0,-2 1,1-1,1 0,-2 0,1 0,-1 1,2-1,-5-3,5 3,2 0,-3 0,3 0,0 0,-2 0,2 0,0 0,0 1,-2-1,2 0,0-1,0 2,0-1,0-1,0 1,0 0,0 0,0 0,0 0,0 0,0-1,11-34,-4 0,-3-58,-4-315,0 399,3 0,-1 1,7-14,2-11,-2 0,29-55,-27 59,-6 19,-1-1,14-18,-15 26,-1 1,2 0,-1 1,1-1,-2-1,3 1,-3 1,3 0,-1-1,1 1,-1 0,1-1,8-1,7-2,0 2,1-1,1 1,-2 1,3 0,19 0,138-1,-146 4,370 2,-370-2,65 8,33 10,18 2,-107-16,175 16,7-11,1097-10,-965-7,-125 0,84 6,-24-1,41-16,-322 19,67-7,26-3,116 9,-155 1,-31-1,1-1,-1-1,45-7,20-4,-7 8,146 3,-70 2,-44-9,-17 2,12-1,7-1,38 0,54-1,-802 12,178-22,363 17,-312-9,5 22,-389 1,517-11,-50-7,18-14,119 8,-127-7,147 13,-116 4,179 3,-69-7,-52-13,85 11,-116-8,-83-5,197 16,-2 1,-124 3,129 4,-147-2,115-6,-7 0,-518 1,403 7,206-1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28T06:54:23.46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0 283,'740'0,"-431"11,-3 15,65 4,-100-7,-63-3,-14-13,-28-1,386 13,-369-9,-55-2,211-1,-88-4,823 14,434-17,-1120 14,-265-7,470 28,-178-17,-401-18,5 0,0 0,0 0,0 1,0 0,0 2,25 4,-41-6,-1-1,1 0,0 1,0 0,-3 1,2-1,1-1,0 2,-3-1,3 0,-1 2,-2-2,3-1,-3 0,0 0,0 0,0 0,0 0,0 0,0 1,0-1,0 0,0 0,0 1,0-1,0 0,0 0,0 1,0-1,0 0,0 1,0-1,0 0,0 0,0 0,0 0,0 0,-3 0,3 1,0 0,-2-1,2 2,-3-1,3-1,0 0,-3 0,3 1,-3-1,3 1,-2-1,-1 0,-24 3,-1 0,1-1,0 0,-36-3,8 1,-404-8,238 0,-517-4,-466-27,597 16,6 18,254 18,233-8,-255 19,-156 4,345-28,-55 1,8 13,178-11,-57 7,-179 8,51-14,-26-1,6 14,194-11,-216 31,148-17,-6 3,-221 47,349-69,1 0,-4 0,4 0,-1 2,1-2,0 1,-1-1,1 1,2 1,-11 3,14-5,-2-1,2 0,0 0,0 2,0-1,0-1,-3 1,3 0,0-1,0 0,0 1,0 0,0-1,0 1,0 0,0-1,0 0,0 2,0-1,0 0,0-1,0 0,0 1,0 0,3-1,-3 1,0 0,0-1,0 0,0 0,2 1,-2 1,0-2,3 1,-3-1,0 1,0-1,3 0,-3 0,2 1,4 1,2 2,-2-3,2 2,8 2,186 32,6-9,-85-13,-63-7,366 42,361 2,-375-27,9-10,0-15,-175-1,1038 1,-1222 1,1 1,93 14,205 13,-151-15,552 60,-604-58,168 28,-245-33,1-1,85 3,166-8,-303-3,0 0,1-1,-1 2,35 7,9 2,98 4,-14-2,4 9,53 4,-168-23,2 0,68-2,-289 0,-543 15,-4-27,-87-36,93 5,0 21,-923 22,1346-13,83 1,-457 6,410 5,-235-1,415 2,-76 9,-28 0,129-10,11-1,0 1,2 2,-54 7,76-8,3-1,1 1,-1 1,0 0,0 0,0 1,-11 5,22-9,-3 1,3-1,0 0,-2 0,2 1,0-1,-3 1,3 0,0-1,0 0,-3 1,3 1,0-2,0 1,0 0,-3-1,3 0,0 1,0 0,0 0,0 0,0-1,0 0,0 1,0 1,0-1,0 0,0-1,0 0,0 1,3 0,-3 0,0-1,0 0,3 3,0-1,-1 0,1 0,0-1,-1 2,1-3,0 2,2 0,-2-2,5 4,14 0,-3 1,3-1,0-1,38 4,320 18,5-16,-101-3,645 12,-257 13,-301-15,4-15,-239-2,-24 0,129 2,-140 7,-14 0,391-1,-218-7,114 10,-2 20,-269-17,1-5,134 2,-222-10,1 1,-4-1,4 1,-1 1,-2 1,21 3,-7 0,-1-2,3 1,35 2,91 0,-145-7,257 2,-17 1,-221-2,-3 3,53 6,-69-8,2 0,-13-2,0 0,0 0,0 0,0 0,0 0,0 0,0 1,0-1,0 0,0 0,0 0,0 0,0 0,0 0,0 0,0 0,0 0,0 0,0 0,0 0,0 0,0 0,0 0,0 0,0 2,0-2,0 0,0 0,0 0,0 0,0 0,0 0,0 0,0 0,0 0,0 0,0 0,0 0,0 0,0 0,0 0,0 0,0 0,0 0,0 0,0 0,0 0,0 0,0 0,0 0,0 0,0 0,-2 0,2 0,0 0,0 0,0 0,0 0,0 0,0 0,0 0,-28 0,-86-2,-146-13,186 8,-68-3,-399-30,0 19,6 21,213 2,-3626-2,3869-3,2-1,-114-17,25 2,81 12,-199-26,278 32,4 0,-4 1,3-1,1 0,-4 0,4-1,-4 1,3 0,-5-3,5 3,3-1,-2 1,2 0,0 0,-3 0,3 0,0 0,0 0,-3-1,3 1,0-1,0 2,0-1,0-1,0 1,0-1,0 1,0 0,0 0,0 0,0-3,14-39,-6 0,-2-72,-6-383,0 486,2 0,1 1,8-17,3-13,-4 0,37-68,-33 73,-9 23,1-2,15-22,-18 32,0 2,2 0,-2-1,3 1,-4-2,4 2,-4-1,4 2,-1-1,1 1,-1-1,1 0,10-3,9 0,-1 0,1 0,2 2,-2-1,2 2,25-1,167 0,-178 4,450 2,-450-2,79 9,42 14,21 0,-131-17,213 18,8-13,1336-12,-1175-9,-153 1,105 5,-31 1,49-20,-390 23,81-9,31-3,142 11,-189 1,-38-1,3-1,-3-2,54-8,25-5,-8 10,178 3,-85 2,-55-9,-19 1,14-1,8-2,46 2,66-3,-975 16,216-28,442 21,-380-11,6 28,-473-1,629-12,-61-8,23-18,144 10,-156-9,181 17,-143 3,220 5,-86-9,-62-15,103 13,-141-10,-102-6,241 19,-3 2,-151 4,157 4,-178-2,139-8,-8 0,-631 2,492 8,248-1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39:41.59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0 409,'737'0,"-429"16,-2 20,64 7,-103-9,-58-5,-19-20,-24 1,387 18,-372-15,-51-1,205-1,-83-6,816 19,432-24,-1114 19,-262-10,466 42,-178-26,-396-25,2 0,1 0,1 0,-2 3,0-1,3 2,22 6,-41-8,0-2,1 0,-1 1,0 1,0-1,1 1,-1-1,0 1,0-1,1 1,-1 2,-2-3,2-1,-2 0,0 0,0 2,0-2,0 0,0 0,0 0,0 0,0 0,0 0,0 1,0-1,0 0,0 0,0 2,0-2,0 0,0 1,0-1,0 0,0 0,0 2,0-2,0 0,-2 0,2 1,0 1,-2-2,2 1,-3-1,3 0,-2 2,2-2,-2 1,0-1,2 2,-3-2,-1 0,-23 6,2-4,-3 1,-1 0,-32-4,6 1,-400-12,233 2,-513-9,-464-37,596 22,2 28,256 25,232-11,-254 25,-155 7,341-40,-50 2,4 18,177-14,-57 7,-174 14,46-23,-24 2,5 18,195-16,-215 47,147-26,-7 3,-219 68,346-98,2-1,-2 1,3 1,-3-2,0 1,3 2,-1-1,-2-2,3 4,-7 4,8-8,3-1,0 2,0-2,0 1,-2 1,2-2,0 0,0 1,0-1,0 2,-2-1,2 0,0-1,0 2,0-1,0-1,0 0,0 2,0-1,0 1,2-2,-2 1,0 1,0-1,0-1,0 2,2-2,-2 0,0 1,0-1,0 2,3-1,-3-1,2 2,-2-2,0 1,2-1,-2 1,0-1,2 2,5 1,0 1,0-1,0 0,11 3,181 50,10-16,-89-18,-59-12,363 63,360 2,-373-38,8-16,1-21,-178-2,1037 2,-1216 2,1 1,92 19,200 20,-145-23,549 89,-604-85,170 40,-246-45,1-5,87 5,161-9,-297-8,-3 2,3 0,-3 1,35 11,11 0,97 10,-16-5,3 11,56 9,-167-33,0-2,70-2,-291 1,-539 19,-2-37,-88-54,90 9,2 32,-920 29,1344-18,76 2,-450 9,408 5,-235 0,414 3,-76 13,-28 0,127-14,11-2,3 3,0-2,-55 15,80-13,0-1,-1 1,1 1,0-1,-1 3,3-2,-14 10,21-14,2 1,-2-1,2 2,-2-2,2 1,0-1,0 0,-3 2,3-2,0 1,-2 1,2-1,0-1,0 1,-2 1,2-2,0 0,0 1,0 1,0-1,0 1,0-1,0-1,0 2,0-1,0-1,0 2,0-1,0-1,0 2,0-1,0 1,2-2,-2 1,2 0,1 2,-1 2,0-4,3 2,-3 0,2-1,-1 1,1-2,-1 1,6 2,11 3,0-1,1 2,2-4,35 5,321 27,4-24,-99-3,641 18,-257 17,-296-21,0-21,-236-4,-25 1,129 2,-140 11,-11 0,384-2,-212-10,111 13,-3 33,-264-30,-1-3,132 0,-220-13,0 2,-1-2,-1 3,2 0,-3-2,24 9,-10-1,2-1,-1-3,37 4,90 2,-144-11,256 4,-17-1,-221 0,1 1,49 11,-68-12,1 1,-12-4,0 0,0 0,0 0,0 0,0 0,0 0,0 0,2 0,-2 0,0 0,0 0,0 0,0 0,0 0,0 0,0 0,0 0,0 0,0 0,-2 0,2 0,0 0,0 0,0 0,0 2,0-2,0 0,0 0,0 0,0 0,0 0,0 0,0 0,0 0,0 0,0 0,0 0,0 0,0 0,0 0,0 0,0 0,0 0,0 0,0 0,0 0,0 0,0 0,0 0,0 0,0 0,0 0,-3 0,3 0,0 0,0 0,0 0,0 0,0 0,0 0,0 0,-27 1,-86-4,-146-19,187 13,-71-7,-394-40,-5 26,9 30,214 3,-3613-3,3853-5,2-1,-113-23,24 1,82 18,-199-39,278 49,1-1,1 1,-1-2,-1-1,1 2,2-1,-3 1,3-1,-7-5,6 7,3-1,-2-2,2 1,-2 1,2-1,0 1,-2-1,2 1,0-2,-3 1,3-1,0 3,0-1,0-2,0 2,0-2,0 3,0-3,0 1,0 1,3-4,8-58,-4 0,2-103,-11-550,4 699,0-1,0 2,7-25,5-17,0-3,29-95,-27 104,-12 32,3-1,16-32,-21 46,0 3,0-2,3 1,-1 1,1-2,0 2,-1-2,1 1,-1 2,1-1,1 1,-1-1,11-5,9 0,0 0,0 2,0 0,2 1,-2 0,29 1,162-1,-176 6,450 2,-449-1,81 13,37 18,22 2,-129-27,214 28,6-18,1331-20,-1173-11,-151 1,107 9,-33-2,51-26,-391 30,83-10,28-5,142 15,-187 2,-36-1,-2-4,2 1,50-14,27-5,-7 12,173 6,-82 3,-54-16,-19 4,14-2,7-2,48 2,60-3,-965 20,213-39,440 31,-379-14,8 37,-473-1,628-17,-63-9,25-29,141 15,-152-12,181 24,-148 4,223 8,-86-12,-62-24,102 18,-142-11,-98-9,238 24,-2 6,-152 3,159 8,-177-4,134-9,-3-4,-632 6,492 10,244-1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39:50.37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0 278,'1572'0,"-919"11,0 14,136 4,-217-6,-131-3,-32-14,-56 1,822 12,-787-10,-114-1,444-1,-184-3,1741 12,927-16,-2381 13,-558-7,993 29,-372-18,-853-17,9 0,-1 0,1 0,1 2,-1-1,0 2,55 4,-90-6,0-1,0 0,-1 1,2 0,-1 0,-1 0,0 0,1 0,-1 0,1 0,2 2,-7-2,1-1,-1 0,0 0,0 1,2-1,-2 0,0 0,0 0,0 0,0 0,0 0,0 1,0-1,0 0,0 0,0 1,0-1,0 0,0 1,0-1,0 0,-2 0,2 1,0-1,0 0,-1 0,0 1,-1 0,-1-1,0 1,0-1,2 0,-2 1,0-1,0 1,0-1,0 1,0-1,-6 0,-48 4,0-2,-1 0,-1 0,-74-3,18 1,-857-8,499 1,-1091-6,-993-25,1272 15,5 19,545 17,494-8,-542 18,-330 4,729-27,-112 1,14 13,374-10,-117 5,-376 9,102-15,-51 1,7 12,415-10,-453 31,309-17,-14 2,-467 46,739-67,3 0,-3 0,2 1,1-1,-3 0,3 2,0-1,0-1,0 2,-15 3,24-5,1-1,-1 1,2-1,-1 1,0 0,1-1,-2 0,1 1,1-1,0 1,-2 0,2 0,0-1,0 1,0 0,0-1,0 0,0 1,0 0,0 0,2-1,-2 1,1 0,-1 0,2-1,-2 1,1-1,0 0,1 1,-2-1,1 1,1 0,-1-1,2 1,-1-1,-1 1,1-1,-1 1,2-1,2 1,8 1,1 1,1-1,0 0,22 2,389 34,17-11,-186-12,-126-8,772 43,768 1,-794-26,17-11,-4-14,-371-1,2206 1,-2589 1,-1 1,196 13,431 14,-315-16,1171 60,-1283-57,359 27,-522-31,1-3,184 3,346-6,-638-5,-1 1,1 0,-2 1,74 7,21 0,209 7,-33-3,7 7,118 6,-357-22,-1-2,148-1,-615 1,-1151 13,-5-26,-192-36,199 6,2 21,-1958 21,2859-13,166 1,-961 7,869 3,-502 0,885 2,-162 9,-59 0,268-10,28-1,1 2,1-1,-115 10,168-9,2-1,-2 1,1 1,2-1,-1 2,0-1,-25 6,46-9,0 1,0-1,1 1,-2-1,1 1,1-1,-1 0,1 1,-1-1,1 1,-1 0,1 0,-1-1,2 1,-1 0,-1-1,2 0,-1 1,1 0,0 0,0 0,0 0,0-1,0 1,0 0,0-1,0 1,0 0,1-1,-1 1,2 0,-2 0,1-1,1 1,1 0,3 1,0 1,-1-2,3 1,-2 0,1-1,0 1,1-1,-1 0,12 2,25 2,0-1,1 1,0-2,80 3,684 19,7-17,-214-2,1372 12,-547 12,-639-14,5-15,-501-2,-55 0,275 2,-299 7,-27 0,827-1,-462-7,245 9,-9 22,-566-20,1-2,282 0,-470-9,-2 1,1-1,-1 2,1 0,-3-1,45 6,-16-1,2-1,-1-1,81 2,189 1,-307-7,545 3,-36-1,-469 0,-1 1,106 7,-145-8,5 1,-28-3,0 0,0 0,0 0,0 0,0 0,0 0,0 0,2 0,-2 0,0 0,0 0,0 0,0 0,0 0,0 0,0 0,0 0,0 0,0 0,-2 0,2 0,0 0,0 0,0 0,0 1,0-1,0 0,0 0,0 0,0 0,0 0,0 0,0 0,0 0,-1 0,1 0,0 0,0 0,0 0,0 0,0 0,0 0,0 0,0 0,-2 0,2 0,0 0,0 0,0 0,0 0,0 0,0 0,-1 0,1 0,0 0,0 0,0 0,0 0,0 0,0 0,-2 0,-58 1,-180-3,-313-13,399 9,-150-5,-841-27,-6 17,15 21,455 2,-7699-2,8213-3,3-1,-242-16,53 1,173 12,-424-26,595 33,0-1,0 1,2-1,-2-1,0 1,2 0,0 0,-2 0,-10-4,16 5,1-1,-1-1,2 1,-2 0,1 0,1 0,-1 0,1 0,-1-1,1 1,0-1,1 2,0-1,-2-1,2 1,0-1,0 2,2-2,-2 1,1 0,0-2,24-40,-7 0,-2-70,-19-374,6 475,2 0,1 1,16-17,6-11,-2-3,68-64,-61 71,-23 21,3 0,34-22,-41 31,0 2,1-1,2 1,-2 0,2-1,2 1,-3-1,3 1,-1 1,2-1,0 1,-1-1,23-3,18 0,1 0,1 1,0 0,1 1,1 0,58 1,345-1,-370 4,953 1,-953 0,168 8,83 13,48 1,-278-18,455 19,13-13,2839-13,-2496-7,-327 0,225 6,-64-1,103-18,-828 21,173-7,62-4,301 11,-397 1,-78-1,-1-2,0 0,108-9,58-4,-16 9,372 3,-177 3,-116-11,-39 2,30-1,14-1,98 1,137-2,-2064 14,455-27,940 21,-805-9,7 25,-996-1,1330-11,-129-7,51-19,299 10,-323-8,383 16,-307 3,469 5,-185-8,-127-16,212 12,-297-7,-212-7,507 17,-4 4,-321 2,335 5,-379-2,292-7,-12-2,-1342 4,1042 7,529-1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41:11.52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0 457,'1226'0,"-719"-3,0-6,108 0,-167 2,-104 1,-26 3,-43 1,641-4,-615 3,-86 0,344 1,-146 1,1359-4,726 5,-1861-4,-431 1,770-8,-284 6,-670 5,8 0,4 0,-3 0,-1-1,0 1,4-1,39-1,-68 1,-1 1,0 0,-4 0,4 0,1-1,-1 1,0 0,1-1,-5 1,4-1,5 1,-9-1,0 1,0 0,0 0,0 0,0 0,0 0,0 0,0 0,0 0,0 0,0 0,0 0,0 0,0 0,0 0,0-1,0 1,0 0,0 0,0 0,0 0,0 0,0 0,0 0,0 0,0 0,-5 0,5-1,-4 1,4 0,-4-1,4 1,0 0,-5 0,5 0,-4 0,0 0,4 0,-9 0,-34-1,0 0,-4 0,4 1,-65 0,18 0,-667 2,392 1,-857 1,-769 8,989-4,9-7,417-5,391 2,-426-5,-257-2,571 9,-90-1,13-3,288 3,-91-2,-291-3,81 5,-43 0,8-4,323 3,-352-10,236 6,-9-2,-361-14,577 22,-1-1,-4 1,5 0,-1-1,-4 1,5-1,-1 1,0-1,1 0,-9-1,12 2,5 0,0 0,0 0,0-1,-4 1,4 0,0 0,0-1,0 1,0 0,0 0,0 0,0 0,0-1,0 1,0 0,0 0,0-1,0 1,0 0,0 0,0 0,0-1,0 1,0 0,0 0,4-1,-4 1,0 0,0 0,0 0,5 0,-5 0,0-1,4 1,-4 0,0 0,4 0,-4 0,4 0,5-1,4 0,0 0,-5 0,23 0,300-11,13 3,-142 4,-99 3,598-14,602-1,-619 10,12 2,-3 5,-289 0,1720 0,-2021 0,5-1,150-4,335-4,-244 5,911-20,-1002 19,283-9,-407 10,3 1,139-1,274 2,-503 2,5-1,0 1,-5-1,60-2,18-1,159-1,-22 0,5-2,90-1,-280 6,1 1,115 0,-477 1,-898-6,-1 10,-154 10,158-1,1-6,-1527-8,2228 4,129 1,-749-3,680-2,-396 1,693 0,-125-4,-48 1,207 3,26 0,-4-1,3 0,-89-2,133 3,-1-1,-3 0,4 1,0-1,-1 0,1 0,-22-2,39 3,-4-1,4 1,0 0,-4 0,4 0,-4 0,4 0,0-1,0 1,-5 0,5 0,0 0,0 0,0-1,-4 1,4 0,0 0,0-1,0 1,0 0,0-1,0 1,0 0,0 0,0 0,0-1,0 1,0 0,0 0,0 0,0-1,0 1,4 0,-4 0,0-1,5 0,3 1,-4-1,1 1,-1-1,0 1,5-1,-5 0,1 1,12-1,17 0,1 0,-1-1,0 1,65-1,529-6,9 5,-169 1,1072-3,-431-5,-494 5,0 4,-387 2,-43-1,215 0,-232-3,-27 1,651-1,-362 3,189-3,-8-6,-439 5,4 1,215 0,-365 3,0 0,0 0,-1-1,1 0,-4 1,38-2,-17 0,4 0,1 1,63-1,147 0,-240 2,425-1,-31 0,-360 1,-5-2,82-1,-112 3,5-1,-22 1,0 0,0 0,0 0,0 0,0 0,0 0,0-1,4 1,-4 0,0 0,0 0,0 0,0 0,0 0,0 0,0 0,0 0,0 0,0 0,-4 0,4 0,0 0,0 0,0 0,0 0,0 0,0 0,0 0,0 0,0 0,0 0,0 0,0 0,0 0,0 0,0 0,0 0,0 0,0 0,0 0,0 0,0 0,0 0,0 0,0 0,0 0,0 0,0 0,0 0,0 0,0 0,0 0,0 0,0 0,0 0,0 0,0 0,0 0,0 0,0 0,-4 0,-44 0,-137 0,-245 5,310-2,-116 0,-659 9,1-5,8-7,357-1,-5999 1,6399 2,0-1,-189 5,43 0,137-3,-335 7,469-10,-5 1,0-1,5 0,-4 0,3 1,1-1,-5 0,5 1,-13 0,17 0,-4-1,4 0,0 1,-5-1,5 0,-4 1,4-1,0 1,0-1,-4 0,4 1,0-1,0 0,0 1,0-1,0 1,0-1,0 0,0 1,0-1,4 1,13 13,-4 0,0 22,-13 122,0-154,4 0,1-1,12 6,4 4,1 0,51 22,-47-24,-18-7,1 1,30 7,-35-11,0 0,0 0,5 0,-5 1,5-1,0 0,-5 0,4 0,1 0,0 0,-1-1,1 1,17 1,17 0,-5 0,5 0,0-1,0 1,0-1,48 0,266 0,-289-1,745 0,-744 0,129-3,68-4,35-1,-215 6,357-5,5 3,2213 5,-1942 2,-255 0,172-2,-46 0,76 6,-640-7,133 3,43 1,241-4,-310 0,-64 1,0-1,4 1,82 3,43 2,-13-4,292-1,-137 0,-91 2,-30 0,22 1,9 0,81-1,103 2,-1604-6,349 10,735-8,-623 4,-1-9,-774 1,1037 3,-99 3,39 6,231-4,-253 3,302-5,-238-1,362-2,-142 4,-99 3,163-3,-232 3,-163 2,395-6,-3-1,-251-1,259-1,-293 0,228 3,-8 0,-1050-1,818-2,408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9:02:57.619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0 211,'649'0,"-380"8,0 11,56 3,-89-4,-54-4,-13-8,-23-2,338 10,-324-6,-47-2,183-1,-76-3,718 11,383-13,-983 10,-229-5,409 21,-153-13,-352-13,2 0,2 0,-1 0,2 1,-2 0,1 2,22 2,-37-4,0-1,0 0,0 0,0 1,0 0,-1 0,1-1,1 2,-2-2,1 1,0 1,-2-1,1-1,-1 0,0 0,0 0,1 0,-1 0,0 0,0 1,0-1,0 0,0 0,0 0,0 0,0 0,0 0,0 1,0-1,0 0,0 1,0-1,0 0,-1 0,1 0,0 0,0 0,-1 0,1 1,0 0,-1-1,-1 1,1-1,0 0,1 0,-2 0,1 1,-1-1,2 1,-2-1,-1 0,-21 3,1-2,-2 1,1 0,-31-3,8 1,-355-6,208 0,-451-3,-409-20,523 12,4 13,224 14,203-6,-223 13,-136 4,301-21,-47 1,6 9,155-7,-49 4,-155 7,43-12,-23 1,5 9,170-7,-187 22,128-12,-6 2,-193 35,306-51,0 0,0 0,0 0,0 0,-1 0,2 1,0-1,-1 0,0 1,-5 3,9-4,0-1,1 0,0 0,-1 1,0-1,1 0,-1 1,1 0,0-1,0 0,0 1,0 0,0-1,0 1,0 0,0-1,0 0,0 0,0 1,0 0,0-1,0 0,0 1,0 0,1-1,-1 1,1-1,0 0,-1 0,0 0,1 1,0 0,-1-1,1 1,0-1,-1 1,1-1,0 0,0 0,0 1,5 0,0 2,0-2,1 1,8 2,160 23,8-6,-77-10,-52-5,319 32,316 0,-328-19,8-8,-2-11,-153-1,910 1,-1068 1,-1 0,82 11,177 10,-130-12,484 45,-530-43,148 21,-215-25,1 0,75 1,143-5,-263-3,-1 1,1-1,-1 1,31 6,7 0,88 4,-14-1,2 5,50 5,-149-18,1-1,61 0,-254 0,-474 10,-4-19,-77-28,81 5,1 15,-807 17,1178-11,69 2,-396 4,358 4,-207-1,366 1,-69 7,-22 1,109-8,12-1,0 0,1 2,-48 6,70-7,1 0,-2 1,2 0,0 0,-2 1,3-1,-12 5,19-7,-1 1,2-1,0 0,-1 0,0 1,0-1,0 0,1 1,-1-1,1 0,0 1,-1 0,0-1,1 1,-1 0,1-1,0 0,-1 0,1 1,0 0,0 0,0-1,0 0,0 1,0 0,0-1,0 1,0-1,1 0,-1 1,0 0,0 0,1-1,0 0,0 1,1 1,1 0,-1 0,1-2,-1 2,1-2,1 2,-2-1,2-1,3 3,12 0,-1 1,0-1,1-1,32 4,283 12,3-11,-89-3,566 9,-226 11,-262-12,0-12,-205 0,-24-1,115 2,-124 4,-12 1,342-1,-191-5,102 8,-5 15,-233-14,1-3,115 1,-192-7,-2 1,1-1,-1 1,0 1,0-1,18 4,-7-1,1 0,0-1,33 2,78 0,-126-5,224 2,-14 0,-194-1,-1 2,44 4,-59-5,1 0,-11-2,0 0,0 0,0 0,0 0,0 0,0 0,0 1,0-1,0 0,0 0,0 0,0 0,0 0,0 0,0 0,0 0,0 0,0 0,0 0,0 0,0 0,0 0,0 0,0 0,0 0,0 0,0 0,0 0,0 0,0 0,0 0,0 0,0 0,0 0,0 0,0 0,0 0,0 0,0 0,0 0,0 0,0 0,0 0,0 0,-1 0,1 0,0 0,0 0,0 0,0 0,0 0,0 0,0 0,0 0,0 0,0 0,0 0,0 0,0 0,0 0,-1 0,-24 0,-74 0,-129-12,165 7,-63-3,-346-21,-3 13,6 16,189 2,-3176-2,3387-3,1 1,-100-14,23 1,71 10,-175-19,245 23,1 0,-1 1,1-1,-1 1,0-1,2 0,-2 0,1 0,-5-2,7 2,0 0,0 0,0 1,0-1,1 0,-1 0,0 0,1 0,-1 1,0-1,1-1,0 2,0-1,-1-1,1 2,0-1,0 0,1 0,-1 0,0 0,1-1,9-31,-2 1,-2-53,-7-285,2 360,1 2,1 0,6-13,3-9,-2-2,29-48,-25 53,-10 17,1-1,14-17,-16 25,-1 1,1-1,1 0,-1 1,0-1,2 0,-1 1,0 0,0-1,0 2,2-1,-1 0,9-3,7 0,1 1,0 0,0 1,1-1,0 2,24-1,143 0,-154 3,394 1,-394-1,70 7,34 10,21 1,-116-14,188 13,5-8,1171-10,-1029-7,-135 2,93 3,-26 1,42-15,-342 17,72-7,25-2,124 8,-163 1,-33-1,0 0,1-2,43-6,25-4,-7 8,153 2,-73 2,-47-7,-16 0,11 0,7-2,40 2,56-2,-850 11,187-20,388 15,-333-8,4 21,-411-1,548-9,-53-5,21-14,123 7,-132-6,157 12,-127 3,195 3,-78-7,-51-10,86 9,-121-7,-89-5,210 14,-2 2,-131 2,136 4,-155-2,120-5,-5-1,-553 2,430 6,217-1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34:54.67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0 278,'743'0,"-434"11,-1 14,65 4,-103-6,-61-3,-15-14,-28 1,390 12,-372-10,-55-1,210-1,-87-3,824 12,437-16,-1124 13,-265-7,470 29,-176-18,-404-17,5 0,-1 0,1 0,1 2,-1-1,-1 2,27 4,-43-6,1-1,-1 0,0 1,1 0,-1 0,0 0,1 0,-1 0,0 0,0 0,1 2,-3-2,1-1,-1 0,0 0,0 1,1-1,-1 0,0 0,0 0,0 0,0 0,0 0,0 1,0-1,0 0,0 0,0 1,0-1,0 0,0 1,0-1,0 0,-1 0,1 1,0-1,0 0,-1 0,1 1,-1 0,0-1,-1 1,1-1,0 0,0 1,-1-1,1 1,-1-1,1 1,0-1,-4 0,-22 4,0-2,0 0,-1 0,-35-3,9 1,-406-8,237 1,-516-6,-470-25,602 15,1 19,259 17,233-8,-256 18,-156 4,344-27,-52 1,6 13,177-10,-55 5,-179 9,50-15,-25 1,3 12,197-10,-215 31,147-17,-8 2,-220 46,350-67,0 0,0 0,1 1,-1-1,0 0,0 2,1-1,0-1,0 2,-8 3,13-5,-1-1,0 1,1-1,0 1,-1 0,1-1,-1 0,0 1,1-1,0 1,0 0,0 0,0-1,0 1,0 0,0-1,0 0,0 1,0 0,0 0,0-1,0 1,1 0,-1 0,1-1,-1 1,1-1,-1 0,1 1,-1-1,1 1,-1 0,1-1,0 1,0-1,0 1,0-1,-1 1,1-1,1 1,5 1,0 1,0-1,0 0,10 2,185 34,7-11,-87-12,-60-8,364 43,364 1,-375-26,7-11,-1-14,-176-1,1044 1,-1226 1,2 1,91 13,204 14,-149-16,554 60,-607-57,171 27,-248-31,1-3,86 3,165-6,-302-5,-1 1,1 0,-2 1,36 7,9 0,100 7,-16-3,3 7,56 6,-169-22,1-2,68-1,-291 1,-542 13,-4-26,-89-36,92 6,2 21,-926 21,1352-13,78 1,-454 7,410 3,-236 0,418 2,-77 9,-28 0,127-10,13-1,1 2,0-1,-54 10,79-9,1-1,-1 1,1 1,0-1,1 2,-1-1,-12 6,23-9,-2 1,1-1,0 1,0-1,1 1,-1-1,0 0,1 1,-1-1,0 1,0 0,1 0,-1-1,1 1,-1 0,1-1,0 0,-1 1,1 0,0 0,0 0,0 0,0-1,0 1,0 0,0-1,0 1,0 0,1-1,-1 1,0 0,0 0,1-1,0 1,0 0,2 1,-1 1,2-2,-1 1,0 0,0-1,1 1,-1-1,1 0,5 2,11 2,1-1,0 1,1-2,37 3,323 19,4-17,-101-2,648 12,-259 12,-302-14,3-15,-236-2,-28 0,131 2,-141 7,-13 0,391-1,-219-7,117 9,-5 22,-268-20,1-2,133 0,-222-9,-1 1,1-1,-1 2,0 0,0-1,21 6,-8-1,0-1,0-1,39 2,89 1,-145-7,257 3,-16-1,-222 0,-1 1,50 7,-67-8,1 1,-13-3,0 0,0 0,0 0,0 0,0 0,0 0,0 0,1 0,-1 0,0 0,0 0,0 0,0 0,0 0,0 0,0 0,0 0,0 0,0 0,-1 0,1 0,0 0,0 0,0 0,0 1,0-1,0 0,0 0,0 0,0 0,0 0,0 0,0 0,0 0,-1 0,1 0,0 0,0 0,0 0,0 0,0 0,0 0,0 0,0 0,-1 0,1 0,0 0,0 0,0 0,0 0,0 0,0 0,0 0,0 0,0 0,0 0,0 0,0 0,0 0,0 0,-1 0,-27 1,-86-3,-147-13,188 9,-71-5,-397-27,-4 17,9 21,214 2,-3640-2,3884-3,0-1,-114-16,25 1,83 12,-202-26,282 33,-1-1,1 1,1-1,-1-1,-1 1,2 0,0 0,-2 0,-4-4,8 5,0-1,0-1,0 1,0 0,0 0,0 0,1 0,-1 0,0-1,1 1,-1-1,1 2,0-1,-1-1,1 1,0-1,0 2,1-2,-1 1,1 0,-1-2,12-40,-3 0,-2-70,-8-374,2 475,1 0,1 1,7-17,4-11,-2-3,32-64,-28 71,-11 21,1 0,16-22,-19 31,0 2,0-1,2 1,-2 0,1-1,1 1,-1-1,1 1,0 1,0-1,1 1,0-1,9-3,10 0,0 0,0 1,1 0,0 1,1 0,27 1,163-1,-176 4,452 1,-451 0,80 8,38 13,24 1,-132-18,215 19,6-13,1342-13,-1180-7,-154 0,107 6,-32-1,50-18,-392 21,82-7,29-4,143 11,-188 1,-37-1,-1-2,1 0,50-9,28-4,-7 9,175 3,-83 3,-55-11,-19 2,14-1,7-1,47 1,64-2,-975 14,215-27,443 21,-379-9,3 25,-471-1,628-11,-60-7,24-19,141 10,-152-8,180 16,-145 3,223 5,-89-8,-59-16,100 12,-141-7,-99-7,238 17,-1 4,-151 2,157 5,-179-2,139-7,-6-2,-635 4,493 7,250-1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35:30.01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0 278,'1217'0,"-711"11,-1 14,105 4,-167-6,-102-3,-23-14,-46 1,637 12,-608-10,-90-1,345-1,-142-3,1347 12,717-16,-1841 13,-435-7,771 29,-288-18,-662-17,8 0,-1 0,1 0,2 2,-4-1,2 2,44 4,-72-6,2-1,-2 0,0 1,2 0,-2 0,1 0,0 0,-1 0,0 0,0 0,3 2,-6-2,2-1,-2 0,0 0,0 1,0-1,0 0,0 0,0 0,0 0,0 0,0 0,0 1,0-1,0 0,0 0,0 1,0-1,0 0,0 1,0-1,0 0,0 0,0 1,0-1,0 0,-2 0,1 1,1 0,-4-1,3 1,-2-1,1 0,1 1,-2-1,1 1,0-1,-1 1,2-1,-7 0,-36 4,-1-2,2 0,-4 0,-56-3,15 1,-666-8,390 1,-849-6,-765-25,983 15,5 19,420 17,384-8,-420 18,-255 4,564-27,-88 1,12 13,290-10,-91 5,-291 9,79-15,-41 1,8 12,320-10,-351 31,240-17,-13 2,-359 46,571-67,2 0,-1 0,1 1,0-1,-2 0,1 2,3-1,-1-1,-1 2,-12 3,20-5,1-1,-2 1,2-1,-1 1,1 0,0-1,-2 0,0 1,2-1,0 1,-1 0,1 0,0-1,0 1,0 0,0-1,0 0,0 1,0 0,0 0,1-1,-1 1,2 0,-2 0,2-1,-2 1,0-1,1 0,1 1,-2-1,0 1,1 0,1-1,-1 1,1-1,-1 1,1-1,-2 1,3-1,0 1,8 1,0 1,0-1,1 0,16 2,302 34,13-11,-144-12,-98-8,598 43,595 1,-616-26,15-11,-5-14,-286-1,1707 1,-2003 1,-2 1,153 13,331 14,-240-16,903 60,-991-57,277 27,-403-31,-2-3,145 3,268-6,-495-5,0 1,0 0,-1 1,57 7,16 0,163 7,-27-3,5 7,93 6,-278-22,2-2,111-1,-474 1,-891 13,-4-26,-148-36,153 6,1 21,-1514 21,2212-13,129 1,-745 7,675 3,-390 0,685 2,-126 9,-45 0,207-10,23-1,-1 2,1-1,-87 10,128-9,3-1,-3 1,1 1,2-1,0 2,0-1,-21 6,37-9,-2 1,3-1,-2 1,-1-1,3 1,-2-1,1 0,1 1,-2-1,1 1,-1 0,2 0,-1-1,1 1,-2 0,0-1,2 0,0 1,0 0,0 0,0 0,0 0,0-1,0 1,0 0,0-1,0 1,0 0,0-1,0 1,2 0,-2 0,2-1,-1 1,1 0,2 1,1 1,0-2,1 1,-3 0,3-1,0 1,-1-1,1 0,10 2,18 2,-1-1,1 1,2-2,60 3,532 19,2-17,-163-2,1060 12,-423 12,-494-14,5-15,-389-2,-43 0,213 2,-231 7,-21 0,641-1,-358-7,187 9,-3 22,-442-20,4-2,218 0,-365-9,-1 1,0-1,0 2,0 0,-2-1,36 6,-14-1,2-1,0-1,62 2,146 1,-236-7,420 3,-27-1,-363 0,-1 1,81 7,-110-8,2 1,-21-3,0 0,0 0,0 0,0 0,0 0,0 0,0 0,0 0,0 0,0 0,0 0,0 0,0 0,0 0,0 0,0 0,0 0,0 0,0 0,0 0,0 0,0 0,0 0,0 0,0 1,0-1,0 0,0 0,0 0,0 0,0 0,0 0,0 0,0 0,-1 0,1 0,0 0,0 0,0 0,0 0,0 0,0 0,0 0,0 0,-2 0,2 0,0 0,0 0,0 0,0 0,0 0,0 0,0 0,0 0,0 0,0 0,0 0,0 0,0 0,0 0,-1 0,-46 1,-138-3,-243-13,308 9,-117-5,-648-27,-6 17,12 21,353 2,-5962-2,6360-3,0-1,-186-16,40 1,135 12,-328-26,460 33,0-1,0 1,2-1,-3-1,2 1,0 0,1 0,-3 0,-6-4,11 5,3-1,-3-1,1 1,1 0,-1 0,1 0,1 0,-2 0,1-1,-1 1,2-1,0 2,0-1,-2-1,2 1,0-1,0 2,2-2,-2 1,0 0,2-2,18-40,-8 0,1-70,-15-374,4 475,2 0,1 1,12-17,3-11,2-3,50-64,-46 71,-18 21,1 0,29-22,-34 31,0 2,2-1,2 1,-4 0,4-1,0 1,-2-1,2 1,0 1,1-1,0 1,1-1,16-3,13 0,3 0,0 1,0 0,0 1,2 0,44 1,267-1,-286 4,737 1,-737 0,130 8,64 13,37 1,-214-18,351 19,10-13,2198-13,-1932-7,-254 0,176 6,-51-1,81-18,-642 21,134-7,47-4,235 11,-308 1,-61-1,0-2,0 0,82-9,48-4,-15 9,288 3,-135 3,-92-11,-30 2,26-1,7-1,77 1,107-2,-1597 14,351-27,728 21,-624-9,7 25,-772-1,1031-11,-102-7,40-19,232 10,-251-8,297 16,-237 3,363 5,-143-8,-99-16,164 12,-230-7,-164-7,392 17,-2 4,-248 2,258 5,-293-2,225-7,-8-2,-1038 4,806 7,409-1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35:41.63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0 151,'602'0,"-352"6,0 8,52 2,-83-4,-50-1,-12-8,-23 1,316 7,-301-6,-44-1,170 0,-71-2,667 7,355-9,-912 6,-213-2,380 15,-143-9,-326-10,3 0,0 0,0 0,1 1,0-1,-1 1,21 3,-34-4,0 1,0-1,0 0,0 1,0 0,0-1,-1 1,1 0,0-1,-1 0,2 2,-3-2,1 0,-1 0,0 0,0 1,0-1,0 0,0 0,0 0,0 0,0 0,0 0,0 1,0-1,0 0,0 0,0 0,0 0,0 0,0 1,0-1,0 0,0 0,0 0,0 0,0 0,-1 0,0 0,1 1,-2-1,1 0,1 1,-1-1,0 0,-1 0,1 1,1-1,-2 1,1-1,-2 0,-20 1,2 1,-1-1,-1 0,-28-2,7 1,-328-4,191 0,-418-3,-379-13,485 7,3 10,208 11,190-6,-207 11,-127 2,279-15,-43 0,5 8,144-7,-45 5,-145 4,41-9,-21 2,4 5,158-5,-174 17,119-9,-6 1,-179 26,284-38,1 1,-1-1,0 1,1 0,-1-1,0 2,2-1,-2-1,1 2,-6 1,10-2,-1-1,0 0,1 0,0 1,-1-1,1 0,-1 1,1-1,0 0,0 1,0 0,0-1,0 0,0 0,0 0,0 1,0-1,0 0,0 1,0 0,0-1,0 0,0 1,0-1,1 0,-1 1,1-1,-1 0,1 0,-1 0,1 1,-1-1,1 0,-1 1,1-1,0 0,-1 0,1 1,0-1,0 0,5 2,-1-1,1 0,0 1,8 0,149 18,6-5,-70-7,-49-3,296 21,294 2,-305-14,8-7,-3-7,-141-1,844 1,-991 1,0 1,75 5,164 9,-119-8,447 31,-491-30,138 14,-200-16,0-2,71 1,132-2,-245-4,1 1,0 0,-1 1,29 3,7 1,81 3,-13-2,2 6,46 1,-137-12,-1 0,58-1,-237 0,-439 8,-2-14,-75-19,78 1,-1 13,-749 11,1094-8,65 2,-369 4,333 1,-192 0,339 1,-63 4,-22 2,103-7,11 0,-1 2,1-1,-44 4,65-4,0 0,-1 0,1 0,1 0,-1 2,0-2,-9 4,17-5,0 0,1 0,0 1,-2-1,1 0,1 0,-1 1,0 0,1-1,0 0,-1 1,1-1,-1 0,1 1,-1-1,1 0,0 0,-1 1,1-1,0 1,0-1,0 1,0-1,0 0,0 1,0 0,0-1,0 0,1 0,-1 0,0 1,0-1,1 0,0 1,0 0,1 0,1 0,-2 0,3 0,-3 0,3 0,-2 0,1-1,0 1,4 1,10 0,0 1,0-1,0 0,31 1,262 11,2-9,-81-3,524 8,-209 7,-244-9,2-7,-192-2,-21 1,105 0,-115 4,-10 0,317 0,-177-4,93 5,-2 12,-217-10,-1-3,110 2,-182-6,1 0,-1 0,1 0,-1 2,0-1,17 2,-7 1,2-2,-2 1,32 0,72 0,-117-3,209 2,-14 0,-180-2,0 2,40 4,-55-5,2 0,-11-1,0 0,0 0,0 0,0 0,0 0,0 0,0 0,0 0,0 0,0 0,0 0,0 0,0 0,0 0,0 0,0 0,0 0,0 0,0 0,0 0,0 0,0 0,0 0,0 0,0 1,0-1,0 0,0 0,0 0,0 0,0 0,0 0,0 0,0 0,-1 0,1 0,0 0,0 0,0 0,0 0,0 0,0 0,0 0,0 0,0 0,0 0,0 0,0 0,0 0,0 0,0 0,0 0,-1 0,1 0,0 0,0 0,0 0,0 0,0 0,0 0,-1 0,-22 0,-68-1,-121-7,153 5,-58-3,-321-15,-3 10,6 11,175 0,-2949 0,3146 0,0-3,-93-8,21 0,66 7,-162-13,228 17,-1-1,1 1,0 0,-1-1,1 0,1 1,-2-1,1 1,-5-3,8 2,-1 1,0 0,0-1,0 0,0 1,1-1,0 0,-1 1,1-1,-1 1,0-1,1 0,0 1,0-2,0 2,0-1,0 1,0-1,0 0,1 1,0-2,8-21,-2 0,-1-39,-7-204,2 260,1 0,0-1,7-8,1-6,0-2,26-35,-23 40,-9 10,1 0,13-12,-16 19,0-2,1 1,0 1,0-2,1 2,0-1,-1 0,0 1,2-1,0 0,-1 1,0 0,9-3,7 1,0 0,1 0,0 1,-1-1,2 2,22-2,132 1,-143 2,367 1,-366-1,64 5,32 7,19 1,-107-10,174 9,5-5,1087-8,-955-5,-126 2,87 2,-25 0,40-10,-318 11,67-3,23-2,116 5,-152 1,-30-1,-1 0,0-1,42-5,23-1,-8 4,143 2,-67 1,-45-5,-15 0,12 1,5-2,38 1,51-1,-788 8,173-16,359 13,-307-6,3 13,-383 1,511-6,-50-5,19-10,115 7,-124-6,147 9,-118 2,180 3,-71-6,-49-8,82 8,-114-5,-82-4,195 9,-2 3,-122 1,128 3,-146-2,112-4,-4 0,-514 2,399 4,203-1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12T08:35:47.32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0 221,'774'0,"-452"9,0 10,65 5,-105-5,-64-4,-18-9,-26-2,406 11,-390-7,-54-1,217-2,-91-2,860 9,454-12,-1172 11,-274-7,488 24,-182-13,-420-15,2 0,2 0,1 0,-1 1,-1-1,0 3,28 3,-45-6,2 1,-3-1,1 0,2 1,-3-1,2 2,-1-2,0 1,1 0,0-1,0 3,-3-3,0 0,0 0,0 0,0 1,1-1,-1 0,0 0,0 0,0 0,0 0,0 0,0 2,0-2,0 0,0 0,0 0,0 0,0 0,0 1,0-1,0 0,-1 0,1 0,0 0,0 0,0 0,-2 2,2-2,-1 0,-1 1,1-1,-1 0,1 1,1-1,-3 0,2 0,-1 2,1-2,-4 0,-22 2,-2 0,1-1,-2 1,-35-2,8 0,-422-7,246 1,-537-3,-489-22,627 12,2 17,267 11,244-5,-266 15,-162 3,357-22,-54 0,7 11,183-8,-56 5,-187 6,51-11,-23-1,1 12,205-10,-223 25,152-12,-8 0,-229 37,366-53,-1-1,-1 2,1-1,0 0,-1 1,1-1,2 0,-2 1,1 1,-9 1,14-3,0-1,-2 0,2 0,0 1,-1-1,1 0,0 2,-1-2,1 0,0 1,-2-1,2 1,0-1,0 0,0 2,0-2,0 0,0 1,0-1,0 2,2-2,-2 0,1 1,-1-1,0 0,0 1,1-1,-1 0,2 2,-2-2,0 0,0 1,2-1,-1 0,0 0,-1 1,2-1,-2 0,1 0,1 2,5-1,0 2,1-2,-1 1,11 2,192 26,8-9,-91-9,-63-7,381 35,377 1,-390-22,9-8,-2-11,-184 0,1087 0,-1276 0,2 3,94 8,214 12,-157-13,578 49,-632-47,177 23,-257-26,-1-2,93 3,169-5,-315-5,1 1,1 1,-2 2,37 3,8 1,105 6,-17-3,4 5,59 6,-176-18,-2-1,73-2,-302 1,-567 11,-3-21,-93-29,97 6,0 15,-964 18,1409-10,83-1,-476 7,429 2,-247 0,436 1,-81 9,-28-2,133-7,12-1,0 2,2-1,-57 7,83-6,1-1,-2 0,1 1,2 0,-1 1,0 0,-13 4,23-7,-1 0,2 0,0 1,-2-1,1 0,0 0,1 1,-2-1,1 0,1 2,0-2,0 1,-2-1,2 0,-1 2,1-2,0 0,-2 1,2-1,0 1,0-1,0 2,0-2,0 0,0 1,0-1,0 1,0-1,2 0,-2 2,0-2,0 1,1-1,1 0,-2 2,3-1,1 2,-2-2,2 0,-1 1,1-1,-1 1,1-1,-1-1,6 3,14 1,-1-2,-1 3,1-3,40 2,336 16,3-13,-104-3,676 11,-272 9,-312-11,1-13,-245 0,-29-2,136 4,-147 3,-13 2,407-1,-228-6,121 6,-5 19,-278-15,1-4,138 1,-231-7,-1 2,-1-2,2 1,-1 0,-1 1,21 3,-6-1,-1 1,1-3,39 4,93-1,-150-5,268 3,-17-2,-233 1,1 0,51 7,-71-8,3 0,-14-1,0 0,0 0,0 0,0 0,0 0,0 0,0 2,1-2,-1 0,0 0,0 0,0 0,0 0,0 0,0 0,0 0,0 0,0 0,0 0,-1 0,1 0,0 0,0 0,0 0,0 0,0 0,0 0,0 0,0 0,0 0,0 0,0 0,0 0,0 0,0 0,0 0,0 0,0 0,0 0,0 0,0 0,0 0,0 0,0 0,0 0,0 0,0 0,0 0,0 0,0 0,0 0,0 0,-2 0,2 0,0 0,0 0,0 0,0 0,0 0,0 0,0 0,-30 1,-89-2,-153-12,197 8,-76-3,-412-22,-4 13,8 17,222 2,-3788-2,4042-3,3 0,-120-13,25 1,87 9,-209-20,293 26,-1-1,0 1,1 0,1-2,-2 1,2 1,-1-1,-1-1,-3-1,5 2,3 1,-1-1,0-1,0 2,-1-1,2 0,-1 1,0-2,1 1,-1 1,1-2,0 1,0 1,-1-1,1-1,0 1,0 0,1-1,-1 2,0-1,1-2,11-30,-3-1,-2-57,-7-295,0 375,3 3,0-2,7-12,5-9,-2-2,33-51,-31 55,-8 18,-2 0,18-17,-19 24,-2 1,1 0,2 0,-1 1,1-1,0 0,-2 0,3 2,-1-2,1 2,0-2,-1 2,12-5,8 2,1-1,1 1,0 1,0-1,0 1,30 0,169-1,-183 4,471 3,-471-3,84 7,40 11,24-1,-136-13,223 16,6-11,1399-10,-1230-7,-160 1,110 4,-31 0,51-14,-409 17,86-7,31-3,149 9,-198 1,-38 0,1-3,-1 0,55-6,27-4,-9 8,184 1,-87 4,-56-10,-20 2,14 0,8-2,47 2,69-3,-1018 11,226-21,462 19,-398-11,5 23,-491-2,657-9,-66-6,27-14,146 8,-160-8,191 14,-152 3,230 3,-92-6,-60-12,103 8,-145-6,-106-5,249 15,0 2,-158 2,163 5,-185-4,144-5,-8 0,-659 2,513 6,261-1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28T06:46:03.60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0 278,'501'0,"-293"11,0 14,43 4,-69-6,-41-3,-10-14,-19 1,262 12,-250-10,-37-1,142-1,-59-3,555 12,295-16,-758 13,-178-7,316 29,-118-18,-273-17,4 0,0 0,-1 0,1 2,0-1,0 2,17 4,-28-6,-1-1,1 0,-1 1,1 0,0 0,-1 0,0 0,1 0,-1 0,1 0,0 2,-2-2,0-1,0 0,0 0,0 1,1-1,-1 0,0 0,0 0,0 0,0 0,0 0,0 1,0-1,0 0,0 0,0 1,0-1,0 0,0 1,0-1,0 0,-1 0,1 1,0-1,0 0,0 0,0 1,-1 0,0-1,0 1,0-1,1 0,-1 1,0-1,0 1,0-1,0 1,0-1,-2 0,-15 4,0-2,0 0,-1 0,-24-3,6 1,-272-8,158 1,-347-6,-317-25,406 15,1 19,174 17,157-8,-173 18,-104 4,231-27,-35 1,5 13,119-10,-38 5,-120 9,33-15,-16 1,2 12,132-10,-144 31,99-17,-6 2,-148 46,236-67,0 0,0 0,0 1,0-1,0 0,0 2,1-1,-1-1,1 2,-5 3,7-5,1-1,-1 1,1-1,0 1,-1 0,1-1,0 0,0 1,0-1,0 1,-1 0,1 0,0-1,0 1,0 0,0-1,0 0,0 1,0 0,0 0,1-1,-1 1,0 0,0 0,0-1,0 1,1-1,-1 0,1 1,-1-1,0 1,1 0,-1-1,1 1,0-1,-1 1,1-1,-1 1,1-1,0 1,4 1,-1 1,1-1,0 0,7 2,123 34,6-11,-59-12,-40-8,246 43,244 1,-252-26,4-11,0-14,-118-1,702 1,-825 1,0 1,63 13,136 14,-99-16,372 60,-408-57,114 27,-166-31,0-3,59 3,110-6,-203-5,-1 1,1 0,-1 1,23 7,8 0,66 7,-11-3,3 7,37 6,-114-22,1-2,46-1,-196 1,-366 13,-2-26,-61-36,63 6,1 21,-624 21,911-13,53 1,-306 7,276 3,-159 0,282 2,-53 9,-17 0,84-10,10-1,0 2,0-1,-37 10,54-9,1-1,-1 1,1 1,-1-1,1 2,0-1,-9 6,16-9,-1 1,1-1,-1 1,0-1,1 1,-1-1,1 0,-1 1,1-1,-1 1,1 0,0 0,-1-1,1 1,-1 0,1-1,0 0,-1 1,1 0,0 0,0 0,0 0,0-1,0 1,0 0,0-1,0 1,0 0,1-1,-1 1,0 0,0 0,1-1,0 1,-1 0,2 1,0 1,0-2,0 1,0 0,1-1,-1 1,0-1,1 0,3 2,8 2,0-1,0 1,0-2,26 3,218 19,2-17,-68-2,437 12,-175 12,-203-14,2-15,-160-2,-17 0,87 2,-95 7,-9 0,263-1,-146-7,78 9,-3 22,-181-20,1-2,89 0,-149-9,-1 1,1-1,-1 2,0 0,0-1,14 6,-5-1,0-1,0-1,26 2,60 1,-97-7,173 3,-12-1,-148 0,-2 1,34 7,-45-8,1 1,-9-3,0 0,0 0,0 0,0 0,0 0,0 0,0 0,1 0,-1 0,0 0,0 0,0 0,0 0,0 0,0 0,0 0,0 0,0 0,0 0,-1 0,1 0,0 0,0 0,0 0,0 1,0-1,0 0,0 0,0 0,0 0,0 0,0 0,0 0,0 0,-1 0,1 0,0 0,0 0,0 0,0 0,0 0,0 0,0 0,0 0,0 0,0 0,0 0,0 0,0 0,0 0,0 0,0 0,0 0,0 0,0 0,0 0,0 0,0 0,0 0,0 0,-1 0,-18 1,-57-3,-101-13,128 9,-48-5,-267-27,-4 17,7 21,144 2,-2454-2,2619-3,-1-1,-76-16,16 1,56 12,-136-26,191 33,-1-1,0 1,1-1,-1-1,0 1,1 0,0 0,-1 0,-4-4,6 5,1-1,-1-1,1 1,-1 0,0 0,1 0,-1 0,1 0,-1-1,1 1,0-1,0 2,0-1,-1-1,1 1,0-1,0 2,1-2,-1 1,0 0,0-2,8-40,-2 0,-1-70,-6-374,2 475,1 0,-1 1,6-17,2-11,0-3,21-64,-20 71,-6 21,0 0,10-22,-11 31,-2 2,2-1,0 1,-1 0,1-1,0 1,0-1,0 1,0 1,1-1,0 1,0-1,6-3,7 0,0 0,0 1,0 0,1 1,0 0,18 1,110-1,-118 4,305 1,-305 0,54 8,26 13,16 1,-89-18,145 19,4-13,905-13,-796-7,-104 0,72 6,-20-1,32-18,-263 21,55-7,19-4,96 11,-126 1,-25-1,0-2,0 0,33-9,20-4,-6 9,119 3,-56 3,-37-11,-13 2,10-1,4-1,31 1,44-2,-657 14,145-27,298 21,-255-9,2 25,-318-1,424-11,-41-7,16-19,96 10,-104-8,123 16,-98 3,149 5,-58-8,-42-16,69 12,-95-7,-68-7,161 17,0 4,-103 2,107 5,-121-2,94-7,-5-2,-427 4,332 7,168-1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28T06:46:09.15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0 278,'251'0,"-148"11,2 14,20 4,-34-6,-20-3,-6-14,-9 1,131 12,-125-10,-18-1,70-1,-29-3,277 12,149-16,-381 13,-88-7,158 29,-59-18,-136-17,2 0,-1 0,0 0,1 2,-1-1,0 2,10 4,-16-6,1-1,0 0,0 1,0 0,-1 0,1 0,0 0,-1 0,1 0,0 0,0 2,-1-2,0-1,0 0,0 0,0 1,1-1,-1 0,0 0,0 0,0 0,0 0,0 0,0 1,0-1,0 0,0 0,0 1,0-1,0 0,0 1,0-1,0 0,-1 0,1 1,0-1,0 0,0 0,0 1,-1 0,1-1,0 1,-1-1,1 0,-1 1,1-1,0 1,-1-1,0 1,1-1,-1 0,-8 4,-1-2,1 0,0 0,-12-3,2 1,-136-8,80 1,-174-6,-158-25,202 15,1 19,87 17,78-8,-85 18,-54 4,117-27,-18 1,2 13,60-10,-19 5,-59 9,15-15,-7 1,0 12,67-10,-73 31,50-17,-3 2,-74 46,118-67,0 0,0 0,0 1,0-1,0 0,0 2,1-1,-1-1,0 2,-2 3,4-5,-1-1,1 1,0-1,0 1,0 0,0-1,-1 0,1 1,0-1,0 1,0 0,0 0,0-1,0 1,0 0,0-1,0 0,0 1,0 0,0 0,0-1,0 1,0 0,0 0,1-1,-1 1,0-1,0 0,0 1,0-1,1 1,-1 0,0-1,1 1,-1-1,0 1,0-1,1 1,-1-1,1 1,1 1,0 1,1-1,-1 0,4 2,62 34,2-11,-29-12,-20-8,123 43,122 1,-126-26,2-11,0-14,-59-1,351 1,-413 1,1 1,31 13,68 14,-50-16,187 60,-205-57,58 27,-83-31,-1-3,30 3,55-6,-102-5,0 1,1 0,-1 1,12 7,3 0,33 7,-5-3,2 7,18 6,-57-22,0-2,24-1,-98 1,-184 13,0-26,-31-36,31 6,1 21,-312 21,456-13,26 1,-154 7,140 3,-81 0,141 2,-25 9,-10 0,43-10,4-1,0 2,1-1,-19 10,27-9,0-1,0 1,1 1,-1-1,0 2,1-1,-5 6,8-9,-1 1,1-1,0 1,0-1,-1 1,1-1,0 0,0 1,-1-1,1 1,0 0,0 0,-1-1,1 1,0 0,0-1,0 0,0 1,0 0,0 0,0 0,0 0,0-1,0 1,0 0,0-1,0 1,0 0,0-1,0 1,0 0,0 0,0-1,1 1,-1 0,1 1,0 1,0-2,0 1,0 0,0-1,0 1,1-1,-1 0,2 2,4 2,0-1,0 1,0-2,13 3,109 19,1-17,-34-2,218 12,-86 12,-103-14,1-15,-79-2,-9 0,43 2,-47 7,-4 0,131-1,-73-7,39 9,-2 22,-90-20,1-2,44 0,-74-9,-1 1,0-1,0 2,0 0,0-1,7 6,-2-1,-1-1,1-1,12 2,31 1,-50-7,88 3,-6-1,-75 0,0 1,16 7,-22-8,1 1,-5-3,0 0,0 0,0 0,0 0,0 0,0 0,0 0,0 0,0 0,0 0,0 0,0 0,0 0,0 0,0 0,0 0,0 0,0 0,0 0,0 0,0 0,0 0,0 0,0 0,0 1,0-1,0 0,0 0,0 0,0 0,0 0,0 0,0 0,0 0,-1 0,1 0,0 0,0 0,0 0,0 0,0 0,0 0,0 0,0 0,0 0,0 0,0 0,0 0,0 0,0 0,0 0,0 0,0 0,0 0,0 0,0 0,0 0,0 0,0 0,0 0,0 0,-10 1,-28-3,-50-13,63 9,-23-5,-135-27,0 17,2 21,72 2,-1226-2,1309-3,-1-1,-37-16,8 1,27 12,-67-26,94 33,1-1,-1 1,1-1,0-1,-1 1,1 0,0 0,0 0,-2-4,2 5,1-1,0-1,-1 1,1 0,0 0,-1 0,1 0,0 0,0-1,-1 1,1-1,0 2,0-1,0-1,0 1,0-1,0 2,0-2,0 1,0 0,1-2,3-40,-1 0,-1-70,-2-374,0 475,1 0,0 1,2-17,2-11,-1-3,11-64,-10 71,-3 21,0 0,5-22,-6 31,0 2,0-1,1 1,-1 0,0-1,1 1,-1-1,1 1,0 1,0-1,-1 1,1-1,4-3,2 0,0 0,1 1,0 0,-1 1,1 0,9 1,56-1,-60 4,152 1,-152 0,27 8,13 13,8 1,-45-18,73 19,2-13,453-13,-399-7,-51 0,36 6,-11-1,17-18,-133 21,29-7,9-4,48 11,-63 1,-12-1,-1-2,0 0,18-9,9-4,-3 9,59 3,-27 3,-19-11,-7 2,5-1,3-1,15 1,22-2,-328 14,71-27,151 21,-129-9,1 25,-158-1,211-11,-19-7,7-19,47 10,-50-8,60 16,-49 3,76 5,-31-8,-19-16,33 12,-47-7,-34-7,81 17,-1 4,-51 2,54 5,-61-2,46-7,-1-2,-214 4,166 7,84-1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28T06:46:53.20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0 119,'477'0,"-279"5,0 5,41 3,-66-3,-38-2,-12-5,-16 0,250 5,-239-4,-35 0,134-1,-55-2,529 6,280-7,-722 6,-170-4,303 13,-114-7,-259-8,3 0,0 0,1 0,-1 1,0-1,0 1,17 2,-28-3,1 1,-1-1,0 0,2 1,-3-1,2 0,-1 0,1 1,-1 0,1-1,0 1,-2-1,0 0,0 0,0 0,0 1,1-1,-1 0,0 0,0 0,0 0,0 0,0 0,0 1,0-1,0 0,0 0,0 0,0 0,0 0,0 1,0-1,0 0,-1 0,1 0,0 0,0 0,0 0,-1 0,1 0,-1 0,0 1,0-1,1 0,-1 1,0-1,0 0,0 0,0 1,0-1,-2 0,-14 1,0 0,0-1,-2 1,-21-1,5 0,-260-3,152 0,-331-3,-302-10,387 6,0 8,166 8,150-4,-164 8,-101 2,221-12,-33 0,4 6,113-5,-35 4,-115 2,32-5,-15-1,1 6,126-4,-137 12,93-6,-4 1,-141 18,224-27,0-1,0 1,0 0,1-1,-1 1,0 0,1 0,-1-1,2 2,-7 0,9-1,0-1,-1 0,1 0,0 1,-1-1,1 0,0 0,-1 0,1 0,0 1,0-1,0 1,0-1,0 0,0 0,0 0,0 0,0 1,0-1,0 1,0-1,0 0,1 1,-1-1,0 0,0 0,1 0,-1 0,1 1,-1-1,0 0,0 1,1-1,0 0,0 0,-1 1,0-1,0 0,2 0,-1 0,3 1,0 1,1-2,-1 1,7 1,119 15,4-6,-56-5,-38-3,234 19,232 0,-240-12,6-4,-2-6,-113 0,670 0,-786 0,0 2,59 3,132 8,-97-8,355 27,-388-25,109 11,-159-13,0-1,57 1,104-2,-194-3,1 1,0 0,-1 1,23 1,5 2,65 2,-11-1,2 3,37 3,-109-10,-1 0,46-2,-187 1,-349 6,-2-11,-58-16,61 3,-1 9,-592 9,866-6,51 1,-292 2,264 2,-153 0,270 1,-51 4,-17 0,82-5,7 0,1 1,0 0,-34 3,51-3,-1 0,1 0,-1-1,2 2,-1-1,0 1,-7 1,13-3,0 0,0 0,1 1,0-1,-1 0,0 0,1 1,0-1,-1 0,1 1,-1-1,1 0,-1 0,1 0,0 1,0-1,0 0,-1 1,1-1,0 1,0-1,0 0,0 0,0 0,0 1,0-1,0 1,0-1,1 0,-1 1,0-1,0 0,0 0,1 0,0 1,0 0,1 0,0 0,0 0,0-1,1 1,-1 0,0 0,0-1,3 1,9 1,0 0,-1 0,1 0,24 0,207 8,3-6,-66-2,417 6,-167 5,-192-6,0-7,-151 0,-17-1,83 2,-90 2,-9 1,251-1,-140-3,75 3,-3 11,-172-9,0-1,86-1,-143-3,0 1,0-1,0 1,0-1,-1 1,13 2,-3-1,-2 1,2-2,24 2,57 0,-93-3,165 1,-10 0,-143 0,0 0,31 4,-43-4,2-1,-9 0,0 0,0 0,0 0,0 0,0 0,0 0,0 1,1-1,-1 0,0 0,0 0,0 0,0 0,0 0,0 0,0 0,0 0,0 0,0 0,-1 0,1 0,0 0,0 0,0 0,0 0,0 0,0 0,0 0,0 0,0 0,0 0,0 0,0 0,0 0,-1 0,1 0,0 0,0 0,0 0,0 0,0 0,0 0,0 0,0 0,0 0,0 0,0 0,0 0,0 0,0 0,0 0,0 0,0 0,0 0,0 0,0 0,0 0,0 0,0 0,0 0,0 0,-19 1,-54-2,-95-6,122 4,-47-1,-254-12,-2 7,4 9,139 1,-2336-1,2491-2,2 1,-75-8,17 1,53 5,-130-11,182 14,-1-1,0 1,1 0,0-1,-1 0,1 1,-1 0,0-1,-2 0,4 0,1 1,-1-1,0 0,1 1,-1 0,1-1,-1 1,0-1,1 0,0 1,0 0,0-1,0 1,-1-1,1 0,0 1,0-1,1 0,-1 1,0-1,0 0,8-17,-3 0,0-31,-6-159,2 202,1 1,-1 0,6-7,2-5,-1 0,20-28,-19 29,-5 10,0 0,10-9,-12 12,-1 2,2 0,0-1,-1 1,1-1,0 1,-1-1,2 1,-1 0,0 0,1 0,-1 0,7-2,6 1,0-1,0 1,1 0,0 0,0 0,17 1,106-1,-113 2,289 1,-290-1,53 4,23 6,17-1,-86-7,138 9,4-6,862-6,-758-3,-99 0,68 3,-19-1,32-8,-252 10,52-3,20-2,91 4,-121 1,-24 0,1-2,-1 1,34-4,16-2,-4 4,112 1,-53 2,-35-5,-12 0,9 1,4-1,30 0,42-1,-627 6,139-11,285 10,-245-6,2 12,-301 0,403-6,-40-3,17-7,90 4,-98-4,116 7,-93 2,142 1,-56-3,-38-6,64 4,-90-3,-64-3,153 9,-1 0,-97 1,101 3,-115-2,90-2,-6-1,-405 1,315 4,161-1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E23AAB-9A47-4598-AEE7-9E0B73423F5D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8E66B-B080-465E-B5C8-8543F8125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96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42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2: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Have pupils read all the sentences under the paragraph. Tell them to read Sentence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1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and pay attention to the keywords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NewRomanPS-ItalicMT"/>
                <a:ea typeface="Times New Roman" panose="02020603050405020304" pitchFamily="18" charset="0"/>
              </a:rPr>
              <a:t>Children’s Day party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and 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NewRomanPS-ItalicMT"/>
                <a:ea typeface="Times New Roman" panose="02020603050405020304" pitchFamily="18" charset="0"/>
              </a:rPr>
              <a:t>in the playground,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then scan the paragraph for the information.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31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If it is the same, they should put a tick in the True box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NewRomanPS-ItalicMT"/>
                <a:ea typeface="Times New Roman" panose="02020603050405020304" pitchFamily="18" charset="0"/>
              </a:rPr>
              <a:t>.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If the information is not the same, they should put a tick in the False box.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435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3: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Repeat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2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for Sentences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2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,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3, 4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and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5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. Set a time limit for pupils to do the activity independently. Go around the classroom and offer help where necessary.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8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4: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Get pupils to swap books with their partners and check their answers before checking as a class.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998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*Key: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True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False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False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True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True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5262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*Key: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True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False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False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True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True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943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*Key: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True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False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False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True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True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3041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*Key: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True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False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False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True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True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447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*Key: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True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False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False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True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True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5019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*Key: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True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False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False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True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True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92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22EE11-182A-4D87-8C46-71394B870E0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932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*Key: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True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False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False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True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True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28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*Key: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True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False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False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True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True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323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  <a:cs typeface="Times New Roman" panose="02020603050405020304" pitchFamily="18" charset="0"/>
              </a:rPr>
              <a:t>Extension: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Invite some pupils to stand up and read the paragraph aloud.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724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1: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Tell the class the goal of this activity: to read the suggested questions, the word cues and write in the lines about the Autumn Festival. Tell pupils that they should write about 40 words. Check comprehension.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826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2: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Write the first sentence with the gap on the board (Last Mid-Autumn Festival was ___)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NewRomanPS-ItalicMT"/>
                <a:ea typeface="Times New Roman" panose="02020603050405020304" pitchFamily="18" charset="0"/>
              </a:rPr>
              <a:t>. 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-ItalicMT"/>
                <a:ea typeface="Times New Roman" panose="02020603050405020304" pitchFamily="18" charset="0"/>
              </a:rPr>
              <a:t>R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ead the sentence as a class. When you reach the gap, ask pupils to elicit the necessary information (the month when the last Mid-Autumn Festival was in) and write it down to complete the sentence.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769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3: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Repeat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2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for the other questions on the left. Ask pupils to read the questions carefully and write the answer to complete the lines in the passage.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458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3: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Repeat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2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for the other questions on the left. Ask pupils to read the questions carefully and write the answer to complete the lines in the passage.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750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l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3: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Repeat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2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for the other questions on the left. Ask pupils to read the questions carefully and write the answer to complete the lines in the passage.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5282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  <a:cs typeface="Times New Roman" panose="02020603050405020304" pitchFamily="18" charset="0"/>
              </a:rPr>
              <a:t>Step 4: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If time allows, invite a few pupils to read the sentences they have completed/written aloud in front of the class. The class observes and praises their work.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915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  <a:cs typeface="Times New Roman" panose="02020603050405020304" pitchFamily="18" charset="0"/>
              </a:rPr>
              <a:t>Step 4: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If time allows, invite a few pupils to read the sentences they have completed/written aloud in front of the class. The class observes and praises their work.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03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1: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Draw pupils’ attention to the sentences. Tell them how to do the activity. Point at Sentence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1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, elicit the answer and give feedback. Draw a line to match Sentence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1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with the letter 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e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391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the number to go to the Question slide. </a:t>
            </a:r>
          </a:p>
          <a:p>
            <a:pPr marL="171450" indent="-171450">
              <a:buFontTx/>
              <a:buChar char="-"/>
            </a:pPr>
            <a:r>
              <a:rPr lang="en-US" dirty="0"/>
              <a:t>Click the colored box to disappear the choice. </a:t>
            </a:r>
          </a:p>
          <a:p>
            <a:pPr marL="171450" indent="-171450">
              <a:buFontTx/>
              <a:buChar char="-"/>
            </a:pPr>
            <a:r>
              <a:rPr lang="en-US" dirty="0"/>
              <a:t>Cl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BB982-5A49-4E77-984B-D140F024E7F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29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2: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Give pupils time to do the task. Go around the classroom to offer support.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761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3: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Get pupils to swap books with a partner.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145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  <a:cs typeface="Times New Roman" panose="02020603050405020304" pitchFamily="18" charset="0"/>
              </a:rPr>
              <a:t>Extension: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  <a:cs typeface="Times New Roman" panose="02020603050405020304" pitchFamily="18" charset="0"/>
              </a:rPr>
              <a:t>Invite pairs of pupils to stand up and read the matched exchanges aloud.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707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-1270" algn="just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Check answers together as a class. Write the correct answers on the board.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963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Tell pupils that they are going to read a paragraph. Then have them to focus on these questions::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800" b="0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What’s the festival?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800" b="0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Where will children have a party this year?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800" b="0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Who dance at the party?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800" b="0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Who will sing song?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800" b="0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What will children eat?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800" b="0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What will children drink?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1800" b="0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What will the children get at the end of the party?</a:t>
            </a: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sz="1800" b="1" dirty="0">
              <a:solidFill>
                <a:srgbClr val="000000"/>
              </a:solidFill>
              <a:effectLst/>
              <a:latin typeface="TimesNewRomanPS-BoldMT"/>
              <a:ea typeface="Times New Roman" panose="02020603050405020304" pitchFamily="18" charset="0"/>
            </a:endParaRPr>
          </a:p>
          <a:p>
            <a:pPr marL="342900" marR="0" indent="-342900" algn="just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94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NewRomanPS-BoldMT"/>
                <a:ea typeface="Times New Roman" panose="02020603050405020304" pitchFamily="18" charset="0"/>
              </a:rPr>
              <a:t>Step 1: </a:t>
            </a:r>
            <a:r>
              <a:rPr lang="en-US" sz="1800" dirty="0">
                <a:solidFill>
                  <a:srgbClr val="000000"/>
                </a:solidFill>
                <a:effectLst/>
                <a:latin typeface="TimesNewRomanPSMT"/>
                <a:ea typeface="Times New Roman" panose="02020603050405020304" pitchFamily="18" charset="0"/>
              </a:rPr>
              <a:t>Get pupils to read the paragraph. Check comprehension with the questions.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8E66B-B080-465E-B5C8-8543F81258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562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9.svg"/><Relationship Id="rId11" Type="http://schemas.openxmlformats.org/officeDocument/2006/relationships/audio" Target="../media/audio1.wav"/><Relationship Id="rId5" Type="http://schemas.openxmlformats.org/officeDocument/2006/relationships/image" Target="../media/image14.png"/><Relationship Id="rId10" Type="http://schemas.openxmlformats.org/officeDocument/2006/relationships/image" Target="../media/image6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.sv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1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1.png"/><Relationship Id="rId11" Type="http://schemas.openxmlformats.org/officeDocument/2006/relationships/image" Target="../media/image6.svg"/><Relationship Id="rId5" Type="http://schemas.openxmlformats.org/officeDocument/2006/relationships/image" Target="../media/image17.jpeg"/><Relationship Id="rId10" Type="http://schemas.openxmlformats.org/officeDocument/2006/relationships/image" Target="../media/image16.png"/><Relationship Id="rId4" Type="http://schemas.openxmlformats.org/officeDocument/2006/relationships/audio" Target="../media/audio6.wav"/><Relationship Id="rId9" Type="http://schemas.openxmlformats.org/officeDocument/2006/relationships/image" Target="../media/image4.sv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svg"/><Relationship Id="rId18" Type="http://schemas.openxmlformats.org/officeDocument/2006/relationships/customXml" Target="../ink/ink2.xml"/><Relationship Id="rId26" Type="http://schemas.openxmlformats.org/officeDocument/2006/relationships/customXml" Target="../ink/ink6.xml"/><Relationship Id="rId3" Type="http://schemas.openxmlformats.org/officeDocument/2006/relationships/audio" Target="../media/media4.mp3"/><Relationship Id="rId21" Type="http://schemas.openxmlformats.org/officeDocument/2006/relationships/image" Target="../media/image94.png"/><Relationship Id="rId7" Type="http://schemas.openxmlformats.org/officeDocument/2006/relationships/image" Target="../media/image17.jpeg"/><Relationship Id="rId12" Type="http://schemas.openxmlformats.org/officeDocument/2006/relationships/image" Target="../media/image16.png"/><Relationship Id="rId17" Type="http://schemas.openxmlformats.org/officeDocument/2006/relationships/image" Target="../media/image92.png"/><Relationship Id="rId25" Type="http://schemas.openxmlformats.org/officeDocument/2006/relationships/image" Target="../media/image96.png"/><Relationship Id="rId33" Type="http://schemas.openxmlformats.org/officeDocument/2006/relationships/image" Target="../media/image48.emf"/><Relationship Id="rId2" Type="http://schemas.microsoft.com/office/2007/relationships/media" Target="../media/media4.mp3"/><Relationship Id="rId16" Type="http://schemas.openxmlformats.org/officeDocument/2006/relationships/customXml" Target="../ink/ink1.xml"/><Relationship Id="rId20" Type="http://schemas.openxmlformats.org/officeDocument/2006/relationships/customXml" Target="../ink/ink3.xml"/><Relationship Id="rId29" Type="http://schemas.openxmlformats.org/officeDocument/2006/relationships/image" Target="../media/image98.png"/><Relationship Id="rId1" Type="http://schemas.openxmlformats.org/officeDocument/2006/relationships/tags" Target="../tags/tag14.xml"/><Relationship Id="rId6" Type="http://schemas.openxmlformats.org/officeDocument/2006/relationships/audio" Target="../media/audio7.wav"/><Relationship Id="rId11" Type="http://schemas.openxmlformats.org/officeDocument/2006/relationships/image" Target="../media/image4.svg"/><Relationship Id="rId24" Type="http://schemas.openxmlformats.org/officeDocument/2006/relationships/customXml" Target="../ink/ink5.xml"/><Relationship Id="rId32" Type="http://schemas.openxmlformats.org/officeDocument/2006/relationships/customXml" Target="../ink/ink9.xml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35.png"/><Relationship Id="rId23" Type="http://schemas.openxmlformats.org/officeDocument/2006/relationships/image" Target="../media/image95.png"/><Relationship Id="rId28" Type="http://schemas.openxmlformats.org/officeDocument/2006/relationships/customXml" Target="../ink/ink7.xml"/><Relationship Id="rId10" Type="http://schemas.openxmlformats.org/officeDocument/2006/relationships/image" Target="../media/image18.png"/><Relationship Id="rId19" Type="http://schemas.openxmlformats.org/officeDocument/2006/relationships/image" Target="../media/image93.png"/><Relationship Id="rId31" Type="http://schemas.openxmlformats.org/officeDocument/2006/relationships/image" Target="../media/image9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1.svg"/><Relationship Id="rId14" Type="http://schemas.openxmlformats.org/officeDocument/2006/relationships/image" Target="../media/image10.png"/><Relationship Id="rId22" Type="http://schemas.openxmlformats.org/officeDocument/2006/relationships/customXml" Target="../ink/ink4.xml"/><Relationship Id="rId27" Type="http://schemas.openxmlformats.org/officeDocument/2006/relationships/image" Target="../media/image47.emf"/><Relationship Id="rId30" Type="http://schemas.openxmlformats.org/officeDocument/2006/relationships/customXml" Target="../ink/ink8.xml"/><Relationship Id="rId8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customXml" Target="../ink/ink10.xml"/><Relationship Id="rId18" Type="http://schemas.openxmlformats.org/officeDocument/2006/relationships/customXml" Target="../ink/ink12.xml"/><Relationship Id="rId3" Type="http://schemas.openxmlformats.org/officeDocument/2006/relationships/notesSlide" Target="../notesSlides/notesSlide10.xml"/><Relationship Id="rId21" Type="http://schemas.openxmlformats.org/officeDocument/2006/relationships/image" Target="../media/image920.png"/><Relationship Id="rId7" Type="http://schemas.openxmlformats.org/officeDocument/2006/relationships/image" Target="../media/image21.png"/><Relationship Id="rId12" Type="http://schemas.openxmlformats.org/officeDocument/2006/relationships/image" Target="../media/image6.svg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00.png"/><Relationship Id="rId20" Type="http://schemas.openxmlformats.org/officeDocument/2006/relationships/customXml" Target="../ink/ink13.xml"/><Relationship Id="rId1" Type="http://schemas.openxmlformats.org/officeDocument/2006/relationships/tags" Target="../tags/tag15.xml"/><Relationship Id="rId6" Type="http://schemas.openxmlformats.org/officeDocument/2006/relationships/image" Target="../media/image17.jpeg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5" Type="http://schemas.openxmlformats.org/officeDocument/2006/relationships/customXml" Target="../ink/ink11.xml"/><Relationship Id="rId10" Type="http://schemas.openxmlformats.org/officeDocument/2006/relationships/image" Target="../media/image4.svg"/><Relationship Id="rId19" Type="http://schemas.openxmlformats.org/officeDocument/2006/relationships/image" Target="../media/image101.png"/><Relationship Id="rId4" Type="http://schemas.openxmlformats.org/officeDocument/2006/relationships/audio" Target="../media/audio7.wav"/><Relationship Id="rId9" Type="http://schemas.openxmlformats.org/officeDocument/2006/relationships/image" Target="../media/image18.png"/><Relationship Id="rId14" Type="http://schemas.openxmlformats.org/officeDocument/2006/relationships/image" Target="../media/image99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1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21.png"/><Relationship Id="rId11" Type="http://schemas.openxmlformats.org/officeDocument/2006/relationships/image" Target="../media/image6.svg"/><Relationship Id="rId5" Type="http://schemas.openxmlformats.org/officeDocument/2006/relationships/image" Target="../media/image17.jpeg"/><Relationship Id="rId10" Type="http://schemas.openxmlformats.org/officeDocument/2006/relationships/image" Target="../media/image16.png"/><Relationship Id="rId4" Type="http://schemas.openxmlformats.org/officeDocument/2006/relationships/audio" Target="../media/audio8.wav"/><Relationship Id="rId9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10.png"/><Relationship Id="rId3" Type="http://schemas.openxmlformats.org/officeDocument/2006/relationships/audio" Target="../media/media4.mp3"/><Relationship Id="rId7" Type="http://schemas.openxmlformats.org/officeDocument/2006/relationships/image" Target="../media/image21.png"/><Relationship Id="rId12" Type="http://schemas.openxmlformats.org/officeDocument/2006/relationships/image" Target="../media/image6.svg"/><Relationship Id="rId2" Type="http://schemas.microsoft.com/office/2007/relationships/media" Target="../media/media4.mp3"/><Relationship Id="rId16" Type="http://schemas.openxmlformats.org/officeDocument/2006/relationships/image" Target="../media/image37.png"/><Relationship Id="rId1" Type="http://schemas.openxmlformats.org/officeDocument/2006/relationships/tags" Target="../tags/tag17.xml"/><Relationship Id="rId6" Type="http://schemas.openxmlformats.org/officeDocument/2006/relationships/image" Target="../media/image17.jpeg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12.xml"/><Relationship Id="rId15" Type="http://schemas.openxmlformats.org/officeDocument/2006/relationships/image" Target="../media/image35.png"/><Relationship Id="rId10" Type="http://schemas.openxmlformats.org/officeDocument/2006/relationships/image" Target="../media/image4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png"/><Relationship Id="rId1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10.png"/><Relationship Id="rId3" Type="http://schemas.openxmlformats.org/officeDocument/2006/relationships/audio" Target="../media/media3.mp3"/><Relationship Id="rId7" Type="http://schemas.openxmlformats.org/officeDocument/2006/relationships/image" Target="../media/image21.png"/><Relationship Id="rId12" Type="http://schemas.openxmlformats.org/officeDocument/2006/relationships/image" Target="../media/image6.svg"/><Relationship Id="rId2" Type="http://schemas.microsoft.com/office/2007/relationships/media" Target="../media/media3.mp3"/><Relationship Id="rId1" Type="http://schemas.openxmlformats.org/officeDocument/2006/relationships/tags" Target="../tags/tag18.xml"/><Relationship Id="rId6" Type="http://schemas.openxmlformats.org/officeDocument/2006/relationships/image" Target="../media/image17.jpeg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4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png"/><Relationship Id="rId1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customXml" Target="../ink/ink14.xml"/><Relationship Id="rId18" Type="http://schemas.openxmlformats.org/officeDocument/2006/relationships/customXml" Target="../ink/ink16.xml"/><Relationship Id="rId3" Type="http://schemas.openxmlformats.org/officeDocument/2006/relationships/notesSlide" Target="../notesSlides/notesSlide14.xml"/><Relationship Id="rId21" Type="http://schemas.openxmlformats.org/officeDocument/2006/relationships/image" Target="../media/image107.png"/><Relationship Id="rId7" Type="http://schemas.openxmlformats.org/officeDocument/2006/relationships/image" Target="../media/image21.png"/><Relationship Id="rId12" Type="http://schemas.openxmlformats.org/officeDocument/2006/relationships/image" Target="../media/image6.svg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5.png"/><Relationship Id="rId20" Type="http://schemas.openxmlformats.org/officeDocument/2006/relationships/customXml" Target="../ink/ink17.xml"/><Relationship Id="rId1" Type="http://schemas.openxmlformats.org/officeDocument/2006/relationships/tags" Target="../tags/tag19.xml"/><Relationship Id="rId6" Type="http://schemas.openxmlformats.org/officeDocument/2006/relationships/image" Target="../media/image17.jpeg"/><Relationship Id="rId11" Type="http://schemas.openxmlformats.org/officeDocument/2006/relationships/image" Target="../media/image16.png"/><Relationship Id="rId5" Type="http://schemas.openxmlformats.org/officeDocument/2006/relationships/audio" Target="../media/audio9.wav"/><Relationship Id="rId15" Type="http://schemas.openxmlformats.org/officeDocument/2006/relationships/customXml" Target="../ink/ink15.xml"/><Relationship Id="rId10" Type="http://schemas.openxmlformats.org/officeDocument/2006/relationships/image" Target="../media/image4.svg"/><Relationship Id="rId19" Type="http://schemas.openxmlformats.org/officeDocument/2006/relationships/image" Target="../media/image106.png"/><Relationship Id="rId4" Type="http://schemas.openxmlformats.org/officeDocument/2006/relationships/audio" Target="../media/audio7.wav"/><Relationship Id="rId9" Type="http://schemas.openxmlformats.org/officeDocument/2006/relationships/image" Target="../media/image18.png"/><Relationship Id="rId14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1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21.png"/><Relationship Id="rId11" Type="http://schemas.openxmlformats.org/officeDocument/2006/relationships/image" Target="../media/image6.svg"/><Relationship Id="rId5" Type="http://schemas.openxmlformats.org/officeDocument/2006/relationships/image" Target="../media/image17.jpeg"/><Relationship Id="rId10" Type="http://schemas.openxmlformats.org/officeDocument/2006/relationships/image" Target="../media/image16.png"/><Relationship Id="rId4" Type="http://schemas.openxmlformats.org/officeDocument/2006/relationships/audio" Target="../media/audio8.wav"/><Relationship Id="rId9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6.png"/><Relationship Id="rId18" Type="http://schemas.openxmlformats.org/officeDocument/2006/relationships/image" Target="../media/image10.png"/><Relationship Id="rId3" Type="http://schemas.microsoft.com/office/2007/relationships/media" Target="../media/media1.mp3"/><Relationship Id="rId7" Type="http://schemas.openxmlformats.org/officeDocument/2006/relationships/image" Target="../media/image3.png"/><Relationship Id="rId12" Type="http://schemas.openxmlformats.org/officeDocument/2006/relationships/image" Target="../media/image19.svg"/><Relationship Id="rId17" Type="http://schemas.openxmlformats.org/officeDocument/2006/relationships/image" Target="../media/image9.GIF"/><Relationship Id="rId2" Type="http://schemas.openxmlformats.org/officeDocument/2006/relationships/audio" Target="NULL" TargetMode="External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7.png"/><Relationship Id="rId10" Type="http://schemas.openxmlformats.org/officeDocument/2006/relationships/image" Target="../media/image17.svg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Relationship Id="rId14" Type="http://schemas.openxmlformats.org/officeDocument/2006/relationships/image" Target="../media/image2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customXml" Target="../ink/ink18.xml"/><Relationship Id="rId18" Type="http://schemas.openxmlformats.org/officeDocument/2006/relationships/customXml" Target="../ink/ink20.xml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1.png"/><Relationship Id="rId12" Type="http://schemas.openxmlformats.org/officeDocument/2006/relationships/image" Target="../media/image6.svg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8.png"/><Relationship Id="rId1" Type="http://schemas.openxmlformats.org/officeDocument/2006/relationships/tags" Target="../tags/tag21.xml"/><Relationship Id="rId6" Type="http://schemas.openxmlformats.org/officeDocument/2006/relationships/image" Target="../media/image17.jpeg"/><Relationship Id="rId11" Type="http://schemas.openxmlformats.org/officeDocument/2006/relationships/image" Target="../media/image16.png"/><Relationship Id="rId5" Type="http://schemas.openxmlformats.org/officeDocument/2006/relationships/audio" Target="../media/audio9.wav"/><Relationship Id="rId15" Type="http://schemas.openxmlformats.org/officeDocument/2006/relationships/customXml" Target="../ink/ink19.xml"/><Relationship Id="rId10" Type="http://schemas.openxmlformats.org/officeDocument/2006/relationships/image" Target="../media/image4.svg"/><Relationship Id="rId19" Type="http://schemas.openxmlformats.org/officeDocument/2006/relationships/image" Target="../media/image109.png"/><Relationship Id="rId4" Type="http://schemas.openxmlformats.org/officeDocument/2006/relationships/audio" Target="../media/audio7.wav"/><Relationship Id="rId9" Type="http://schemas.openxmlformats.org/officeDocument/2006/relationships/image" Target="../media/image18.png"/><Relationship Id="rId14" Type="http://schemas.openxmlformats.org/officeDocument/2006/relationships/image" Target="../media/image10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1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21.png"/><Relationship Id="rId11" Type="http://schemas.openxmlformats.org/officeDocument/2006/relationships/image" Target="../media/image6.svg"/><Relationship Id="rId5" Type="http://schemas.openxmlformats.org/officeDocument/2006/relationships/image" Target="../media/image17.jpeg"/><Relationship Id="rId10" Type="http://schemas.openxmlformats.org/officeDocument/2006/relationships/image" Target="../media/image16.png"/><Relationship Id="rId4" Type="http://schemas.openxmlformats.org/officeDocument/2006/relationships/audio" Target="../media/audio8.wav"/><Relationship Id="rId9" Type="http://schemas.openxmlformats.org/officeDocument/2006/relationships/image" Target="../media/image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customXml" Target="../ink/ink21.xml"/><Relationship Id="rId18" Type="http://schemas.openxmlformats.org/officeDocument/2006/relationships/customXml" Target="../ink/ink23.xml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1.png"/><Relationship Id="rId12" Type="http://schemas.openxmlformats.org/officeDocument/2006/relationships/image" Target="../media/image6.svg"/><Relationship Id="rId17" Type="http://schemas.openxmlformats.org/officeDocument/2006/relationships/image" Target="../media/image111.png"/><Relationship Id="rId2" Type="http://schemas.openxmlformats.org/officeDocument/2006/relationships/slideLayout" Target="../slideLayouts/slideLayout7.xml"/><Relationship Id="rId16" Type="http://schemas.openxmlformats.org/officeDocument/2006/relationships/customXml" Target="../ink/ink22.xml"/><Relationship Id="rId1" Type="http://schemas.openxmlformats.org/officeDocument/2006/relationships/tags" Target="../tags/tag23.xml"/><Relationship Id="rId6" Type="http://schemas.openxmlformats.org/officeDocument/2006/relationships/image" Target="../media/image17.jpeg"/><Relationship Id="rId11" Type="http://schemas.openxmlformats.org/officeDocument/2006/relationships/image" Target="../media/image16.png"/><Relationship Id="rId5" Type="http://schemas.openxmlformats.org/officeDocument/2006/relationships/audio" Target="../media/audio9.wav"/><Relationship Id="rId15" Type="http://schemas.openxmlformats.org/officeDocument/2006/relationships/image" Target="../media/image35.png"/><Relationship Id="rId10" Type="http://schemas.openxmlformats.org/officeDocument/2006/relationships/image" Target="../media/image4.svg"/><Relationship Id="rId19" Type="http://schemas.openxmlformats.org/officeDocument/2006/relationships/image" Target="../media/image112.png"/><Relationship Id="rId4" Type="http://schemas.openxmlformats.org/officeDocument/2006/relationships/audio" Target="../media/audio7.wav"/><Relationship Id="rId9" Type="http://schemas.openxmlformats.org/officeDocument/2006/relationships/image" Target="../media/image18.png"/><Relationship Id="rId14" Type="http://schemas.openxmlformats.org/officeDocument/2006/relationships/image" Target="../media/image1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1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21.png"/><Relationship Id="rId11" Type="http://schemas.openxmlformats.org/officeDocument/2006/relationships/image" Target="../media/image6.svg"/><Relationship Id="rId5" Type="http://schemas.openxmlformats.org/officeDocument/2006/relationships/image" Target="../media/image17.jpeg"/><Relationship Id="rId10" Type="http://schemas.openxmlformats.org/officeDocument/2006/relationships/image" Target="../media/image16.png"/><Relationship Id="rId4" Type="http://schemas.openxmlformats.org/officeDocument/2006/relationships/audio" Target="../media/audio8.wav"/><Relationship Id="rId9" Type="http://schemas.openxmlformats.org/officeDocument/2006/relationships/image" Target="../media/image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customXml" Target="../ink/ink24.xml"/><Relationship Id="rId18" Type="http://schemas.openxmlformats.org/officeDocument/2006/relationships/customXml" Target="../ink/ink26.xml"/><Relationship Id="rId3" Type="http://schemas.openxmlformats.org/officeDocument/2006/relationships/notesSlide" Target="../notesSlides/notesSlide20.xml"/><Relationship Id="rId21" Type="http://schemas.openxmlformats.org/officeDocument/2006/relationships/image" Target="../media/image116.png"/><Relationship Id="rId7" Type="http://schemas.openxmlformats.org/officeDocument/2006/relationships/image" Target="../media/image21.png"/><Relationship Id="rId12" Type="http://schemas.openxmlformats.org/officeDocument/2006/relationships/image" Target="../media/image6.svg"/><Relationship Id="rId1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14.png"/><Relationship Id="rId20" Type="http://schemas.openxmlformats.org/officeDocument/2006/relationships/customXml" Target="../ink/ink27.xml"/><Relationship Id="rId1" Type="http://schemas.openxmlformats.org/officeDocument/2006/relationships/tags" Target="../tags/tag25.xml"/><Relationship Id="rId6" Type="http://schemas.openxmlformats.org/officeDocument/2006/relationships/image" Target="../media/image17.jpeg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5" Type="http://schemas.openxmlformats.org/officeDocument/2006/relationships/customXml" Target="../ink/ink25.xml"/><Relationship Id="rId10" Type="http://schemas.openxmlformats.org/officeDocument/2006/relationships/image" Target="../media/image4.svg"/><Relationship Id="rId19" Type="http://schemas.openxmlformats.org/officeDocument/2006/relationships/image" Target="../media/image115.png"/><Relationship Id="rId4" Type="http://schemas.openxmlformats.org/officeDocument/2006/relationships/audio" Target="../media/audio7.wav"/><Relationship Id="rId9" Type="http://schemas.openxmlformats.org/officeDocument/2006/relationships/image" Target="../media/image18.png"/><Relationship Id="rId14" Type="http://schemas.openxmlformats.org/officeDocument/2006/relationships/image" Target="../media/image1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1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21.png"/><Relationship Id="rId11" Type="http://schemas.openxmlformats.org/officeDocument/2006/relationships/image" Target="../media/image6.svg"/><Relationship Id="rId5" Type="http://schemas.openxmlformats.org/officeDocument/2006/relationships/image" Target="../media/image17.jpeg"/><Relationship Id="rId10" Type="http://schemas.openxmlformats.org/officeDocument/2006/relationships/image" Target="../media/image16.png"/><Relationship Id="rId4" Type="http://schemas.openxmlformats.org/officeDocument/2006/relationships/audio" Target="../media/audio8.wav"/><Relationship Id="rId9" Type="http://schemas.openxmlformats.org/officeDocument/2006/relationships/image" Target="../media/image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31.svg"/><Relationship Id="rId11" Type="http://schemas.openxmlformats.org/officeDocument/2006/relationships/image" Target="../media/image35.png"/><Relationship Id="rId5" Type="http://schemas.openxmlformats.org/officeDocument/2006/relationships/image" Target="../media/image21.png"/><Relationship Id="rId10" Type="http://schemas.openxmlformats.org/officeDocument/2006/relationships/image" Target="../media/image6.svg"/><Relationship Id="rId4" Type="http://schemas.openxmlformats.org/officeDocument/2006/relationships/image" Target="../media/image17.jpeg"/><Relationship Id="rId9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29.svg"/><Relationship Id="rId11" Type="http://schemas.openxmlformats.org/officeDocument/2006/relationships/audio" Target="../media/audio1.wav"/><Relationship Id="rId5" Type="http://schemas.openxmlformats.org/officeDocument/2006/relationships/image" Target="../media/image14.png"/><Relationship Id="rId10" Type="http://schemas.openxmlformats.org/officeDocument/2006/relationships/image" Target="../media/image6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image" Target="../media/image4.sv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audio" Target="../media/audio3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21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6.png"/><Relationship Id="rId12" Type="http://schemas.openxmlformats.org/officeDocument/2006/relationships/image" Target="../media/image10.svg"/><Relationship Id="rId2" Type="http://schemas.openxmlformats.org/officeDocument/2006/relationships/slideLayout" Target="../slideLayouts/slideLayout7.xml"/><Relationship Id="rId16" Type="http://schemas.openxmlformats.org/officeDocument/2006/relationships/audio" Target="../media/audio3.wav"/><Relationship Id="rId1" Type="http://schemas.openxmlformats.org/officeDocument/2006/relationships/tags" Target="../tags/tag30.xml"/><Relationship Id="rId6" Type="http://schemas.openxmlformats.org/officeDocument/2006/relationships/image" Target="../media/image38.jpeg"/><Relationship Id="rId11" Type="http://schemas.openxmlformats.org/officeDocument/2006/relationships/image" Target="../media/image19.png"/><Relationship Id="rId5" Type="http://schemas.openxmlformats.org/officeDocument/2006/relationships/audio" Target="../media/audio6.wav"/><Relationship Id="rId15" Type="http://schemas.openxmlformats.org/officeDocument/2006/relationships/image" Target="../media/image39.png"/><Relationship Id="rId10" Type="http://schemas.openxmlformats.org/officeDocument/2006/relationships/image" Target="../media/image8.svg"/><Relationship Id="rId4" Type="http://schemas.openxmlformats.org/officeDocument/2006/relationships/audio" Target="../media/audio3.wav"/><Relationship Id="rId9" Type="http://schemas.openxmlformats.org/officeDocument/2006/relationships/image" Target="../media/image15.png"/><Relationship Id="rId14" Type="http://schemas.openxmlformats.org/officeDocument/2006/relationships/image" Target="../media/image3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9.svg"/><Relationship Id="rId11" Type="http://schemas.openxmlformats.org/officeDocument/2006/relationships/audio" Target="../media/audio1.wav"/><Relationship Id="rId5" Type="http://schemas.openxmlformats.org/officeDocument/2006/relationships/image" Target="../media/image14.png"/><Relationship Id="rId10" Type="http://schemas.openxmlformats.org/officeDocument/2006/relationships/image" Target="../media/image6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21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6.png"/><Relationship Id="rId12" Type="http://schemas.openxmlformats.org/officeDocument/2006/relationships/image" Target="../media/image10.svg"/><Relationship Id="rId17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1.png"/><Relationship Id="rId1" Type="http://schemas.openxmlformats.org/officeDocument/2006/relationships/tags" Target="../tags/tag31.xml"/><Relationship Id="rId6" Type="http://schemas.openxmlformats.org/officeDocument/2006/relationships/image" Target="../media/image38.jpeg"/><Relationship Id="rId11" Type="http://schemas.openxmlformats.org/officeDocument/2006/relationships/image" Target="../media/image19.png"/><Relationship Id="rId5" Type="http://schemas.openxmlformats.org/officeDocument/2006/relationships/audio" Target="../media/audio8.wav"/><Relationship Id="rId15" Type="http://schemas.openxmlformats.org/officeDocument/2006/relationships/image" Target="../media/image40.gif"/><Relationship Id="rId10" Type="http://schemas.openxmlformats.org/officeDocument/2006/relationships/image" Target="../media/image8.svg"/><Relationship Id="rId4" Type="http://schemas.openxmlformats.org/officeDocument/2006/relationships/audio" Target="../media/audio3.wav"/><Relationship Id="rId9" Type="http://schemas.openxmlformats.org/officeDocument/2006/relationships/image" Target="../media/image15.png"/><Relationship Id="rId14" Type="http://schemas.openxmlformats.org/officeDocument/2006/relationships/image" Target="../media/image31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21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16.png"/><Relationship Id="rId12" Type="http://schemas.openxmlformats.org/officeDocument/2006/relationships/image" Target="../media/image10.svg"/><Relationship Id="rId17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1.png"/><Relationship Id="rId1" Type="http://schemas.openxmlformats.org/officeDocument/2006/relationships/tags" Target="../tags/tag32.xml"/><Relationship Id="rId6" Type="http://schemas.openxmlformats.org/officeDocument/2006/relationships/image" Target="../media/image38.jpeg"/><Relationship Id="rId11" Type="http://schemas.openxmlformats.org/officeDocument/2006/relationships/image" Target="../media/image19.png"/><Relationship Id="rId5" Type="http://schemas.openxmlformats.org/officeDocument/2006/relationships/audio" Target="../media/audio8.wav"/><Relationship Id="rId15" Type="http://schemas.openxmlformats.org/officeDocument/2006/relationships/image" Target="../media/image40.gif"/><Relationship Id="rId10" Type="http://schemas.openxmlformats.org/officeDocument/2006/relationships/image" Target="../media/image8.svg"/><Relationship Id="rId4" Type="http://schemas.openxmlformats.org/officeDocument/2006/relationships/audio" Target="../media/audio3.wav"/><Relationship Id="rId9" Type="http://schemas.openxmlformats.org/officeDocument/2006/relationships/image" Target="../media/image15.png"/><Relationship Id="rId14" Type="http://schemas.openxmlformats.org/officeDocument/2006/relationships/image" Target="../media/image31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21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6.png"/><Relationship Id="rId12" Type="http://schemas.openxmlformats.org/officeDocument/2006/relationships/image" Target="../media/image10.svg"/><Relationship Id="rId17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1.png"/><Relationship Id="rId1" Type="http://schemas.openxmlformats.org/officeDocument/2006/relationships/tags" Target="../tags/tag33.xml"/><Relationship Id="rId6" Type="http://schemas.openxmlformats.org/officeDocument/2006/relationships/image" Target="../media/image38.jpeg"/><Relationship Id="rId11" Type="http://schemas.openxmlformats.org/officeDocument/2006/relationships/image" Target="../media/image19.png"/><Relationship Id="rId5" Type="http://schemas.openxmlformats.org/officeDocument/2006/relationships/audio" Target="../media/audio8.wav"/><Relationship Id="rId15" Type="http://schemas.openxmlformats.org/officeDocument/2006/relationships/image" Target="../media/image40.gif"/><Relationship Id="rId10" Type="http://schemas.openxmlformats.org/officeDocument/2006/relationships/image" Target="../media/image8.svg"/><Relationship Id="rId4" Type="http://schemas.openxmlformats.org/officeDocument/2006/relationships/audio" Target="../media/audio3.wav"/><Relationship Id="rId9" Type="http://schemas.openxmlformats.org/officeDocument/2006/relationships/image" Target="../media/image15.png"/><Relationship Id="rId14" Type="http://schemas.openxmlformats.org/officeDocument/2006/relationships/image" Target="../media/image31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21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6.png"/><Relationship Id="rId12" Type="http://schemas.openxmlformats.org/officeDocument/2006/relationships/image" Target="../media/image10.svg"/><Relationship Id="rId17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1.png"/><Relationship Id="rId1" Type="http://schemas.openxmlformats.org/officeDocument/2006/relationships/tags" Target="../tags/tag34.xml"/><Relationship Id="rId6" Type="http://schemas.openxmlformats.org/officeDocument/2006/relationships/image" Target="../media/image38.jpeg"/><Relationship Id="rId11" Type="http://schemas.openxmlformats.org/officeDocument/2006/relationships/image" Target="../media/image19.png"/><Relationship Id="rId5" Type="http://schemas.openxmlformats.org/officeDocument/2006/relationships/audio" Target="../media/audio8.wav"/><Relationship Id="rId15" Type="http://schemas.openxmlformats.org/officeDocument/2006/relationships/image" Target="../media/image40.gif"/><Relationship Id="rId10" Type="http://schemas.openxmlformats.org/officeDocument/2006/relationships/image" Target="../media/image8.svg"/><Relationship Id="rId4" Type="http://schemas.openxmlformats.org/officeDocument/2006/relationships/audio" Target="../media/audio3.wav"/><Relationship Id="rId9" Type="http://schemas.openxmlformats.org/officeDocument/2006/relationships/image" Target="../media/image15.png"/><Relationship Id="rId14" Type="http://schemas.openxmlformats.org/officeDocument/2006/relationships/image" Target="../media/image31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10.png"/><Relationship Id="rId3" Type="http://schemas.openxmlformats.org/officeDocument/2006/relationships/audio" Target="../media/media3.mp3"/><Relationship Id="rId7" Type="http://schemas.openxmlformats.org/officeDocument/2006/relationships/image" Target="../media/image21.png"/><Relationship Id="rId12" Type="http://schemas.openxmlformats.org/officeDocument/2006/relationships/image" Target="../media/image6.svg"/><Relationship Id="rId2" Type="http://schemas.microsoft.com/office/2007/relationships/media" Target="../media/media3.mp3"/><Relationship Id="rId1" Type="http://schemas.openxmlformats.org/officeDocument/2006/relationships/tags" Target="../tags/tag35.xml"/><Relationship Id="rId6" Type="http://schemas.openxmlformats.org/officeDocument/2006/relationships/image" Target="../media/image17.jpeg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28.xml"/><Relationship Id="rId10" Type="http://schemas.openxmlformats.org/officeDocument/2006/relationships/image" Target="../media/image4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png"/><Relationship Id="rId1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6.svg"/><Relationship Id="rId3" Type="http://schemas.openxmlformats.org/officeDocument/2006/relationships/audio" Target="../media/media3.mp3"/><Relationship Id="rId7" Type="http://schemas.openxmlformats.org/officeDocument/2006/relationships/image" Target="../media/image17.jpeg"/><Relationship Id="rId12" Type="http://schemas.openxmlformats.org/officeDocument/2006/relationships/image" Target="../media/image16.png"/><Relationship Id="rId2" Type="http://schemas.microsoft.com/office/2007/relationships/media" Target="../media/media3.mp3"/><Relationship Id="rId1" Type="http://schemas.openxmlformats.org/officeDocument/2006/relationships/tags" Target="../tags/tag36.xml"/><Relationship Id="rId6" Type="http://schemas.openxmlformats.org/officeDocument/2006/relationships/audio" Target="../media/audio6.wav"/><Relationship Id="rId11" Type="http://schemas.openxmlformats.org/officeDocument/2006/relationships/image" Target="../media/image4.svg"/><Relationship Id="rId5" Type="http://schemas.openxmlformats.org/officeDocument/2006/relationships/notesSlide" Target="../notesSlides/notesSlide29.xml"/><Relationship Id="rId15" Type="http://schemas.openxmlformats.org/officeDocument/2006/relationships/image" Target="../media/image39.png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1.svg"/><Relationship Id="rId1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audio" Target="../media/audio10.wav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6" Type="http://schemas.openxmlformats.org/officeDocument/2006/relationships/image" Target="../media/image29.svg"/><Relationship Id="rId11" Type="http://schemas.openxmlformats.org/officeDocument/2006/relationships/audio" Target="../media/audio10.wav"/><Relationship Id="rId5" Type="http://schemas.openxmlformats.org/officeDocument/2006/relationships/image" Target="../media/image14.png"/><Relationship Id="rId10" Type="http://schemas.openxmlformats.org/officeDocument/2006/relationships/image" Target="../media/image6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image" Target="../media/image4.sv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audio" Target="../media/audio3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47.png"/><Relationship Id="rId18" Type="http://schemas.openxmlformats.org/officeDocument/2006/relationships/image" Target="../media/image67.svg"/><Relationship Id="rId3" Type="http://schemas.openxmlformats.org/officeDocument/2006/relationships/audio" Target="../media/audio11.wav"/><Relationship Id="rId21" Type="http://schemas.openxmlformats.org/officeDocument/2006/relationships/image" Target="../media/image69.svg"/><Relationship Id="rId7" Type="http://schemas.openxmlformats.org/officeDocument/2006/relationships/image" Target="../media/image44.png"/><Relationship Id="rId12" Type="http://schemas.openxmlformats.org/officeDocument/2006/relationships/image" Target="../media/image61.svg"/><Relationship Id="rId17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5.svg"/><Relationship Id="rId20" Type="http://schemas.openxmlformats.org/officeDocument/2006/relationships/image" Target="../media/image50.png"/><Relationship Id="rId1" Type="http://schemas.openxmlformats.org/officeDocument/2006/relationships/tags" Target="../tags/tag39.xml"/><Relationship Id="rId6" Type="http://schemas.openxmlformats.org/officeDocument/2006/relationships/image" Target="../media/image55.svg"/><Relationship Id="rId11" Type="http://schemas.openxmlformats.org/officeDocument/2006/relationships/image" Target="../media/image46.png"/><Relationship Id="rId5" Type="http://schemas.openxmlformats.org/officeDocument/2006/relationships/image" Target="../media/image43.png"/><Relationship Id="rId15" Type="http://schemas.openxmlformats.org/officeDocument/2006/relationships/image" Target="../media/image48.png"/><Relationship Id="rId10" Type="http://schemas.openxmlformats.org/officeDocument/2006/relationships/image" Target="../media/image59.svg"/><Relationship Id="rId19" Type="http://schemas.openxmlformats.org/officeDocument/2006/relationships/slide" Target="slide39.xml"/><Relationship Id="rId4" Type="http://schemas.openxmlformats.org/officeDocument/2006/relationships/image" Target="../media/image42.png"/><Relationship Id="rId9" Type="http://schemas.openxmlformats.org/officeDocument/2006/relationships/image" Target="../media/image45.png"/><Relationship Id="rId14" Type="http://schemas.openxmlformats.org/officeDocument/2006/relationships/image" Target="../media/image63.svg"/><Relationship Id="rId22" Type="http://schemas.openxmlformats.org/officeDocument/2006/relationships/audio" Target="../media/audio11.wav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5.svg"/><Relationship Id="rId18" Type="http://schemas.openxmlformats.org/officeDocument/2006/relationships/image" Target="../media/image56.png"/><Relationship Id="rId26" Type="http://schemas.openxmlformats.org/officeDocument/2006/relationships/image" Target="../media/image60.png"/><Relationship Id="rId39" Type="http://schemas.openxmlformats.org/officeDocument/2006/relationships/image" Target="../media/image65.png"/><Relationship Id="rId21" Type="http://schemas.openxmlformats.org/officeDocument/2006/relationships/image" Target="../media/image83.svg"/><Relationship Id="rId34" Type="http://schemas.openxmlformats.org/officeDocument/2006/relationships/image" Target="../media/image101.svg"/><Relationship Id="rId42" Type="http://schemas.openxmlformats.org/officeDocument/2006/relationships/image" Target="../media/image66.png"/><Relationship Id="rId47" Type="http://schemas.openxmlformats.org/officeDocument/2006/relationships/image" Target="../media/image67.png"/><Relationship Id="rId50" Type="http://schemas.openxmlformats.org/officeDocument/2006/relationships/image" Target="../media/image124.svg"/><Relationship Id="rId55" Type="http://schemas.openxmlformats.org/officeDocument/2006/relationships/image" Target="../media/image71.png"/><Relationship Id="rId63" Type="http://schemas.openxmlformats.org/officeDocument/2006/relationships/slide" Target="slide50.xml"/><Relationship Id="rId7" Type="http://schemas.openxmlformats.org/officeDocument/2006/relationships/image" Target="../media/image59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5.png"/><Relationship Id="rId29" Type="http://schemas.openxmlformats.org/officeDocument/2006/relationships/image" Target="../media/image91.svg"/><Relationship Id="rId11" Type="http://schemas.openxmlformats.org/officeDocument/2006/relationships/image" Target="../media/image73.svg"/><Relationship Id="rId24" Type="http://schemas.openxmlformats.org/officeDocument/2006/relationships/image" Target="../media/image59.png"/><Relationship Id="rId32" Type="http://schemas.openxmlformats.org/officeDocument/2006/relationships/image" Target="../media/image98.svg"/><Relationship Id="rId37" Type="http://schemas.openxmlformats.org/officeDocument/2006/relationships/image" Target="../media/image103.svg"/><Relationship Id="rId40" Type="http://schemas.openxmlformats.org/officeDocument/2006/relationships/image" Target="../media/image118.svg"/><Relationship Id="rId45" Type="http://schemas.openxmlformats.org/officeDocument/2006/relationships/image" Target="../media/image49.png"/><Relationship Id="rId53" Type="http://schemas.openxmlformats.org/officeDocument/2006/relationships/image" Target="../media/image70.png"/><Relationship Id="rId58" Type="http://schemas.openxmlformats.org/officeDocument/2006/relationships/image" Target="../media/image132.svg"/><Relationship Id="rId5" Type="http://schemas.openxmlformats.org/officeDocument/2006/relationships/image" Target="../media/image42.png"/><Relationship Id="rId61" Type="http://schemas.openxmlformats.org/officeDocument/2006/relationships/image" Target="../media/image73.png"/><Relationship Id="rId19" Type="http://schemas.openxmlformats.org/officeDocument/2006/relationships/image" Target="../media/image81.svg"/><Relationship Id="rId14" Type="http://schemas.openxmlformats.org/officeDocument/2006/relationships/image" Target="../media/image54.png"/><Relationship Id="rId22" Type="http://schemas.openxmlformats.org/officeDocument/2006/relationships/image" Target="../media/image58.png"/><Relationship Id="rId27" Type="http://schemas.openxmlformats.org/officeDocument/2006/relationships/image" Target="../media/image89.svg"/><Relationship Id="rId30" Type="http://schemas.openxmlformats.org/officeDocument/2006/relationships/slide" Target="slide40.xml"/><Relationship Id="rId35" Type="http://schemas.openxmlformats.org/officeDocument/2006/relationships/slide" Target="slide44.xml"/><Relationship Id="rId43" Type="http://schemas.openxmlformats.org/officeDocument/2006/relationships/image" Target="../media/image120.svg"/><Relationship Id="rId48" Type="http://schemas.openxmlformats.org/officeDocument/2006/relationships/image" Target="../media/image122.svg"/><Relationship Id="rId56" Type="http://schemas.openxmlformats.org/officeDocument/2006/relationships/image" Target="../media/image130.svg"/><Relationship Id="rId64" Type="http://schemas.openxmlformats.org/officeDocument/2006/relationships/audio" Target="../media/audio3.wav"/><Relationship Id="rId8" Type="http://schemas.openxmlformats.org/officeDocument/2006/relationships/image" Target="../media/image51.png"/><Relationship Id="rId51" Type="http://schemas.openxmlformats.org/officeDocument/2006/relationships/image" Target="../media/image69.png"/><Relationship Id="rId3" Type="http://schemas.openxmlformats.org/officeDocument/2006/relationships/notesSlide" Target="../notesSlides/notesSlide30.xml"/><Relationship Id="rId12" Type="http://schemas.openxmlformats.org/officeDocument/2006/relationships/image" Target="../media/image53.png"/><Relationship Id="rId17" Type="http://schemas.openxmlformats.org/officeDocument/2006/relationships/image" Target="../media/image79.svg"/><Relationship Id="rId25" Type="http://schemas.openxmlformats.org/officeDocument/2006/relationships/image" Target="../media/image87.svg"/><Relationship Id="rId33" Type="http://schemas.openxmlformats.org/officeDocument/2006/relationships/image" Target="../media/image63.png"/><Relationship Id="rId38" Type="http://schemas.openxmlformats.org/officeDocument/2006/relationships/slide" Target="slide42.xml"/><Relationship Id="rId46" Type="http://schemas.openxmlformats.org/officeDocument/2006/relationships/image" Target="../media/image67.svg"/><Relationship Id="rId59" Type="http://schemas.openxmlformats.org/officeDocument/2006/relationships/image" Target="../media/image47.png"/><Relationship Id="rId20" Type="http://schemas.openxmlformats.org/officeDocument/2006/relationships/image" Target="../media/image57.png"/><Relationship Id="rId41" Type="http://schemas.openxmlformats.org/officeDocument/2006/relationships/slide" Target="slide46.xml"/><Relationship Id="rId54" Type="http://schemas.openxmlformats.org/officeDocument/2006/relationships/image" Target="../media/image128.svg"/><Relationship Id="rId62" Type="http://schemas.openxmlformats.org/officeDocument/2006/relationships/image" Target="../media/image134.svg"/><Relationship Id="rId1" Type="http://schemas.openxmlformats.org/officeDocument/2006/relationships/tags" Target="../tags/tag40.xml"/><Relationship Id="rId6" Type="http://schemas.openxmlformats.org/officeDocument/2006/relationships/image" Target="../media/image45.png"/><Relationship Id="rId15" Type="http://schemas.openxmlformats.org/officeDocument/2006/relationships/image" Target="../media/image77.svg"/><Relationship Id="rId23" Type="http://schemas.openxmlformats.org/officeDocument/2006/relationships/image" Target="../media/image85.svg"/><Relationship Id="rId28" Type="http://schemas.openxmlformats.org/officeDocument/2006/relationships/image" Target="../media/image61.png"/><Relationship Id="rId36" Type="http://schemas.openxmlformats.org/officeDocument/2006/relationships/image" Target="../media/image64.png"/><Relationship Id="rId49" Type="http://schemas.openxmlformats.org/officeDocument/2006/relationships/image" Target="../media/image68.png"/><Relationship Id="rId57" Type="http://schemas.openxmlformats.org/officeDocument/2006/relationships/image" Target="../media/image72.png"/><Relationship Id="rId10" Type="http://schemas.openxmlformats.org/officeDocument/2006/relationships/image" Target="../media/image52.png"/><Relationship Id="rId31" Type="http://schemas.openxmlformats.org/officeDocument/2006/relationships/image" Target="../media/image62.png"/><Relationship Id="rId44" Type="http://schemas.openxmlformats.org/officeDocument/2006/relationships/slide" Target="slide48.xml"/><Relationship Id="rId52" Type="http://schemas.openxmlformats.org/officeDocument/2006/relationships/image" Target="../media/image126.svg"/><Relationship Id="rId60" Type="http://schemas.openxmlformats.org/officeDocument/2006/relationships/image" Target="../media/image63.svg"/><Relationship Id="rId4" Type="http://schemas.openxmlformats.org/officeDocument/2006/relationships/audio" Target="../media/audio3.wav"/><Relationship Id="rId9" Type="http://schemas.openxmlformats.org/officeDocument/2006/relationships/image" Target="../media/image7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4.svg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audio" Target="../media/audio3.wav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53.png"/><Relationship Id="rId18" Type="http://schemas.openxmlformats.org/officeDocument/2006/relationships/image" Target="../media/image143.svg"/><Relationship Id="rId26" Type="http://schemas.openxmlformats.org/officeDocument/2006/relationships/image" Target="../media/image149.svg"/><Relationship Id="rId3" Type="http://schemas.openxmlformats.org/officeDocument/2006/relationships/audio" Target="../media/audio8.wav"/><Relationship Id="rId21" Type="http://schemas.openxmlformats.org/officeDocument/2006/relationships/image" Target="../media/image79.png"/><Relationship Id="rId7" Type="http://schemas.openxmlformats.org/officeDocument/2006/relationships/image" Target="../media/image48.png"/><Relationship Id="rId12" Type="http://schemas.openxmlformats.org/officeDocument/2006/relationships/image" Target="../media/image73.svg"/><Relationship Id="rId17" Type="http://schemas.openxmlformats.org/officeDocument/2006/relationships/image" Target="../media/image78.png"/><Relationship Id="rId25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1.svg"/><Relationship Id="rId20" Type="http://schemas.openxmlformats.org/officeDocument/2006/relationships/image" Target="../media/image61.svg"/><Relationship Id="rId29" Type="http://schemas.openxmlformats.org/officeDocument/2006/relationships/slide" Target="slide4.xml"/><Relationship Id="rId1" Type="http://schemas.openxmlformats.org/officeDocument/2006/relationships/tags" Target="../tags/tag41.xml"/><Relationship Id="rId6" Type="http://schemas.openxmlformats.org/officeDocument/2006/relationships/image" Target="../media/image137.svg"/><Relationship Id="rId11" Type="http://schemas.openxmlformats.org/officeDocument/2006/relationships/image" Target="../media/image52.png"/><Relationship Id="rId24" Type="http://schemas.openxmlformats.org/officeDocument/2006/relationships/image" Target="../media/image147.svg"/><Relationship Id="rId5" Type="http://schemas.openxmlformats.org/officeDocument/2006/relationships/image" Target="../media/image75.png"/><Relationship Id="rId15" Type="http://schemas.openxmlformats.org/officeDocument/2006/relationships/image" Target="../media/image77.png"/><Relationship Id="rId23" Type="http://schemas.openxmlformats.org/officeDocument/2006/relationships/image" Target="../media/image80.png"/><Relationship Id="rId28" Type="http://schemas.openxmlformats.org/officeDocument/2006/relationships/slide" Target="slide41.xml"/><Relationship Id="rId10" Type="http://schemas.openxmlformats.org/officeDocument/2006/relationships/image" Target="../media/image139.svg"/><Relationship Id="rId19" Type="http://schemas.openxmlformats.org/officeDocument/2006/relationships/image" Target="../media/image46.png"/><Relationship Id="rId4" Type="http://schemas.openxmlformats.org/officeDocument/2006/relationships/image" Target="../media/image74.png"/><Relationship Id="rId9" Type="http://schemas.openxmlformats.org/officeDocument/2006/relationships/image" Target="../media/image76.png"/><Relationship Id="rId14" Type="http://schemas.openxmlformats.org/officeDocument/2006/relationships/image" Target="../media/image75.svg"/><Relationship Id="rId22" Type="http://schemas.openxmlformats.org/officeDocument/2006/relationships/image" Target="../media/image145.svg"/><Relationship Id="rId27" Type="http://schemas.openxmlformats.org/officeDocument/2006/relationships/slide" Target="slide39.xml"/><Relationship Id="rId30" Type="http://schemas.openxmlformats.org/officeDocument/2006/relationships/audio" Target="../media/audio8.wav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svg"/><Relationship Id="rId13" Type="http://schemas.openxmlformats.org/officeDocument/2006/relationships/image" Target="../media/image78.png"/><Relationship Id="rId18" Type="http://schemas.openxmlformats.org/officeDocument/2006/relationships/image" Target="../media/image159.svg"/><Relationship Id="rId3" Type="http://schemas.openxmlformats.org/officeDocument/2006/relationships/audio" Target="../media/audio1.wav"/><Relationship Id="rId21" Type="http://schemas.openxmlformats.org/officeDocument/2006/relationships/slide" Target="slide39.xml"/><Relationship Id="rId7" Type="http://schemas.openxmlformats.org/officeDocument/2006/relationships/image" Target="../media/image83.png"/><Relationship Id="rId12" Type="http://schemas.openxmlformats.org/officeDocument/2006/relationships/image" Target="../media/image155.svg"/><Relationship Id="rId17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58.svg"/><Relationship Id="rId20" Type="http://schemas.openxmlformats.org/officeDocument/2006/relationships/image" Target="../media/image160.svg"/><Relationship Id="rId1" Type="http://schemas.openxmlformats.org/officeDocument/2006/relationships/tags" Target="../tags/tag42.xml"/><Relationship Id="rId6" Type="http://schemas.openxmlformats.org/officeDocument/2006/relationships/image" Target="../media/image151.sv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5" Type="http://schemas.openxmlformats.org/officeDocument/2006/relationships/image" Target="../media/image84.png"/><Relationship Id="rId10" Type="http://schemas.openxmlformats.org/officeDocument/2006/relationships/image" Target="../media/image154.svg"/><Relationship Id="rId19" Type="http://schemas.openxmlformats.org/officeDocument/2006/relationships/image" Target="../media/image81.png"/><Relationship Id="rId4" Type="http://schemas.openxmlformats.org/officeDocument/2006/relationships/image" Target="../media/image82.png"/><Relationship Id="rId9" Type="http://schemas.openxmlformats.org/officeDocument/2006/relationships/image" Target="../media/image52.png"/><Relationship Id="rId14" Type="http://schemas.openxmlformats.org/officeDocument/2006/relationships/image" Target="../media/image156.svg"/><Relationship Id="rId22" Type="http://schemas.openxmlformats.org/officeDocument/2006/relationships/audio" Target="../media/audio1.wav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58.png"/><Relationship Id="rId18" Type="http://schemas.openxmlformats.org/officeDocument/2006/relationships/image" Target="../media/image67.svg"/><Relationship Id="rId26" Type="http://schemas.openxmlformats.org/officeDocument/2006/relationships/audio" Target="../media/audio8.wav"/><Relationship Id="rId3" Type="http://schemas.openxmlformats.org/officeDocument/2006/relationships/audio" Target="../media/audio8.wav"/><Relationship Id="rId21" Type="http://schemas.openxmlformats.org/officeDocument/2006/relationships/image" Target="../media/image81.png"/><Relationship Id="rId7" Type="http://schemas.openxmlformats.org/officeDocument/2006/relationships/image" Target="../media/image44.png"/><Relationship Id="rId12" Type="http://schemas.openxmlformats.org/officeDocument/2006/relationships/image" Target="../media/image79.svg"/><Relationship Id="rId17" Type="http://schemas.openxmlformats.org/officeDocument/2006/relationships/image" Target="../media/image49.png"/><Relationship Id="rId25" Type="http://schemas.openxmlformats.org/officeDocument/2006/relationships/slide" Target="slide9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4.svg"/><Relationship Id="rId20" Type="http://schemas.openxmlformats.org/officeDocument/2006/relationships/image" Target="../media/image147.svg"/><Relationship Id="rId1" Type="http://schemas.openxmlformats.org/officeDocument/2006/relationships/tags" Target="../tags/tag43.xml"/><Relationship Id="rId6" Type="http://schemas.openxmlformats.org/officeDocument/2006/relationships/image" Target="../media/image55.svg"/><Relationship Id="rId11" Type="http://schemas.openxmlformats.org/officeDocument/2006/relationships/image" Target="../media/image55.png"/><Relationship Id="rId24" Type="http://schemas.openxmlformats.org/officeDocument/2006/relationships/slide" Target="slide43.xml"/><Relationship Id="rId5" Type="http://schemas.openxmlformats.org/officeDocument/2006/relationships/image" Target="../media/image43.png"/><Relationship Id="rId15" Type="http://schemas.openxmlformats.org/officeDocument/2006/relationships/image" Target="../media/image86.png"/><Relationship Id="rId23" Type="http://schemas.openxmlformats.org/officeDocument/2006/relationships/slide" Target="slide39.xml"/><Relationship Id="rId10" Type="http://schemas.openxmlformats.org/officeDocument/2006/relationships/image" Target="../media/image162.svg"/><Relationship Id="rId19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85.png"/><Relationship Id="rId14" Type="http://schemas.openxmlformats.org/officeDocument/2006/relationships/image" Target="../media/image85.svg"/><Relationship Id="rId22" Type="http://schemas.openxmlformats.org/officeDocument/2006/relationships/image" Target="../media/image149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svg"/><Relationship Id="rId13" Type="http://schemas.openxmlformats.org/officeDocument/2006/relationships/image" Target="../media/image80.png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5.png"/><Relationship Id="rId12" Type="http://schemas.openxmlformats.org/officeDocument/2006/relationships/image" Target="../media/image168.svg"/><Relationship Id="rId17" Type="http://schemas.openxmlformats.org/officeDocument/2006/relationships/slide" Target="slide39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60.svg"/><Relationship Id="rId1" Type="http://schemas.openxmlformats.org/officeDocument/2006/relationships/tags" Target="../tags/tag44.xml"/><Relationship Id="rId6" Type="http://schemas.openxmlformats.org/officeDocument/2006/relationships/image" Target="../media/image153.svg"/><Relationship Id="rId11" Type="http://schemas.openxmlformats.org/officeDocument/2006/relationships/image" Target="../media/image86.png"/><Relationship Id="rId5" Type="http://schemas.openxmlformats.org/officeDocument/2006/relationships/image" Target="../media/image83.png"/><Relationship Id="rId15" Type="http://schemas.openxmlformats.org/officeDocument/2006/relationships/image" Target="../media/image81.png"/><Relationship Id="rId10" Type="http://schemas.openxmlformats.org/officeDocument/2006/relationships/image" Target="../media/image167.svg"/><Relationship Id="rId4" Type="http://schemas.openxmlformats.org/officeDocument/2006/relationships/image" Target="../media/image87.png"/><Relationship Id="rId9" Type="http://schemas.openxmlformats.org/officeDocument/2006/relationships/image" Target="../media/image58.png"/><Relationship Id="rId14" Type="http://schemas.openxmlformats.org/officeDocument/2006/relationships/image" Target="../media/image159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svg"/><Relationship Id="rId13" Type="http://schemas.openxmlformats.org/officeDocument/2006/relationships/image" Target="../media/image59.png"/><Relationship Id="rId18" Type="http://schemas.openxmlformats.org/officeDocument/2006/relationships/image" Target="../media/image178.svg"/><Relationship Id="rId26" Type="http://schemas.openxmlformats.org/officeDocument/2006/relationships/slide" Target="slide45.xml"/><Relationship Id="rId3" Type="http://schemas.openxmlformats.org/officeDocument/2006/relationships/audio" Target="../media/audio8.wav"/><Relationship Id="rId21" Type="http://schemas.openxmlformats.org/officeDocument/2006/relationships/image" Target="../media/image80.png"/><Relationship Id="rId7" Type="http://schemas.openxmlformats.org/officeDocument/2006/relationships/image" Target="../media/image89.png"/><Relationship Id="rId12" Type="http://schemas.openxmlformats.org/officeDocument/2006/relationships/image" Target="../media/image77.svg"/><Relationship Id="rId17" Type="http://schemas.openxmlformats.org/officeDocument/2006/relationships/image" Target="../media/image97.png"/><Relationship Id="rId25" Type="http://schemas.openxmlformats.org/officeDocument/2006/relationships/slide" Target="slide39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76.svg"/><Relationship Id="rId20" Type="http://schemas.openxmlformats.org/officeDocument/2006/relationships/image" Target="../media/image180.svg"/><Relationship Id="rId1" Type="http://schemas.openxmlformats.org/officeDocument/2006/relationships/tags" Target="../tags/tag45.xml"/><Relationship Id="rId6" Type="http://schemas.openxmlformats.org/officeDocument/2006/relationships/image" Target="../media/image170.svg"/><Relationship Id="rId11" Type="http://schemas.openxmlformats.org/officeDocument/2006/relationships/image" Target="../media/image54.png"/><Relationship Id="rId24" Type="http://schemas.openxmlformats.org/officeDocument/2006/relationships/image" Target="../media/image149.svg"/><Relationship Id="rId5" Type="http://schemas.openxmlformats.org/officeDocument/2006/relationships/image" Target="../media/image88.png"/><Relationship Id="rId15" Type="http://schemas.openxmlformats.org/officeDocument/2006/relationships/image" Target="../media/image91.png"/><Relationship Id="rId23" Type="http://schemas.openxmlformats.org/officeDocument/2006/relationships/image" Target="../media/image81.png"/><Relationship Id="rId28" Type="http://schemas.openxmlformats.org/officeDocument/2006/relationships/audio" Target="../media/audio8.wav"/><Relationship Id="rId10" Type="http://schemas.openxmlformats.org/officeDocument/2006/relationships/image" Target="../media/image174.svg"/><Relationship Id="rId19" Type="http://schemas.openxmlformats.org/officeDocument/2006/relationships/image" Target="../media/image100.png"/><Relationship Id="rId4" Type="http://schemas.openxmlformats.org/officeDocument/2006/relationships/image" Target="../media/image74.png"/><Relationship Id="rId9" Type="http://schemas.openxmlformats.org/officeDocument/2006/relationships/image" Target="../media/image90.png"/><Relationship Id="rId14" Type="http://schemas.openxmlformats.org/officeDocument/2006/relationships/image" Target="../media/image87.svg"/><Relationship Id="rId22" Type="http://schemas.openxmlformats.org/officeDocument/2006/relationships/image" Target="../media/image147.svg"/><Relationship Id="rId27" Type="http://schemas.openxmlformats.org/officeDocument/2006/relationships/slide" Target="slide10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svg"/><Relationship Id="rId13" Type="http://schemas.openxmlformats.org/officeDocument/2006/relationships/image" Target="../media/image59.png"/><Relationship Id="rId18" Type="http://schemas.openxmlformats.org/officeDocument/2006/relationships/image" Target="../media/image159.svg"/><Relationship Id="rId3" Type="http://schemas.openxmlformats.org/officeDocument/2006/relationships/audio" Target="../media/audio1.wav"/><Relationship Id="rId21" Type="http://schemas.openxmlformats.org/officeDocument/2006/relationships/slide" Target="slide39.xml"/><Relationship Id="rId7" Type="http://schemas.openxmlformats.org/officeDocument/2006/relationships/image" Target="../media/image103.png"/><Relationship Id="rId12" Type="http://schemas.openxmlformats.org/officeDocument/2006/relationships/image" Target="../media/image186.svg"/><Relationship Id="rId17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88.svg"/><Relationship Id="rId20" Type="http://schemas.openxmlformats.org/officeDocument/2006/relationships/image" Target="../media/image160.svg"/><Relationship Id="rId1" Type="http://schemas.openxmlformats.org/officeDocument/2006/relationships/tags" Target="../tags/tag46.xml"/><Relationship Id="rId6" Type="http://schemas.openxmlformats.org/officeDocument/2006/relationships/image" Target="../media/image182.svg"/><Relationship Id="rId11" Type="http://schemas.openxmlformats.org/officeDocument/2006/relationships/image" Target="../media/image54.png"/><Relationship Id="rId5" Type="http://schemas.openxmlformats.org/officeDocument/2006/relationships/image" Target="../media/image100.png"/><Relationship Id="rId15" Type="http://schemas.openxmlformats.org/officeDocument/2006/relationships/image" Target="../media/image97.png"/><Relationship Id="rId10" Type="http://schemas.openxmlformats.org/officeDocument/2006/relationships/image" Target="../media/image185.svg"/><Relationship Id="rId19" Type="http://schemas.openxmlformats.org/officeDocument/2006/relationships/image" Target="../media/image81.png"/><Relationship Id="rId4" Type="http://schemas.openxmlformats.org/officeDocument/2006/relationships/image" Target="../media/image102.png"/><Relationship Id="rId9" Type="http://schemas.openxmlformats.org/officeDocument/2006/relationships/image" Target="../media/image90.png"/><Relationship Id="rId14" Type="http://schemas.openxmlformats.org/officeDocument/2006/relationships/image" Target="../media/image187.svg"/><Relationship Id="rId22" Type="http://schemas.openxmlformats.org/officeDocument/2006/relationships/audio" Target="../media/audio1.wav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svg"/><Relationship Id="rId13" Type="http://schemas.openxmlformats.org/officeDocument/2006/relationships/image" Target="../media/image56.png"/><Relationship Id="rId18" Type="http://schemas.openxmlformats.org/officeDocument/2006/relationships/image" Target="../media/image196.svg"/><Relationship Id="rId26" Type="http://schemas.openxmlformats.org/officeDocument/2006/relationships/slide" Target="slide47.xml"/><Relationship Id="rId3" Type="http://schemas.openxmlformats.org/officeDocument/2006/relationships/audio" Target="../media/audio8.wav"/><Relationship Id="rId21" Type="http://schemas.openxmlformats.org/officeDocument/2006/relationships/image" Target="../media/image80.png"/><Relationship Id="rId7" Type="http://schemas.openxmlformats.org/officeDocument/2006/relationships/image" Target="../media/image79.png"/><Relationship Id="rId12" Type="http://schemas.openxmlformats.org/officeDocument/2006/relationships/image" Target="../media/image194.svg"/><Relationship Id="rId17" Type="http://schemas.openxmlformats.org/officeDocument/2006/relationships/image" Target="../media/image120.png"/><Relationship Id="rId25" Type="http://schemas.openxmlformats.org/officeDocument/2006/relationships/slide" Target="slide39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98.svg"/><Relationship Id="rId20" Type="http://schemas.openxmlformats.org/officeDocument/2006/relationships/image" Target="../media/image198.svg"/><Relationship Id="rId1" Type="http://schemas.openxmlformats.org/officeDocument/2006/relationships/tags" Target="../tags/tag47.xml"/><Relationship Id="rId6" Type="http://schemas.openxmlformats.org/officeDocument/2006/relationships/image" Target="../media/image190.svg"/><Relationship Id="rId11" Type="http://schemas.openxmlformats.org/officeDocument/2006/relationships/image" Target="../media/image119.png"/><Relationship Id="rId24" Type="http://schemas.openxmlformats.org/officeDocument/2006/relationships/image" Target="../media/image149.svg"/><Relationship Id="rId5" Type="http://schemas.openxmlformats.org/officeDocument/2006/relationships/image" Target="../media/image117.png"/><Relationship Id="rId15" Type="http://schemas.openxmlformats.org/officeDocument/2006/relationships/image" Target="../media/image62.png"/><Relationship Id="rId23" Type="http://schemas.openxmlformats.org/officeDocument/2006/relationships/image" Target="../media/image81.png"/><Relationship Id="rId10" Type="http://schemas.openxmlformats.org/officeDocument/2006/relationships/image" Target="../media/image192.svg"/><Relationship Id="rId19" Type="http://schemas.openxmlformats.org/officeDocument/2006/relationships/image" Target="../media/image121.png"/><Relationship Id="rId4" Type="http://schemas.openxmlformats.org/officeDocument/2006/relationships/image" Target="../media/image74.png"/><Relationship Id="rId9" Type="http://schemas.openxmlformats.org/officeDocument/2006/relationships/image" Target="../media/image118.png"/><Relationship Id="rId14" Type="http://schemas.openxmlformats.org/officeDocument/2006/relationships/image" Target="../media/image81.svg"/><Relationship Id="rId22" Type="http://schemas.openxmlformats.org/officeDocument/2006/relationships/image" Target="../media/image147.svg"/><Relationship Id="rId27" Type="http://schemas.openxmlformats.org/officeDocument/2006/relationships/audio" Target="../media/audio8.wav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svg"/><Relationship Id="rId13" Type="http://schemas.openxmlformats.org/officeDocument/2006/relationships/image" Target="../media/image62.png"/><Relationship Id="rId18" Type="http://schemas.openxmlformats.org/officeDocument/2006/relationships/image" Target="../media/image160.svg"/><Relationship Id="rId3" Type="http://schemas.openxmlformats.org/officeDocument/2006/relationships/audio" Target="../media/audio1.wav"/><Relationship Id="rId7" Type="http://schemas.openxmlformats.org/officeDocument/2006/relationships/image" Target="../media/image79.png"/><Relationship Id="rId12" Type="http://schemas.openxmlformats.org/officeDocument/2006/relationships/image" Target="../media/image202.svg"/><Relationship Id="rId17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59.svg"/><Relationship Id="rId20" Type="http://schemas.openxmlformats.org/officeDocument/2006/relationships/audio" Target="../media/audio1.wav"/><Relationship Id="rId1" Type="http://schemas.openxmlformats.org/officeDocument/2006/relationships/tags" Target="../tags/tag48.xml"/><Relationship Id="rId6" Type="http://schemas.openxmlformats.org/officeDocument/2006/relationships/image" Target="../media/image200.svg"/><Relationship Id="rId11" Type="http://schemas.openxmlformats.org/officeDocument/2006/relationships/image" Target="../media/image56.png"/><Relationship Id="rId5" Type="http://schemas.openxmlformats.org/officeDocument/2006/relationships/image" Target="../media/image117.png"/><Relationship Id="rId15" Type="http://schemas.openxmlformats.org/officeDocument/2006/relationships/image" Target="../media/image80.png"/><Relationship Id="rId10" Type="http://schemas.openxmlformats.org/officeDocument/2006/relationships/image" Target="../media/image153.svg"/><Relationship Id="rId19" Type="http://schemas.openxmlformats.org/officeDocument/2006/relationships/slide" Target="slide39.xml"/><Relationship Id="rId4" Type="http://schemas.openxmlformats.org/officeDocument/2006/relationships/image" Target="../media/image122.png"/><Relationship Id="rId9" Type="http://schemas.openxmlformats.org/officeDocument/2006/relationships/image" Target="../media/image83.png"/><Relationship Id="rId14" Type="http://schemas.openxmlformats.org/officeDocument/2006/relationships/image" Target="../media/image203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svg"/><Relationship Id="rId13" Type="http://schemas.openxmlformats.org/officeDocument/2006/relationships/image" Target="../media/image125.png"/><Relationship Id="rId18" Type="http://schemas.openxmlformats.org/officeDocument/2006/relationships/image" Target="../media/image89.svg"/><Relationship Id="rId26" Type="http://schemas.openxmlformats.org/officeDocument/2006/relationships/image" Target="../media/image147.svg"/><Relationship Id="rId3" Type="http://schemas.openxmlformats.org/officeDocument/2006/relationships/audio" Target="../media/audio8.wav"/><Relationship Id="rId21" Type="http://schemas.openxmlformats.org/officeDocument/2006/relationships/image" Target="../media/image127.png"/><Relationship Id="rId7" Type="http://schemas.openxmlformats.org/officeDocument/2006/relationships/image" Target="../media/image124.png"/><Relationship Id="rId12" Type="http://schemas.openxmlformats.org/officeDocument/2006/relationships/image" Target="../media/image65.svg"/><Relationship Id="rId17" Type="http://schemas.openxmlformats.org/officeDocument/2006/relationships/image" Target="../media/image60.png"/><Relationship Id="rId25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83.svg"/><Relationship Id="rId20" Type="http://schemas.openxmlformats.org/officeDocument/2006/relationships/image" Target="../media/image211.svg"/><Relationship Id="rId29" Type="http://schemas.openxmlformats.org/officeDocument/2006/relationships/slide" Target="slide39.xml"/><Relationship Id="rId1" Type="http://schemas.openxmlformats.org/officeDocument/2006/relationships/tags" Target="../tags/tag49.xml"/><Relationship Id="rId6" Type="http://schemas.openxmlformats.org/officeDocument/2006/relationships/image" Target="../media/image205.svg"/><Relationship Id="rId11" Type="http://schemas.openxmlformats.org/officeDocument/2006/relationships/image" Target="../media/image48.png"/><Relationship Id="rId24" Type="http://schemas.openxmlformats.org/officeDocument/2006/relationships/image" Target="../media/image145.svg"/><Relationship Id="rId5" Type="http://schemas.openxmlformats.org/officeDocument/2006/relationships/image" Target="../media/image123.png"/><Relationship Id="rId15" Type="http://schemas.openxmlformats.org/officeDocument/2006/relationships/image" Target="../media/image57.png"/><Relationship Id="rId23" Type="http://schemas.openxmlformats.org/officeDocument/2006/relationships/image" Target="../media/image79.png"/><Relationship Id="rId28" Type="http://schemas.openxmlformats.org/officeDocument/2006/relationships/image" Target="../media/image149.svg"/><Relationship Id="rId10" Type="http://schemas.openxmlformats.org/officeDocument/2006/relationships/image" Target="../media/image190.svg"/><Relationship Id="rId19" Type="http://schemas.openxmlformats.org/officeDocument/2006/relationships/image" Target="../media/image126.png"/><Relationship Id="rId31" Type="http://schemas.openxmlformats.org/officeDocument/2006/relationships/audio" Target="../media/audio8.wav"/><Relationship Id="rId4" Type="http://schemas.openxmlformats.org/officeDocument/2006/relationships/image" Target="../media/image74.png"/><Relationship Id="rId9" Type="http://schemas.openxmlformats.org/officeDocument/2006/relationships/image" Target="../media/image117.png"/><Relationship Id="rId14" Type="http://schemas.openxmlformats.org/officeDocument/2006/relationships/image" Target="../media/image209.svg"/><Relationship Id="rId22" Type="http://schemas.openxmlformats.org/officeDocument/2006/relationships/image" Target="../media/image213.svg"/><Relationship Id="rId27" Type="http://schemas.openxmlformats.org/officeDocument/2006/relationships/image" Target="../media/image81.png"/><Relationship Id="rId30" Type="http://schemas.openxmlformats.org/officeDocument/2006/relationships/slide" Target="slide49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svg"/><Relationship Id="rId13" Type="http://schemas.openxmlformats.org/officeDocument/2006/relationships/image" Target="../media/image60.png"/><Relationship Id="rId18" Type="http://schemas.openxmlformats.org/officeDocument/2006/relationships/image" Target="../media/image159.svg"/><Relationship Id="rId3" Type="http://schemas.openxmlformats.org/officeDocument/2006/relationships/audio" Target="../media/audio1.wav"/><Relationship Id="rId21" Type="http://schemas.openxmlformats.org/officeDocument/2006/relationships/slide" Target="slide39.xml"/><Relationship Id="rId7" Type="http://schemas.openxmlformats.org/officeDocument/2006/relationships/image" Target="../media/image48.png"/><Relationship Id="rId12" Type="http://schemas.openxmlformats.org/officeDocument/2006/relationships/image" Target="../media/image215.svg"/><Relationship Id="rId17" Type="http://schemas.openxmlformats.org/officeDocument/2006/relationships/image" Target="../media/image8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01.svg"/><Relationship Id="rId20" Type="http://schemas.openxmlformats.org/officeDocument/2006/relationships/image" Target="../media/image160.svg"/><Relationship Id="rId1" Type="http://schemas.openxmlformats.org/officeDocument/2006/relationships/tags" Target="../tags/tag50.xml"/><Relationship Id="rId6" Type="http://schemas.openxmlformats.org/officeDocument/2006/relationships/image" Target="../media/image200.svg"/><Relationship Id="rId11" Type="http://schemas.openxmlformats.org/officeDocument/2006/relationships/image" Target="../media/image57.png"/><Relationship Id="rId5" Type="http://schemas.openxmlformats.org/officeDocument/2006/relationships/image" Target="../media/image117.png"/><Relationship Id="rId15" Type="http://schemas.openxmlformats.org/officeDocument/2006/relationships/image" Target="../media/image79.png"/><Relationship Id="rId10" Type="http://schemas.openxmlformats.org/officeDocument/2006/relationships/image" Target="../media/image184.svg"/><Relationship Id="rId19" Type="http://schemas.openxmlformats.org/officeDocument/2006/relationships/image" Target="../media/image81.png"/><Relationship Id="rId4" Type="http://schemas.openxmlformats.org/officeDocument/2006/relationships/image" Target="../media/image128.png"/><Relationship Id="rId9" Type="http://schemas.openxmlformats.org/officeDocument/2006/relationships/image" Target="../media/image103.png"/><Relationship Id="rId14" Type="http://schemas.openxmlformats.org/officeDocument/2006/relationships/image" Target="../media/image216.svg"/><Relationship Id="rId22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30.png"/><Relationship Id="rId7" Type="http://schemas.openxmlformats.org/officeDocument/2006/relationships/image" Target="../media/image18.png"/><Relationship Id="rId12" Type="http://schemas.openxmlformats.org/officeDocument/2006/relationships/image" Target="../media/image31.svg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tags" Target="../tags/tag6.xml"/><Relationship Id="rId6" Type="http://schemas.openxmlformats.org/officeDocument/2006/relationships/image" Target="../media/image20.jpeg"/><Relationship Id="rId11" Type="http://schemas.openxmlformats.org/officeDocument/2006/relationships/image" Target="../media/image21.png"/><Relationship Id="rId24" Type="http://schemas.openxmlformats.org/officeDocument/2006/relationships/image" Target="../media/image43.svg"/><Relationship Id="rId5" Type="http://schemas.openxmlformats.org/officeDocument/2006/relationships/audio" Target="../media/audio5.wav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10" Type="http://schemas.openxmlformats.org/officeDocument/2006/relationships/image" Target="../media/image10.svg"/><Relationship Id="rId19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19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audio" Target="../media/audio10.wav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6" Type="http://schemas.openxmlformats.org/officeDocument/2006/relationships/image" Target="../media/image29.svg"/><Relationship Id="rId11" Type="http://schemas.openxmlformats.org/officeDocument/2006/relationships/audio" Target="../media/audio10.wav"/><Relationship Id="rId5" Type="http://schemas.openxmlformats.org/officeDocument/2006/relationships/image" Target="../media/image14.png"/><Relationship Id="rId10" Type="http://schemas.openxmlformats.org/officeDocument/2006/relationships/image" Target="../media/image6.svg"/><Relationship Id="rId4" Type="http://schemas.openxmlformats.org/officeDocument/2006/relationships/image" Target="../media/image13.jpeg"/><Relationship Id="rId9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audio" Target="../media/media2.mp3"/><Relationship Id="rId21" Type="http://schemas.openxmlformats.org/officeDocument/2006/relationships/image" Target="../media/image30.png"/><Relationship Id="rId7" Type="http://schemas.openxmlformats.org/officeDocument/2006/relationships/image" Target="../media/image18.png"/><Relationship Id="rId12" Type="http://schemas.openxmlformats.org/officeDocument/2006/relationships/image" Target="../media/image31.svg"/><Relationship Id="rId17" Type="http://schemas.openxmlformats.org/officeDocument/2006/relationships/image" Target="../media/image26.png"/><Relationship Id="rId25" Type="http://schemas.openxmlformats.org/officeDocument/2006/relationships/image" Target="../media/image10.png"/><Relationship Id="rId2" Type="http://schemas.microsoft.com/office/2007/relationships/media" Target="../media/media2.mp3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tags" Target="../tags/tag7.xml"/><Relationship Id="rId6" Type="http://schemas.openxmlformats.org/officeDocument/2006/relationships/image" Target="../media/image20.jpeg"/><Relationship Id="rId11" Type="http://schemas.openxmlformats.org/officeDocument/2006/relationships/image" Target="../media/image21.png"/><Relationship Id="rId24" Type="http://schemas.openxmlformats.org/officeDocument/2006/relationships/image" Target="../media/image43.sv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10" Type="http://schemas.openxmlformats.org/officeDocument/2006/relationships/image" Target="../media/image10.svg"/><Relationship Id="rId19" Type="http://schemas.openxmlformats.org/officeDocument/2006/relationships/image" Target="../media/image2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10.png"/><Relationship Id="rId3" Type="http://schemas.openxmlformats.org/officeDocument/2006/relationships/audio" Target="../media/media3.mp3"/><Relationship Id="rId7" Type="http://schemas.openxmlformats.org/officeDocument/2006/relationships/image" Target="../media/image18.png"/><Relationship Id="rId12" Type="http://schemas.openxmlformats.org/officeDocument/2006/relationships/image" Target="../media/image31.svg"/><Relationship Id="rId2" Type="http://schemas.microsoft.com/office/2007/relationships/media" Target="../media/media3.mp3"/><Relationship Id="rId1" Type="http://schemas.openxmlformats.org/officeDocument/2006/relationships/tags" Target="../tags/tag8.xml"/><Relationship Id="rId6" Type="http://schemas.openxmlformats.org/officeDocument/2006/relationships/image" Target="../media/image20.jpeg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0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4.svg"/><Relationship Id="rId11" Type="http://schemas.openxmlformats.org/officeDocument/2006/relationships/image" Target="../media/image34.png"/><Relationship Id="rId5" Type="http://schemas.openxmlformats.org/officeDocument/2006/relationships/image" Target="../media/image18.png"/><Relationship Id="rId10" Type="http://schemas.openxmlformats.org/officeDocument/2006/relationships/image" Target="../media/image31.svg"/><Relationship Id="rId4" Type="http://schemas.openxmlformats.org/officeDocument/2006/relationships/image" Target="../media/image20.jpe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31.png"/><Relationship Id="rId7" Type="http://schemas.openxmlformats.org/officeDocument/2006/relationships/image" Target="../media/image4.sv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tags" Target="../tags/tag10.xml"/><Relationship Id="rId6" Type="http://schemas.openxmlformats.org/officeDocument/2006/relationships/image" Target="../media/image18.png"/><Relationship Id="rId11" Type="http://schemas.openxmlformats.org/officeDocument/2006/relationships/image" Target="../media/image31.svg"/><Relationship Id="rId5" Type="http://schemas.openxmlformats.org/officeDocument/2006/relationships/image" Target="../media/image20.jpe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19" Type="http://schemas.openxmlformats.org/officeDocument/2006/relationships/image" Target="../media/image29.png"/><Relationship Id="rId4" Type="http://schemas.openxmlformats.org/officeDocument/2006/relationships/audio" Target="../media/audio5.wav"/><Relationship Id="rId9" Type="http://schemas.openxmlformats.org/officeDocument/2006/relationships/image" Target="../media/image10.svg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239356" y="1562485"/>
            <a:ext cx="9809288" cy="7162029"/>
            <a:chOff x="0" y="0"/>
            <a:chExt cx="4951892" cy="3615511"/>
          </a:xfrm>
        </p:grpSpPr>
        <p:sp>
          <p:nvSpPr>
            <p:cNvPr id="4" name="Freeform 4"/>
            <p:cNvSpPr/>
            <p:nvPr/>
          </p:nvSpPr>
          <p:spPr>
            <a:xfrm>
              <a:off x="-1" y="0"/>
              <a:ext cx="4959551" cy="3615511"/>
            </a:xfrm>
            <a:custGeom>
              <a:avLst/>
              <a:gdLst/>
              <a:ahLst/>
              <a:cxnLst/>
              <a:rect l="l" t="t" r="r" b="b"/>
              <a:pathLst>
                <a:path w="4959551" h="3615511">
                  <a:moveTo>
                    <a:pt x="4453112" y="3598592"/>
                  </a:moveTo>
                  <a:cubicBezTo>
                    <a:pt x="4453112" y="3598592"/>
                    <a:pt x="4216116" y="3588623"/>
                    <a:pt x="3853977" y="3602067"/>
                  </a:cubicBezTo>
                  <a:cubicBezTo>
                    <a:pt x="3491839" y="3615511"/>
                    <a:pt x="490924" y="3615511"/>
                    <a:pt x="490924" y="3615511"/>
                  </a:cubicBezTo>
                  <a:cubicBezTo>
                    <a:pt x="245502" y="3615511"/>
                    <a:pt x="32509" y="3518243"/>
                    <a:pt x="31032" y="3358130"/>
                  </a:cubicBezTo>
                  <a:cubicBezTo>
                    <a:pt x="31032" y="3358130"/>
                    <a:pt x="0" y="2031897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406563" y="0"/>
                    <a:pt x="4406563" y="0"/>
                  </a:cubicBezTo>
                  <a:cubicBezTo>
                    <a:pt x="4718464" y="0"/>
                    <a:pt x="4951893" y="101069"/>
                    <a:pt x="4944035" y="303616"/>
                  </a:cubicBezTo>
                  <a:cubicBezTo>
                    <a:pt x="4944035" y="303616"/>
                    <a:pt x="4942040" y="1905170"/>
                    <a:pt x="4950795" y="2658542"/>
                  </a:cubicBezTo>
                  <a:cubicBezTo>
                    <a:pt x="4959551" y="2951844"/>
                    <a:pt x="4913003" y="3284915"/>
                    <a:pt x="4913003" y="3284915"/>
                  </a:cubicBezTo>
                  <a:cubicBezTo>
                    <a:pt x="4910037" y="3464940"/>
                    <a:pt x="4698534" y="3598592"/>
                    <a:pt x="4453112" y="359859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616034" y="3566828"/>
            <a:ext cx="9071100" cy="1616440"/>
            <a:chOff x="0" y="0"/>
            <a:chExt cx="2416103" cy="4305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16103" cy="430542"/>
            </a:xfrm>
            <a:custGeom>
              <a:avLst/>
              <a:gdLst/>
              <a:ahLst/>
              <a:cxnLst/>
              <a:rect l="l" t="t" r="r" b="b"/>
              <a:pathLst>
                <a:path w="2416103" h="430542">
                  <a:moveTo>
                    <a:pt x="17069" y="0"/>
                  </a:moveTo>
                  <a:lnTo>
                    <a:pt x="2399034" y="0"/>
                  </a:lnTo>
                  <a:cubicBezTo>
                    <a:pt x="2408461" y="0"/>
                    <a:pt x="2416103" y="7642"/>
                    <a:pt x="2416103" y="17069"/>
                  </a:cubicBezTo>
                  <a:lnTo>
                    <a:pt x="2416103" y="413472"/>
                  </a:lnTo>
                  <a:cubicBezTo>
                    <a:pt x="2416103" y="422900"/>
                    <a:pt x="2408461" y="430542"/>
                    <a:pt x="2399034" y="430542"/>
                  </a:cubicBezTo>
                  <a:lnTo>
                    <a:pt x="17069" y="430542"/>
                  </a:lnTo>
                  <a:cubicBezTo>
                    <a:pt x="7642" y="430542"/>
                    <a:pt x="0" y="422900"/>
                    <a:pt x="0" y="413472"/>
                  </a:cubicBezTo>
                  <a:lnTo>
                    <a:pt x="0" y="17069"/>
                  </a:lnTo>
                  <a:cubicBezTo>
                    <a:pt x="0" y="7642"/>
                    <a:pt x="7642" y="0"/>
                    <a:pt x="17069" y="0"/>
                  </a:cubicBezTo>
                  <a:close/>
                </a:path>
              </a:pathLst>
            </a:custGeom>
            <a:solidFill>
              <a:srgbClr val="D6591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8575"/>
              <a:ext cx="2416103" cy="40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794922" y="5874837"/>
            <a:ext cx="9067232" cy="925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9"/>
              </a:lnSpc>
            </a:pPr>
            <a:r>
              <a:rPr lang="en-US" sz="7009" u="none" dirty="0">
                <a:solidFill>
                  <a:srgbClr val="000000"/>
                </a:solidFill>
                <a:latin typeface="Fredoka One"/>
              </a:rPr>
              <a:t>Congratulations!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21632" y="3826600"/>
            <a:ext cx="7813813" cy="1257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9829" dirty="0">
                <a:solidFill>
                  <a:schemeClr val="bg1"/>
                </a:solidFill>
                <a:latin typeface="Glacial Indifference Bold"/>
              </a:rPr>
              <a:t>Good Job!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546098" y="8418171"/>
            <a:ext cx="8564953" cy="8821581"/>
          </a:xfrm>
          <a:custGeom>
            <a:avLst/>
            <a:gdLst/>
            <a:ahLst/>
            <a:cxnLst/>
            <a:rect l="l" t="t" r="r" b="b"/>
            <a:pathLst>
              <a:path w="8564953" h="8821581">
                <a:moveTo>
                  <a:pt x="0" y="0"/>
                </a:moveTo>
                <a:lnTo>
                  <a:pt x="8564952" y="0"/>
                </a:lnTo>
                <a:lnTo>
                  <a:pt x="8564952" y="8821581"/>
                </a:lnTo>
                <a:lnTo>
                  <a:pt x="0" y="88215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314358" y="-2660229"/>
            <a:ext cx="10130716" cy="10434258"/>
          </a:xfrm>
          <a:custGeom>
            <a:avLst/>
            <a:gdLst/>
            <a:ahLst/>
            <a:cxnLst/>
            <a:rect l="l" t="t" r="r" b="b"/>
            <a:pathLst>
              <a:path w="10130716" h="10434258">
                <a:moveTo>
                  <a:pt x="0" y="0"/>
                </a:moveTo>
                <a:lnTo>
                  <a:pt x="10130717" y="0"/>
                </a:lnTo>
                <a:lnTo>
                  <a:pt x="10130717" y="10434259"/>
                </a:lnTo>
                <a:lnTo>
                  <a:pt x="0" y="104342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012354">
            <a:off x="-4790197" y="-157957"/>
            <a:ext cx="8802273" cy="9066011"/>
          </a:xfrm>
          <a:custGeom>
            <a:avLst/>
            <a:gdLst/>
            <a:ahLst/>
            <a:cxnLst/>
            <a:rect l="l" t="t" r="r" b="b"/>
            <a:pathLst>
              <a:path w="8802273" h="9066011">
                <a:moveTo>
                  <a:pt x="0" y="0"/>
                </a:moveTo>
                <a:lnTo>
                  <a:pt x="8802272" y="0"/>
                </a:lnTo>
                <a:lnTo>
                  <a:pt x="8802272" y="9066011"/>
                </a:lnTo>
                <a:lnTo>
                  <a:pt x="0" y="90660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667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tada sound.wav"/>
          </p:stSnd>
        </p:sndAc>
      </p:transition>
    </mc:Choice>
    <mc:Fallback xmlns="">
      <p:transition spd="slow">
        <p:sndAc>
          <p:stSnd>
            <p:snd r:embed="rId11" name="tada sound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348130" y="2061845"/>
            <a:ext cx="13591741" cy="4629128"/>
            <a:chOff x="0" y="-47625"/>
            <a:chExt cx="2328813" cy="7931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28813" cy="745531"/>
            </a:xfrm>
            <a:custGeom>
              <a:avLst/>
              <a:gdLst/>
              <a:ahLst/>
              <a:cxnLst/>
              <a:rect l="l" t="t" r="r" b="b"/>
              <a:pathLst>
                <a:path w="2328813" h="745531">
                  <a:moveTo>
                    <a:pt x="29050" y="0"/>
                  </a:moveTo>
                  <a:lnTo>
                    <a:pt x="2299763" y="0"/>
                  </a:lnTo>
                  <a:cubicBezTo>
                    <a:pt x="2307468" y="0"/>
                    <a:pt x="2314857" y="3061"/>
                    <a:pt x="2320305" y="8509"/>
                  </a:cubicBezTo>
                  <a:cubicBezTo>
                    <a:pt x="2325752" y="13956"/>
                    <a:pt x="2328813" y="21345"/>
                    <a:pt x="2328813" y="29050"/>
                  </a:cubicBezTo>
                  <a:lnTo>
                    <a:pt x="2328813" y="716481"/>
                  </a:lnTo>
                  <a:cubicBezTo>
                    <a:pt x="2328813" y="724186"/>
                    <a:pt x="2325752" y="731575"/>
                    <a:pt x="2320305" y="737023"/>
                  </a:cubicBezTo>
                  <a:cubicBezTo>
                    <a:pt x="2314857" y="742471"/>
                    <a:pt x="2307468" y="745531"/>
                    <a:pt x="2299763" y="745531"/>
                  </a:cubicBezTo>
                  <a:lnTo>
                    <a:pt x="29050" y="745531"/>
                  </a:lnTo>
                  <a:cubicBezTo>
                    <a:pt x="21345" y="745531"/>
                    <a:pt x="13956" y="742471"/>
                    <a:pt x="8509" y="737023"/>
                  </a:cubicBezTo>
                  <a:cubicBezTo>
                    <a:pt x="3061" y="731575"/>
                    <a:pt x="0" y="724186"/>
                    <a:pt x="0" y="716481"/>
                  </a:cubicBezTo>
                  <a:lnTo>
                    <a:pt x="0" y="29050"/>
                  </a:lnTo>
                  <a:cubicBezTo>
                    <a:pt x="0" y="21345"/>
                    <a:pt x="3061" y="13956"/>
                    <a:pt x="8509" y="8509"/>
                  </a:cubicBezTo>
                  <a:cubicBezTo>
                    <a:pt x="13956" y="3061"/>
                    <a:pt x="21345" y="0"/>
                    <a:pt x="29050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28813" cy="7931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944635" y="2609182"/>
            <a:ext cx="12398728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999"/>
              </a:lnSpc>
            </a:pPr>
            <a:r>
              <a:rPr lang="en-US" sz="13999" dirty="0">
                <a:solidFill>
                  <a:srgbClr val="000000"/>
                </a:solidFill>
                <a:latin typeface="Fredoka One"/>
              </a:rPr>
              <a:t>3.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079905" y="7036803"/>
            <a:ext cx="12128189" cy="910396"/>
            <a:chOff x="0" y="0"/>
            <a:chExt cx="2078048" cy="1559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78048" cy="155988"/>
            </a:xfrm>
            <a:custGeom>
              <a:avLst/>
              <a:gdLst/>
              <a:ahLst/>
              <a:cxnLst/>
              <a:rect l="l" t="t" r="r" b="b"/>
              <a:pathLst>
                <a:path w="2078048" h="155988">
                  <a:moveTo>
                    <a:pt x="32555" y="0"/>
                  </a:moveTo>
                  <a:lnTo>
                    <a:pt x="2045492" y="0"/>
                  </a:lnTo>
                  <a:cubicBezTo>
                    <a:pt x="2054127" y="0"/>
                    <a:pt x="2062407" y="3430"/>
                    <a:pt x="2068512" y="9535"/>
                  </a:cubicBezTo>
                  <a:cubicBezTo>
                    <a:pt x="2074618" y="15641"/>
                    <a:pt x="2078048" y="23921"/>
                    <a:pt x="2078048" y="32555"/>
                  </a:cubicBezTo>
                  <a:lnTo>
                    <a:pt x="2078048" y="123432"/>
                  </a:lnTo>
                  <a:cubicBezTo>
                    <a:pt x="2078048" y="141412"/>
                    <a:pt x="2063472" y="155988"/>
                    <a:pt x="2045492" y="155988"/>
                  </a:cubicBezTo>
                  <a:lnTo>
                    <a:pt x="32555" y="155988"/>
                  </a:lnTo>
                  <a:cubicBezTo>
                    <a:pt x="14576" y="155988"/>
                    <a:pt x="0" y="141412"/>
                    <a:pt x="0" y="123432"/>
                  </a:cubicBezTo>
                  <a:lnTo>
                    <a:pt x="0" y="32555"/>
                  </a:lnTo>
                  <a:cubicBezTo>
                    <a:pt x="0" y="14576"/>
                    <a:pt x="14576" y="0"/>
                    <a:pt x="3255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078048" cy="203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498116" y="7275842"/>
            <a:ext cx="9291767" cy="508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3899" dirty="0">
                <a:solidFill>
                  <a:srgbClr val="000000"/>
                </a:solidFill>
                <a:latin typeface="Glacial Indifference Bold"/>
              </a:rPr>
              <a:t>LET'S START!</a:t>
            </a:r>
          </a:p>
        </p:txBody>
      </p:sp>
      <p:sp>
        <p:nvSpPr>
          <p:cNvPr id="11" name="Freeform 11"/>
          <p:cNvSpPr/>
          <p:nvPr/>
        </p:nvSpPr>
        <p:spPr>
          <a:xfrm rot="4887383">
            <a:off x="-770397" y="-1783932"/>
            <a:ext cx="4223413" cy="4349957"/>
          </a:xfrm>
          <a:custGeom>
            <a:avLst/>
            <a:gdLst/>
            <a:ahLst/>
            <a:cxnLst/>
            <a:rect l="l" t="t" r="r" b="b"/>
            <a:pathLst>
              <a:path w="4223413" h="4349957">
                <a:moveTo>
                  <a:pt x="0" y="0"/>
                </a:moveTo>
                <a:lnTo>
                  <a:pt x="4223412" y="0"/>
                </a:lnTo>
                <a:lnTo>
                  <a:pt x="4223412" y="4349957"/>
                </a:lnTo>
                <a:lnTo>
                  <a:pt x="0" y="43499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012354">
            <a:off x="15152943" y="8457724"/>
            <a:ext cx="4212714" cy="4338938"/>
          </a:xfrm>
          <a:custGeom>
            <a:avLst/>
            <a:gdLst/>
            <a:ahLst/>
            <a:cxnLst/>
            <a:rect l="l" t="t" r="r" b="b"/>
            <a:pathLst>
              <a:path w="4212714" h="4338938">
                <a:moveTo>
                  <a:pt x="0" y="0"/>
                </a:moveTo>
                <a:lnTo>
                  <a:pt x="4212714" y="0"/>
                </a:lnTo>
                <a:lnTo>
                  <a:pt x="4212714" y="4338938"/>
                </a:lnTo>
                <a:lnTo>
                  <a:pt x="0" y="43389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65CEC68D-09DA-BABF-AB7E-874FD03F9EA4}"/>
              </a:ext>
            </a:extLst>
          </p:cNvPr>
          <p:cNvSpPr txBox="1"/>
          <p:nvPr/>
        </p:nvSpPr>
        <p:spPr>
          <a:xfrm>
            <a:off x="2726116" y="4145938"/>
            <a:ext cx="12128189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u="sng" dirty="0">
                <a:solidFill>
                  <a:srgbClr val="0070C0"/>
                </a:solidFill>
                <a:latin typeface="Glacial Indifference Bold"/>
              </a:rPr>
              <a:t>Activity 4</a:t>
            </a:r>
          </a:p>
          <a:p>
            <a:pPr algn="ctr">
              <a:spcBef>
                <a:spcPct val="0"/>
              </a:spcBef>
            </a:pPr>
            <a:r>
              <a:rPr lang="en-US" sz="7200" dirty="0">
                <a:solidFill>
                  <a:srgbClr val="C00000"/>
                </a:solidFill>
                <a:latin typeface="Glacial Indifference Bold"/>
              </a:rPr>
              <a:t>Read and tick True or False.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399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drumroll.wav"/>
          </p:stSnd>
        </p:sndAc>
      </p:transition>
    </mc:Choice>
    <mc:Fallback xmlns="">
      <p:transition spd="slow">
        <p:sndAc>
          <p:stSnd>
            <p:snd r:embed="rId9" name="drumroll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359296" y="379056"/>
            <a:ext cx="16988959" cy="9483170"/>
            <a:chOff x="0" y="0"/>
            <a:chExt cx="2105269" cy="2497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3">
            <a:extLst>
              <a:ext uri="{FF2B5EF4-FFF2-40B4-BE49-F238E27FC236}">
                <a16:creationId xmlns:a16="http://schemas.microsoft.com/office/drawing/2014/main" id="{CDC054D7-3638-0B46-F7E6-A4E1993DF96E}"/>
              </a:ext>
            </a:extLst>
          </p:cNvPr>
          <p:cNvSpPr txBox="1"/>
          <p:nvPr/>
        </p:nvSpPr>
        <p:spPr>
          <a:xfrm>
            <a:off x="2321371" y="657733"/>
            <a:ext cx="5977578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Listen and read.</a:t>
            </a:r>
          </a:p>
        </p:txBody>
      </p:sp>
      <p:sp>
        <p:nvSpPr>
          <p:cNvPr id="38" name="Freeform 15">
            <a:extLst>
              <a:ext uri="{FF2B5EF4-FFF2-40B4-BE49-F238E27FC236}">
                <a16:creationId xmlns:a16="http://schemas.microsoft.com/office/drawing/2014/main" id="{8818C65B-34D1-2923-DADE-795FE413829A}"/>
              </a:ext>
            </a:extLst>
          </p:cNvPr>
          <p:cNvSpPr/>
          <p:nvPr/>
        </p:nvSpPr>
        <p:spPr>
          <a:xfrm rot="7837275" flipH="1">
            <a:off x="868415" y="703117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3C4E164A-519C-E512-B68F-2FBFA331197E}"/>
              </a:ext>
            </a:extLst>
          </p:cNvPr>
          <p:cNvSpPr/>
          <p:nvPr/>
        </p:nvSpPr>
        <p:spPr>
          <a:xfrm rot="2118173">
            <a:off x="-363953" y="8239958"/>
            <a:ext cx="2605936" cy="2734223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B8FDFAC8-7E80-7BE5-FF8F-D0B995E24388}"/>
              </a:ext>
            </a:extLst>
          </p:cNvPr>
          <p:cNvSpPr/>
          <p:nvPr/>
        </p:nvSpPr>
        <p:spPr>
          <a:xfrm>
            <a:off x="1830576" y="8678397"/>
            <a:ext cx="1876256" cy="1932473"/>
          </a:xfrm>
          <a:custGeom>
            <a:avLst/>
            <a:gdLst/>
            <a:ahLst/>
            <a:cxnLst/>
            <a:rect l="l" t="t" r="r" b="b"/>
            <a:pathLst>
              <a:path w="1876256" h="1932473">
                <a:moveTo>
                  <a:pt x="0" y="0"/>
                </a:moveTo>
                <a:lnTo>
                  <a:pt x="1876256" y="0"/>
                </a:lnTo>
                <a:lnTo>
                  <a:pt x="1876256" y="1932473"/>
                </a:lnTo>
                <a:lnTo>
                  <a:pt x="0" y="19324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235A4C7-DBD4-7567-35B0-517EB52F223B}"/>
              </a:ext>
            </a:extLst>
          </p:cNvPr>
          <p:cNvGrpSpPr/>
          <p:nvPr/>
        </p:nvGrpSpPr>
        <p:grpSpPr>
          <a:xfrm>
            <a:off x="609599" y="1730744"/>
            <a:ext cx="15388295" cy="923331"/>
            <a:chOff x="3620262" y="8443309"/>
            <a:chExt cx="10796914" cy="83734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39D0AE6-456B-1542-AEC8-CDE14254A016}"/>
                </a:ext>
              </a:extLst>
            </p:cNvPr>
            <p:cNvSpPr/>
            <p:nvPr/>
          </p:nvSpPr>
          <p:spPr>
            <a:xfrm>
              <a:off x="3620262" y="8469480"/>
              <a:ext cx="10796914" cy="785004"/>
            </a:xfrm>
            <a:prstGeom prst="roundRect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66375E9-68EB-A056-79B4-CE16BF3706D0}"/>
                </a:ext>
              </a:extLst>
            </p:cNvPr>
            <p:cNvSpPr/>
            <p:nvPr/>
          </p:nvSpPr>
          <p:spPr>
            <a:xfrm>
              <a:off x="3932039" y="8443309"/>
              <a:ext cx="10309782" cy="837345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cap="none" spc="0" dirty="0">
                  <a:ln w="0"/>
                </a:rPr>
                <a:t>1. What’s the festival?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2E00EA-A2E1-83B1-BD7D-166374B8503B}"/>
              </a:ext>
            </a:extLst>
          </p:cNvPr>
          <p:cNvGrpSpPr/>
          <p:nvPr/>
        </p:nvGrpSpPr>
        <p:grpSpPr>
          <a:xfrm>
            <a:off x="607141" y="2803272"/>
            <a:ext cx="15388295" cy="1783183"/>
            <a:chOff x="3615757" y="8420785"/>
            <a:chExt cx="10796914" cy="1233149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EBDA8EC-8B7F-33D1-A071-6A669E4ED079}"/>
                </a:ext>
              </a:extLst>
            </p:cNvPr>
            <p:cNvSpPr/>
            <p:nvPr/>
          </p:nvSpPr>
          <p:spPr>
            <a:xfrm>
              <a:off x="3615757" y="8420785"/>
              <a:ext cx="10796914" cy="638523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863DAAC-B130-8772-8F24-5707A524A0F3}"/>
                </a:ext>
              </a:extLst>
            </p:cNvPr>
            <p:cNvSpPr/>
            <p:nvPr/>
          </p:nvSpPr>
          <p:spPr>
            <a:xfrm>
              <a:off x="3856598" y="8440741"/>
              <a:ext cx="10265715" cy="1213193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</a:rPr>
                <a:t>2. Where will the children have the party this year?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61CF4B7-4234-A3A7-F151-B0A3C39BBEEF}"/>
              </a:ext>
            </a:extLst>
          </p:cNvPr>
          <p:cNvGrpSpPr/>
          <p:nvPr/>
        </p:nvGrpSpPr>
        <p:grpSpPr>
          <a:xfrm>
            <a:off x="591842" y="3924832"/>
            <a:ext cx="15398926" cy="939534"/>
            <a:chOff x="3610338" y="8366468"/>
            <a:chExt cx="10796914" cy="64972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094DC53-D54D-6A9B-2697-1B98D2081178}"/>
                </a:ext>
              </a:extLst>
            </p:cNvPr>
            <p:cNvSpPr/>
            <p:nvPr/>
          </p:nvSpPr>
          <p:spPr>
            <a:xfrm>
              <a:off x="3610338" y="8366468"/>
              <a:ext cx="10796914" cy="638523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152A4EA-5A11-B38D-22FF-AD9471832582}"/>
                </a:ext>
              </a:extLst>
            </p:cNvPr>
            <p:cNvSpPr/>
            <p:nvPr/>
          </p:nvSpPr>
          <p:spPr>
            <a:xfrm>
              <a:off x="3906163" y="8377674"/>
              <a:ext cx="10113444" cy="638523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dirty="0">
                  <a:ln w="0"/>
                </a:rPr>
                <a:t>3. Who will dance at the party?</a:t>
              </a:r>
              <a:endParaRPr lang="en-US" sz="5400" cap="none" spc="0" dirty="0">
                <a:ln w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24E126C-AEC8-2D1F-42E3-AD88D4100FE6}"/>
              </a:ext>
            </a:extLst>
          </p:cNvPr>
          <p:cNvGrpSpPr/>
          <p:nvPr/>
        </p:nvGrpSpPr>
        <p:grpSpPr>
          <a:xfrm>
            <a:off x="602472" y="5044665"/>
            <a:ext cx="15388296" cy="923329"/>
            <a:chOff x="3610281" y="8374814"/>
            <a:chExt cx="10796914" cy="63852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9D89C5C-0DDE-AD90-0D1C-B991CB57C2A2}"/>
                </a:ext>
              </a:extLst>
            </p:cNvPr>
            <p:cNvSpPr/>
            <p:nvPr/>
          </p:nvSpPr>
          <p:spPr>
            <a:xfrm>
              <a:off x="3610281" y="8383137"/>
              <a:ext cx="10796914" cy="595677"/>
            </a:xfrm>
            <a:prstGeom prst="roundRect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6B78167-BE79-27CC-421B-B65C45528B14}"/>
                </a:ext>
              </a:extLst>
            </p:cNvPr>
            <p:cNvSpPr/>
            <p:nvPr/>
          </p:nvSpPr>
          <p:spPr>
            <a:xfrm>
              <a:off x="3932232" y="8374814"/>
              <a:ext cx="6488515" cy="638523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5400" cap="none" spc="0" dirty="0">
                  <a:ln w="0"/>
                </a:rPr>
                <a:t>4. Who will sing songs?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BDCA1A1-12F2-8E29-0286-5AACCD5B4580}"/>
              </a:ext>
            </a:extLst>
          </p:cNvPr>
          <p:cNvGrpSpPr/>
          <p:nvPr/>
        </p:nvGrpSpPr>
        <p:grpSpPr>
          <a:xfrm>
            <a:off x="-580016" y="6135889"/>
            <a:ext cx="16570785" cy="923330"/>
            <a:chOff x="2766080" y="8289914"/>
            <a:chExt cx="11671290" cy="63852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09E72A8-A1FE-4F68-0DC6-AB0446B060FF}"/>
                </a:ext>
              </a:extLst>
            </p:cNvPr>
            <p:cNvSpPr/>
            <p:nvPr/>
          </p:nvSpPr>
          <p:spPr>
            <a:xfrm>
              <a:off x="3598941" y="8301218"/>
              <a:ext cx="10838429" cy="59567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6A6DBB5-C881-16E0-4077-C36E77C592C7}"/>
                </a:ext>
              </a:extLst>
            </p:cNvPr>
            <p:cNvSpPr/>
            <p:nvPr/>
          </p:nvSpPr>
          <p:spPr>
            <a:xfrm>
              <a:off x="2766080" y="8289914"/>
              <a:ext cx="8085529" cy="638523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cap="none" spc="0" dirty="0">
                  <a:ln w="0"/>
                </a:rPr>
                <a:t>5. What will the children eat?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1ACC9BE-A5D5-A2E2-DDD1-64B391F267C9}"/>
              </a:ext>
            </a:extLst>
          </p:cNvPr>
          <p:cNvGrpSpPr/>
          <p:nvPr/>
        </p:nvGrpSpPr>
        <p:grpSpPr>
          <a:xfrm>
            <a:off x="591842" y="7246695"/>
            <a:ext cx="15388296" cy="923330"/>
            <a:chOff x="-10530733" y="8131041"/>
            <a:chExt cx="26624923" cy="797321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EBD4CCE-6B9F-3FAC-9FB0-6CA4559814E5}"/>
                </a:ext>
              </a:extLst>
            </p:cNvPr>
            <p:cNvSpPr/>
            <p:nvPr/>
          </p:nvSpPr>
          <p:spPr>
            <a:xfrm>
              <a:off x="-10530733" y="8154438"/>
              <a:ext cx="26624923" cy="743818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E3FA47B-75D0-3DFC-CCE8-5C077CE6E6FF}"/>
                </a:ext>
              </a:extLst>
            </p:cNvPr>
            <p:cNvSpPr/>
            <p:nvPr/>
          </p:nvSpPr>
          <p:spPr>
            <a:xfrm>
              <a:off x="-9864526" y="8131041"/>
              <a:ext cx="15818087" cy="797321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r>
                <a:rPr lang="en-US" sz="5400" cap="none" spc="0" dirty="0">
                  <a:ln w="0"/>
                </a:rPr>
                <a:t>6. What will the children drink?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4AFA915-84C4-4B77-B946-B79AD6136B68}"/>
              </a:ext>
            </a:extLst>
          </p:cNvPr>
          <p:cNvGrpSpPr/>
          <p:nvPr/>
        </p:nvGrpSpPr>
        <p:grpSpPr>
          <a:xfrm>
            <a:off x="609599" y="8327500"/>
            <a:ext cx="15388296" cy="925830"/>
            <a:chOff x="-10533282" y="7724535"/>
            <a:chExt cx="26624923" cy="103140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48BCF52-4EB9-6420-A6C1-7E4A4CF80C23}"/>
                </a:ext>
              </a:extLst>
            </p:cNvPr>
            <p:cNvSpPr/>
            <p:nvPr/>
          </p:nvSpPr>
          <p:spPr>
            <a:xfrm>
              <a:off x="-10533282" y="7796344"/>
              <a:ext cx="26624923" cy="959595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3978088-A365-F5B4-CEFD-B83F9AB51EF6}"/>
                </a:ext>
              </a:extLst>
            </p:cNvPr>
            <p:cNvSpPr/>
            <p:nvPr/>
          </p:nvSpPr>
          <p:spPr>
            <a:xfrm>
              <a:off x="-9962063" y="7724535"/>
              <a:ext cx="26020429" cy="79732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</a:rPr>
                <a:t>7</a:t>
              </a:r>
              <a:r>
                <a:rPr lang="en-US" sz="5400" cap="none" spc="0" dirty="0">
                  <a:ln w="0"/>
                </a:rPr>
                <a:t>. What will the children get at the end of the party?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2974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15291" y="401915"/>
            <a:ext cx="16988959" cy="9483170"/>
            <a:chOff x="0" y="0"/>
            <a:chExt cx="2105269" cy="2497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3">
            <a:extLst>
              <a:ext uri="{FF2B5EF4-FFF2-40B4-BE49-F238E27FC236}">
                <a16:creationId xmlns:a16="http://schemas.microsoft.com/office/drawing/2014/main" id="{CDC054D7-3638-0B46-F7E6-A4E1993DF96E}"/>
              </a:ext>
            </a:extLst>
          </p:cNvPr>
          <p:cNvSpPr txBox="1"/>
          <p:nvPr/>
        </p:nvSpPr>
        <p:spPr>
          <a:xfrm>
            <a:off x="2175822" y="679930"/>
            <a:ext cx="5977578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Listen and say.</a:t>
            </a:r>
          </a:p>
        </p:txBody>
      </p:sp>
      <p:sp>
        <p:nvSpPr>
          <p:cNvPr id="38" name="Freeform 15">
            <a:extLst>
              <a:ext uri="{FF2B5EF4-FFF2-40B4-BE49-F238E27FC236}">
                <a16:creationId xmlns:a16="http://schemas.microsoft.com/office/drawing/2014/main" id="{8818C65B-34D1-2923-DADE-795FE413829A}"/>
              </a:ext>
            </a:extLst>
          </p:cNvPr>
          <p:cNvSpPr/>
          <p:nvPr/>
        </p:nvSpPr>
        <p:spPr>
          <a:xfrm rot="7837275" flipH="1">
            <a:off x="868415" y="703117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3C4E164A-519C-E512-B68F-2FBFA331197E}"/>
              </a:ext>
            </a:extLst>
          </p:cNvPr>
          <p:cNvSpPr/>
          <p:nvPr/>
        </p:nvSpPr>
        <p:spPr>
          <a:xfrm rot="2118173">
            <a:off x="-363953" y="8239958"/>
            <a:ext cx="2605936" cy="2734223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B8FDFAC8-7E80-7BE5-FF8F-D0B995E24388}"/>
              </a:ext>
            </a:extLst>
          </p:cNvPr>
          <p:cNvSpPr/>
          <p:nvPr/>
        </p:nvSpPr>
        <p:spPr>
          <a:xfrm>
            <a:off x="1830576" y="8678397"/>
            <a:ext cx="1876256" cy="1932473"/>
          </a:xfrm>
          <a:custGeom>
            <a:avLst/>
            <a:gdLst/>
            <a:ahLst/>
            <a:cxnLst/>
            <a:rect l="l" t="t" r="r" b="b"/>
            <a:pathLst>
              <a:path w="1876256" h="1932473">
                <a:moveTo>
                  <a:pt x="0" y="0"/>
                </a:moveTo>
                <a:lnTo>
                  <a:pt x="1876256" y="0"/>
                </a:lnTo>
                <a:lnTo>
                  <a:pt x="1876256" y="1932473"/>
                </a:lnTo>
                <a:lnTo>
                  <a:pt x="0" y="19324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21335883-43FA-84FC-CE16-BA5D5F28E3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592286" y="1227045"/>
            <a:ext cx="914914" cy="91491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FF6C1DC-7E4D-F4C1-9D77-9227C7466C77}"/>
              </a:ext>
            </a:extLst>
          </p:cNvPr>
          <p:cNvGrpSpPr/>
          <p:nvPr/>
        </p:nvGrpSpPr>
        <p:grpSpPr>
          <a:xfrm>
            <a:off x="11353800" y="726549"/>
            <a:ext cx="3937166" cy="1764047"/>
            <a:chOff x="-814869" y="8582180"/>
            <a:chExt cx="15304228" cy="95959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4917A25-29D3-3F2B-7274-37E214311FAE}"/>
                </a:ext>
              </a:extLst>
            </p:cNvPr>
            <p:cNvSpPr/>
            <p:nvPr/>
          </p:nvSpPr>
          <p:spPr>
            <a:xfrm>
              <a:off x="-814869" y="8582180"/>
              <a:ext cx="15304228" cy="959595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9D0307-1D9E-AE44-A434-773DB7727074}"/>
                </a:ext>
              </a:extLst>
            </p:cNvPr>
            <p:cNvSpPr/>
            <p:nvPr/>
          </p:nvSpPr>
          <p:spPr>
            <a:xfrm>
              <a:off x="896058" y="8672829"/>
              <a:ext cx="12726295" cy="65294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0"/>
                  <a:solidFill>
                    <a:schemeClr val="bg1"/>
                  </a:solidFill>
                </a:rPr>
                <a:t>page 37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D9A19B7-A857-A9C8-3D92-06276EA2710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7433" y="2762570"/>
            <a:ext cx="16684673" cy="53401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1FDB2AF-F1CA-2823-ECC4-44DFD4893A13}"/>
                  </a:ext>
                </a:extLst>
              </p14:cNvPr>
              <p14:cNvContentPartPr/>
              <p14:nvPr/>
            </p14:nvContentPartPr>
            <p14:xfrm>
              <a:off x="2325019" y="3151772"/>
              <a:ext cx="3263511" cy="482213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1FDB2AF-F1CA-2823-ECC4-44DFD4893A1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235016" y="2971842"/>
                <a:ext cx="3443157" cy="8417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0537365-0D66-3EBB-147D-2409A69AB07F}"/>
                  </a:ext>
                </a:extLst>
              </p14:cNvPr>
              <p14:cNvContentPartPr/>
              <p14:nvPr/>
            </p14:nvContentPartPr>
            <p14:xfrm>
              <a:off x="10820400" y="3665700"/>
              <a:ext cx="4102873" cy="606236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0537365-0D66-3EBB-147D-2409A69AB07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730393" y="3485701"/>
                <a:ext cx="4282527" cy="9658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01EE022-C6D3-2A3E-D9A2-F5E71D90975B}"/>
                  </a:ext>
                </a:extLst>
              </p14:cNvPr>
              <p14:cNvContentPartPr/>
              <p14:nvPr/>
            </p14:nvContentPartPr>
            <p14:xfrm>
              <a:off x="7840248" y="4774841"/>
              <a:ext cx="3132552" cy="606236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01EE022-C6D3-2A3E-D9A2-F5E71D90975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750242" y="4594842"/>
                <a:ext cx="3312203" cy="9658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2684731-9EA4-AC89-B509-4E38A5E81977}"/>
                  </a:ext>
                </a:extLst>
              </p14:cNvPr>
              <p14:cNvContentPartPr/>
              <p14:nvPr/>
            </p14:nvContentPartPr>
            <p14:xfrm>
              <a:off x="8782402" y="5962208"/>
              <a:ext cx="5129556" cy="606236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2684731-9EA4-AC89-B509-4E38A5E8197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692391" y="5782209"/>
                <a:ext cx="5309218" cy="9658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BAEC1AF-B00E-BB18-6336-1FBBBD04B9D1}"/>
                  </a:ext>
                </a:extLst>
              </p14:cNvPr>
              <p14:cNvContentPartPr/>
              <p14:nvPr/>
            </p14:nvContentPartPr>
            <p14:xfrm>
              <a:off x="14133900" y="6075370"/>
              <a:ext cx="2537125" cy="330055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BAEC1AF-B00E-BB18-6336-1FBBBD04B9D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4043893" y="5895405"/>
                <a:ext cx="2716780" cy="6896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119FA05-0EC0-5B80-B2C4-4AF699950DA2}"/>
                  </a:ext>
                </a:extLst>
              </p14:cNvPr>
              <p14:cNvContentPartPr/>
              <p14:nvPr/>
            </p14:nvContentPartPr>
            <p14:xfrm>
              <a:off x="1235869" y="6617209"/>
              <a:ext cx="3263511" cy="482213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119FA05-0EC0-5B80-B2C4-4AF699950DA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45866" y="6437279"/>
                <a:ext cx="3443157" cy="8417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A0B9263-D8AC-1EA9-4EA5-7AD6BF905515}"/>
                  </a:ext>
                </a:extLst>
              </p14:cNvPr>
              <p14:cNvContentPartPr/>
              <p14:nvPr/>
            </p14:nvContentPartPr>
            <p14:xfrm>
              <a:off x="14552043" y="4825128"/>
              <a:ext cx="2111559" cy="606236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A0B9263-D8AC-1EA9-4EA5-7AD6BF905515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4462036" y="4645129"/>
                <a:ext cx="2291213" cy="9658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5DF1DAB-4722-A627-F832-B490F58F5ACC}"/>
                  </a:ext>
                </a:extLst>
              </p14:cNvPr>
              <p14:cNvContentPartPr/>
              <p14:nvPr/>
            </p14:nvContentPartPr>
            <p14:xfrm>
              <a:off x="1120043" y="5435303"/>
              <a:ext cx="1055780" cy="606236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5DF1DAB-4722-A627-F832-B490F58F5AC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30052" y="5255304"/>
                <a:ext cx="1235403" cy="9658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0D255312-87CB-AC72-4F26-4076B6EC590F}"/>
                  </a:ext>
                </a:extLst>
              </p14:cNvPr>
              <p14:cNvContentPartPr/>
              <p14:nvPr/>
            </p14:nvContentPartPr>
            <p14:xfrm>
              <a:off x="12541933" y="6803883"/>
              <a:ext cx="2010110" cy="259897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0D255312-87CB-AC72-4F26-4076B6EC590F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2451939" y="6624148"/>
                <a:ext cx="2189738" cy="619008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15023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64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15291" y="401915"/>
            <a:ext cx="16988959" cy="9483170"/>
            <a:chOff x="0" y="0"/>
            <a:chExt cx="2105269" cy="2497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3">
            <a:extLst>
              <a:ext uri="{FF2B5EF4-FFF2-40B4-BE49-F238E27FC236}">
                <a16:creationId xmlns:a16="http://schemas.microsoft.com/office/drawing/2014/main" id="{CDC054D7-3638-0B46-F7E6-A4E1993DF96E}"/>
              </a:ext>
            </a:extLst>
          </p:cNvPr>
          <p:cNvSpPr txBox="1"/>
          <p:nvPr/>
        </p:nvSpPr>
        <p:spPr>
          <a:xfrm>
            <a:off x="2175822" y="679930"/>
            <a:ext cx="10320978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Read and tick True or False.</a:t>
            </a:r>
          </a:p>
        </p:txBody>
      </p:sp>
      <p:sp>
        <p:nvSpPr>
          <p:cNvPr id="38" name="Freeform 15">
            <a:extLst>
              <a:ext uri="{FF2B5EF4-FFF2-40B4-BE49-F238E27FC236}">
                <a16:creationId xmlns:a16="http://schemas.microsoft.com/office/drawing/2014/main" id="{8818C65B-34D1-2923-DADE-795FE413829A}"/>
              </a:ext>
            </a:extLst>
          </p:cNvPr>
          <p:cNvSpPr/>
          <p:nvPr/>
        </p:nvSpPr>
        <p:spPr>
          <a:xfrm rot="7837275" flipH="1">
            <a:off x="868415" y="703117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3C4E164A-519C-E512-B68F-2FBFA331197E}"/>
              </a:ext>
            </a:extLst>
          </p:cNvPr>
          <p:cNvSpPr/>
          <p:nvPr/>
        </p:nvSpPr>
        <p:spPr>
          <a:xfrm rot="2118173">
            <a:off x="-363953" y="8239958"/>
            <a:ext cx="2605936" cy="2734223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B8FDFAC8-7E80-7BE5-FF8F-D0B995E24388}"/>
              </a:ext>
            </a:extLst>
          </p:cNvPr>
          <p:cNvSpPr/>
          <p:nvPr/>
        </p:nvSpPr>
        <p:spPr>
          <a:xfrm>
            <a:off x="1830576" y="8678397"/>
            <a:ext cx="1876256" cy="1932473"/>
          </a:xfrm>
          <a:custGeom>
            <a:avLst/>
            <a:gdLst/>
            <a:ahLst/>
            <a:cxnLst/>
            <a:rect l="l" t="t" r="r" b="b"/>
            <a:pathLst>
              <a:path w="1876256" h="1932473">
                <a:moveTo>
                  <a:pt x="0" y="0"/>
                </a:moveTo>
                <a:lnTo>
                  <a:pt x="1876256" y="0"/>
                </a:lnTo>
                <a:lnTo>
                  <a:pt x="1876256" y="1932473"/>
                </a:lnTo>
                <a:lnTo>
                  <a:pt x="0" y="19324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D050A39-19E3-B8E8-C368-BF2454F8D5A0}"/>
              </a:ext>
            </a:extLst>
          </p:cNvPr>
          <p:cNvGrpSpPr/>
          <p:nvPr/>
        </p:nvGrpSpPr>
        <p:grpSpPr>
          <a:xfrm>
            <a:off x="845650" y="1687662"/>
            <a:ext cx="16278245" cy="1481485"/>
            <a:chOff x="3664272" y="8500218"/>
            <a:chExt cx="10796914" cy="102451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B6DBDEA-A021-A4F0-7A99-6FD6BB56CBD9}"/>
                </a:ext>
              </a:extLst>
            </p:cNvPr>
            <p:cNvSpPr/>
            <p:nvPr/>
          </p:nvSpPr>
          <p:spPr>
            <a:xfrm>
              <a:off x="3664272" y="8500218"/>
              <a:ext cx="10796914" cy="1024512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EEBD17E-9140-A11E-A7BD-EFDFC618B07D}"/>
                </a:ext>
              </a:extLst>
            </p:cNvPr>
            <p:cNvSpPr/>
            <p:nvPr/>
          </p:nvSpPr>
          <p:spPr>
            <a:xfrm>
              <a:off x="3916667" y="8657970"/>
              <a:ext cx="10265715" cy="638523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914400" indent="-914400" algn="ctr">
                <a:buAutoNum type="arabicPeriod"/>
              </a:pPr>
              <a:r>
                <a:rPr lang="en-US" sz="5400" cap="none" spc="0" dirty="0">
                  <a:ln w="0"/>
                  <a:solidFill>
                    <a:schemeClr val="bg1"/>
                  </a:solidFill>
                </a:rPr>
                <a:t>The Children Day’s party will be in the playground.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6587D55-240C-7E10-EA1C-8407E7640D8D}"/>
                  </a:ext>
                </a:extLst>
              </p14:cNvPr>
              <p14:cNvContentPartPr/>
              <p14:nvPr/>
            </p14:nvContentPartPr>
            <p14:xfrm>
              <a:off x="3581400" y="2031824"/>
              <a:ext cx="5770246" cy="606236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6587D55-240C-7E10-EA1C-8407E7640D8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491392" y="1851825"/>
                <a:ext cx="5949902" cy="9658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7A9C6DA-2D3D-66FC-3C4F-96B84A66BFFF}"/>
                  </a:ext>
                </a:extLst>
              </p14:cNvPr>
              <p14:cNvContentPartPr/>
              <p14:nvPr/>
            </p14:nvContentPartPr>
            <p14:xfrm>
              <a:off x="11303493" y="2091689"/>
              <a:ext cx="5400056" cy="606236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7A9C6DA-2D3D-66FC-3C4F-96B84A66BFF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213486" y="1911690"/>
                <a:ext cx="5579710" cy="965874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9F5C585-A9BF-CBF8-14E5-8F6C5BB662C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0000" y="3221181"/>
            <a:ext cx="15728106" cy="5033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B7718A32-0FF5-3F11-9B8E-425DC182745A}"/>
                  </a:ext>
                </a:extLst>
              </p14:cNvPr>
              <p14:cNvContentPartPr/>
              <p14:nvPr/>
            </p14:nvContentPartPr>
            <p14:xfrm>
              <a:off x="4343400" y="4029632"/>
              <a:ext cx="10210800" cy="606236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B7718A32-0FF5-3F11-9B8E-425DC182745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253393" y="3849633"/>
                <a:ext cx="10390455" cy="9658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FCE75A8-1E80-D6E2-B89D-38BB4893AB50}"/>
                  </a:ext>
                </a:extLst>
              </p14:cNvPr>
              <p14:cNvContentPartPr/>
              <p14:nvPr/>
            </p14:nvContentPartPr>
            <p14:xfrm>
              <a:off x="2405239" y="3668321"/>
              <a:ext cx="3263511" cy="482213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FCE75A8-1E80-D6E2-B89D-38BB4893AB5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315236" y="3488391"/>
                <a:ext cx="3443157" cy="841714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59F55CA4-1CFC-6F48-70C5-EF8F152FD675}"/>
              </a:ext>
            </a:extLst>
          </p:cNvPr>
          <p:cNvSpPr/>
          <p:nvPr/>
        </p:nvSpPr>
        <p:spPr>
          <a:xfrm>
            <a:off x="10890373" y="7581900"/>
            <a:ext cx="3212853" cy="2062733"/>
          </a:xfrm>
          <a:prstGeom prst="round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bg1"/>
                </a:solidFill>
              </a:rPr>
              <a:t>True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535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da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15291" y="401915"/>
            <a:ext cx="16988959" cy="9483170"/>
            <a:chOff x="0" y="0"/>
            <a:chExt cx="2105269" cy="2497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3">
            <a:extLst>
              <a:ext uri="{FF2B5EF4-FFF2-40B4-BE49-F238E27FC236}">
                <a16:creationId xmlns:a16="http://schemas.microsoft.com/office/drawing/2014/main" id="{CDC054D7-3638-0B46-F7E6-A4E1993DF96E}"/>
              </a:ext>
            </a:extLst>
          </p:cNvPr>
          <p:cNvSpPr txBox="1"/>
          <p:nvPr/>
        </p:nvSpPr>
        <p:spPr>
          <a:xfrm>
            <a:off x="2175822" y="679930"/>
            <a:ext cx="10320978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Read and tick True or False.</a:t>
            </a:r>
          </a:p>
        </p:txBody>
      </p:sp>
      <p:sp>
        <p:nvSpPr>
          <p:cNvPr id="38" name="Freeform 15">
            <a:extLst>
              <a:ext uri="{FF2B5EF4-FFF2-40B4-BE49-F238E27FC236}">
                <a16:creationId xmlns:a16="http://schemas.microsoft.com/office/drawing/2014/main" id="{8818C65B-34D1-2923-DADE-795FE413829A}"/>
              </a:ext>
            </a:extLst>
          </p:cNvPr>
          <p:cNvSpPr/>
          <p:nvPr/>
        </p:nvSpPr>
        <p:spPr>
          <a:xfrm rot="7837275" flipH="1">
            <a:off x="868415" y="703117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3C4E164A-519C-E512-B68F-2FBFA331197E}"/>
              </a:ext>
            </a:extLst>
          </p:cNvPr>
          <p:cNvSpPr/>
          <p:nvPr/>
        </p:nvSpPr>
        <p:spPr>
          <a:xfrm rot="2118173">
            <a:off x="-363953" y="8239958"/>
            <a:ext cx="2605936" cy="2734223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B8FDFAC8-7E80-7BE5-FF8F-D0B995E24388}"/>
              </a:ext>
            </a:extLst>
          </p:cNvPr>
          <p:cNvSpPr/>
          <p:nvPr/>
        </p:nvSpPr>
        <p:spPr>
          <a:xfrm>
            <a:off x="1830576" y="8678397"/>
            <a:ext cx="1876256" cy="1932473"/>
          </a:xfrm>
          <a:custGeom>
            <a:avLst/>
            <a:gdLst/>
            <a:ahLst/>
            <a:cxnLst/>
            <a:rect l="l" t="t" r="r" b="b"/>
            <a:pathLst>
              <a:path w="1876256" h="1932473">
                <a:moveTo>
                  <a:pt x="0" y="0"/>
                </a:moveTo>
                <a:lnTo>
                  <a:pt x="1876256" y="0"/>
                </a:lnTo>
                <a:lnTo>
                  <a:pt x="1876256" y="1932473"/>
                </a:lnTo>
                <a:lnTo>
                  <a:pt x="0" y="19324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D050A39-19E3-B8E8-C368-BF2454F8D5A0}"/>
              </a:ext>
            </a:extLst>
          </p:cNvPr>
          <p:cNvGrpSpPr/>
          <p:nvPr/>
        </p:nvGrpSpPr>
        <p:grpSpPr>
          <a:xfrm>
            <a:off x="845650" y="1687662"/>
            <a:ext cx="16278245" cy="1481485"/>
            <a:chOff x="3664272" y="8500218"/>
            <a:chExt cx="10796914" cy="1024512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B6DBDEA-A021-A4F0-7A99-6FD6BB56CBD9}"/>
                </a:ext>
              </a:extLst>
            </p:cNvPr>
            <p:cNvSpPr/>
            <p:nvPr/>
          </p:nvSpPr>
          <p:spPr>
            <a:xfrm>
              <a:off x="3664272" y="8500218"/>
              <a:ext cx="10796914" cy="1024512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EEBD17E-9140-A11E-A7BD-EFDFC618B07D}"/>
                </a:ext>
              </a:extLst>
            </p:cNvPr>
            <p:cNvSpPr/>
            <p:nvPr/>
          </p:nvSpPr>
          <p:spPr>
            <a:xfrm>
              <a:off x="3916667" y="8657970"/>
              <a:ext cx="10265715" cy="638523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914400" indent="-914400" algn="ctr">
                <a:buAutoNum type="arabicPeriod"/>
              </a:pPr>
              <a:r>
                <a:rPr lang="en-US" sz="5400" cap="none" spc="0" dirty="0">
                  <a:ln w="0"/>
                  <a:solidFill>
                    <a:schemeClr val="bg1"/>
                  </a:solidFill>
                </a:rPr>
                <a:t>The Children Day’s party will be in the playground.</a:t>
              </a: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7E493B2-56DE-EF50-1C09-7EC3342C1D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072530"/>
              </p:ext>
            </p:extLst>
          </p:nvPr>
        </p:nvGraphicFramePr>
        <p:xfrm>
          <a:off x="4374672" y="3619500"/>
          <a:ext cx="9220200" cy="49577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610100">
                  <a:extLst>
                    <a:ext uri="{9D8B030D-6E8A-4147-A177-3AD203B41FA5}">
                      <a16:colId xmlns:a16="http://schemas.microsoft.com/office/drawing/2014/main" val="1511529481"/>
                    </a:ext>
                  </a:extLst>
                </a:gridCol>
                <a:gridCol w="4610100">
                  <a:extLst>
                    <a:ext uri="{9D8B030D-6E8A-4147-A177-3AD203B41FA5}">
                      <a16:colId xmlns:a16="http://schemas.microsoft.com/office/drawing/2014/main" val="1729486485"/>
                    </a:ext>
                  </a:extLst>
                </a:gridCol>
              </a:tblGrid>
              <a:tr h="797982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FALSE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857526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700530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079398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218871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953408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368309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3977075-7F51-7395-BBEB-1026A431D87A}"/>
              </a:ext>
            </a:extLst>
          </p:cNvPr>
          <p:cNvSpPr/>
          <p:nvPr/>
        </p:nvSpPr>
        <p:spPr>
          <a:xfrm>
            <a:off x="6096000" y="4205509"/>
            <a:ext cx="10711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503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15291" y="401915"/>
            <a:ext cx="16988959" cy="9483170"/>
            <a:chOff x="0" y="0"/>
            <a:chExt cx="2105269" cy="2497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3">
            <a:extLst>
              <a:ext uri="{FF2B5EF4-FFF2-40B4-BE49-F238E27FC236}">
                <a16:creationId xmlns:a16="http://schemas.microsoft.com/office/drawing/2014/main" id="{CDC054D7-3638-0B46-F7E6-A4E1993DF96E}"/>
              </a:ext>
            </a:extLst>
          </p:cNvPr>
          <p:cNvSpPr txBox="1"/>
          <p:nvPr/>
        </p:nvSpPr>
        <p:spPr>
          <a:xfrm>
            <a:off x="2175822" y="679930"/>
            <a:ext cx="10854378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Read and tick True of False.</a:t>
            </a:r>
          </a:p>
        </p:txBody>
      </p:sp>
      <p:sp>
        <p:nvSpPr>
          <p:cNvPr id="38" name="Freeform 15">
            <a:extLst>
              <a:ext uri="{FF2B5EF4-FFF2-40B4-BE49-F238E27FC236}">
                <a16:creationId xmlns:a16="http://schemas.microsoft.com/office/drawing/2014/main" id="{8818C65B-34D1-2923-DADE-795FE413829A}"/>
              </a:ext>
            </a:extLst>
          </p:cNvPr>
          <p:cNvSpPr/>
          <p:nvPr/>
        </p:nvSpPr>
        <p:spPr>
          <a:xfrm rot="7837275" flipH="1">
            <a:off x="868415" y="703117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3C4E164A-519C-E512-B68F-2FBFA331197E}"/>
              </a:ext>
            </a:extLst>
          </p:cNvPr>
          <p:cNvSpPr/>
          <p:nvPr/>
        </p:nvSpPr>
        <p:spPr>
          <a:xfrm rot="2118173">
            <a:off x="-363953" y="8239958"/>
            <a:ext cx="2605936" cy="2734223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B8FDFAC8-7E80-7BE5-FF8F-D0B995E24388}"/>
              </a:ext>
            </a:extLst>
          </p:cNvPr>
          <p:cNvSpPr/>
          <p:nvPr/>
        </p:nvSpPr>
        <p:spPr>
          <a:xfrm>
            <a:off x="1830576" y="8678397"/>
            <a:ext cx="1876256" cy="1932473"/>
          </a:xfrm>
          <a:custGeom>
            <a:avLst/>
            <a:gdLst/>
            <a:ahLst/>
            <a:cxnLst/>
            <a:rect l="l" t="t" r="r" b="b"/>
            <a:pathLst>
              <a:path w="1876256" h="1932473">
                <a:moveTo>
                  <a:pt x="0" y="0"/>
                </a:moveTo>
                <a:lnTo>
                  <a:pt x="1876256" y="0"/>
                </a:lnTo>
                <a:lnTo>
                  <a:pt x="1876256" y="1932473"/>
                </a:lnTo>
                <a:lnTo>
                  <a:pt x="0" y="19324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Valse Favori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21335883-43FA-84FC-CE16-BA5D5F28E3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592286" y="1227045"/>
            <a:ext cx="914914" cy="91491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FF6C1DC-7E4D-F4C1-9D77-9227C7466C77}"/>
              </a:ext>
            </a:extLst>
          </p:cNvPr>
          <p:cNvGrpSpPr/>
          <p:nvPr/>
        </p:nvGrpSpPr>
        <p:grpSpPr>
          <a:xfrm>
            <a:off x="13028424" y="106659"/>
            <a:ext cx="3937166" cy="1764047"/>
            <a:chOff x="-814869" y="8582180"/>
            <a:chExt cx="15304228" cy="95959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4917A25-29D3-3F2B-7274-37E214311FAE}"/>
                </a:ext>
              </a:extLst>
            </p:cNvPr>
            <p:cNvSpPr/>
            <p:nvPr/>
          </p:nvSpPr>
          <p:spPr>
            <a:xfrm>
              <a:off x="-814869" y="8582180"/>
              <a:ext cx="15304228" cy="959595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9D0307-1D9E-AE44-A434-773DB7727074}"/>
                </a:ext>
              </a:extLst>
            </p:cNvPr>
            <p:cNvSpPr/>
            <p:nvPr/>
          </p:nvSpPr>
          <p:spPr>
            <a:xfrm>
              <a:off x="896058" y="8672829"/>
              <a:ext cx="12726295" cy="65294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0"/>
                  <a:solidFill>
                    <a:schemeClr val="bg1"/>
                  </a:solidFill>
                </a:rPr>
                <a:t>page 37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E595570-9266-E877-17D1-080A7F12B4A6}"/>
              </a:ext>
            </a:extLst>
          </p:cNvPr>
          <p:cNvGrpSpPr/>
          <p:nvPr/>
        </p:nvGrpSpPr>
        <p:grpSpPr>
          <a:xfrm>
            <a:off x="14225194" y="5750760"/>
            <a:ext cx="2837091" cy="3834538"/>
            <a:chOff x="11994899" y="5398234"/>
            <a:chExt cx="2623485" cy="330113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2661D5D-65AF-E3E4-4616-8E31DC6C0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994899" y="5398234"/>
              <a:ext cx="2623485" cy="3301138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714CE6E-50A1-D4F1-8CBF-55395CF5AAD2}"/>
                </a:ext>
              </a:extLst>
            </p:cNvPr>
            <p:cNvSpPr/>
            <p:nvPr/>
          </p:nvSpPr>
          <p:spPr>
            <a:xfrm>
              <a:off x="12372968" y="5676900"/>
              <a:ext cx="849912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sym typeface="Wingdings" panose="05000000000000000000" pitchFamily="2" charset="2"/>
                </a:rPr>
                <a:t></a:t>
              </a:r>
              <a:endParaRPr lang="en-US" sz="6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60EE533-1372-0DE0-11A5-F5BB3675ECF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7012" y="1803974"/>
            <a:ext cx="11897126" cy="38078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93CCD6-D53C-5C8B-2729-8894402716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85288" y="6152305"/>
            <a:ext cx="10347343" cy="30314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567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64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15291" y="401915"/>
            <a:ext cx="16988959" cy="9483170"/>
            <a:chOff x="0" y="0"/>
            <a:chExt cx="2105269" cy="2497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3">
            <a:extLst>
              <a:ext uri="{FF2B5EF4-FFF2-40B4-BE49-F238E27FC236}">
                <a16:creationId xmlns:a16="http://schemas.microsoft.com/office/drawing/2014/main" id="{CDC054D7-3638-0B46-F7E6-A4E1993DF96E}"/>
              </a:ext>
            </a:extLst>
          </p:cNvPr>
          <p:cNvSpPr txBox="1"/>
          <p:nvPr/>
        </p:nvSpPr>
        <p:spPr>
          <a:xfrm>
            <a:off x="1825133" y="613337"/>
            <a:ext cx="15392601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Swap your books and check your answers.</a:t>
            </a:r>
          </a:p>
        </p:txBody>
      </p:sp>
      <p:sp>
        <p:nvSpPr>
          <p:cNvPr id="38" name="Freeform 15">
            <a:extLst>
              <a:ext uri="{FF2B5EF4-FFF2-40B4-BE49-F238E27FC236}">
                <a16:creationId xmlns:a16="http://schemas.microsoft.com/office/drawing/2014/main" id="{8818C65B-34D1-2923-DADE-795FE413829A}"/>
              </a:ext>
            </a:extLst>
          </p:cNvPr>
          <p:cNvSpPr/>
          <p:nvPr/>
        </p:nvSpPr>
        <p:spPr>
          <a:xfrm rot="7837275" flipH="1">
            <a:off x="564129" y="718024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3C4E164A-519C-E512-B68F-2FBFA331197E}"/>
              </a:ext>
            </a:extLst>
          </p:cNvPr>
          <p:cNvSpPr/>
          <p:nvPr/>
        </p:nvSpPr>
        <p:spPr>
          <a:xfrm rot="2118173">
            <a:off x="-363953" y="8239958"/>
            <a:ext cx="2605936" cy="2734223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B8FDFAC8-7E80-7BE5-FF8F-D0B995E24388}"/>
              </a:ext>
            </a:extLst>
          </p:cNvPr>
          <p:cNvSpPr/>
          <p:nvPr/>
        </p:nvSpPr>
        <p:spPr>
          <a:xfrm>
            <a:off x="1830576" y="8678397"/>
            <a:ext cx="1876256" cy="1932473"/>
          </a:xfrm>
          <a:custGeom>
            <a:avLst/>
            <a:gdLst/>
            <a:ahLst/>
            <a:cxnLst/>
            <a:rect l="l" t="t" r="r" b="b"/>
            <a:pathLst>
              <a:path w="1876256" h="1932473">
                <a:moveTo>
                  <a:pt x="0" y="0"/>
                </a:moveTo>
                <a:lnTo>
                  <a:pt x="1876256" y="0"/>
                </a:lnTo>
                <a:lnTo>
                  <a:pt x="1876256" y="1932473"/>
                </a:lnTo>
                <a:lnTo>
                  <a:pt x="0" y="19324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Ariet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6A75FF6E-6A2C-0B7F-94A6-563380D42E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818564" y="2458112"/>
            <a:ext cx="778436" cy="778436"/>
          </a:xfrm>
          <a:prstGeom prst="rect">
            <a:avLst/>
          </a:prstGeom>
        </p:spPr>
      </p:pic>
      <p:pic>
        <p:nvPicPr>
          <p:cNvPr id="13" name="Picture 12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A94CE3CD-68E8-F5DE-E06E-1BE449952BF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67" y="1180424"/>
            <a:ext cx="10805205" cy="86209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478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15291" y="401915"/>
            <a:ext cx="16988959" cy="9483170"/>
            <a:chOff x="0" y="0"/>
            <a:chExt cx="2105269" cy="2497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3">
            <a:extLst>
              <a:ext uri="{FF2B5EF4-FFF2-40B4-BE49-F238E27FC236}">
                <a16:creationId xmlns:a16="http://schemas.microsoft.com/office/drawing/2014/main" id="{CDC054D7-3638-0B46-F7E6-A4E1993DF96E}"/>
              </a:ext>
            </a:extLst>
          </p:cNvPr>
          <p:cNvSpPr txBox="1"/>
          <p:nvPr/>
        </p:nvSpPr>
        <p:spPr>
          <a:xfrm>
            <a:off x="2175822" y="679930"/>
            <a:ext cx="4758378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Let’s check.</a:t>
            </a:r>
          </a:p>
        </p:txBody>
      </p:sp>
      <p:sp>
        <p:nvSpPr>
          <p:cNvPr id="38" name="Freeform 15">
            <a:extLst>
              <a:ext uri="{FF2B5EF4-FFF2-40B4-BE49-F238E27FC236}">
                <a16:creationId xmlns:a16="http://schemas.microsoft.com/office/drawing/2014/main" id="{8818C65B-34D1-2923-DADE-795FE413829A}"/>
              </a:ext>
            </a:extLst>
          </p:cNvPr>
          <p:cNvSpPr/>
          <p:nvPr/>
        </p:nvSpPr>
        <p:spPr>
          <a:xfrm rot="7837275" flipH="1">
            <a:off x="868415" y="703117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3C4E164A-519C-E512-B68F-2FBFA331197E}"/>
              </a:ext>
            </a:extLst>
          </p:cNvPr>
          <p:cNvSpPr/>
          <p:nvPr/>
        </p:nvSpPr>
        <p:spPr>
          <a:xfrm rot="2118173">
            <a:off x="-363953" y="8239958"/>
            <a:ext cx="2605936" cy="2734223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B8FDFAC8-7E80-7BE5-FF8F-D0B995E24388}"/>
              </a:ext>
            </a:extLst>
          </p:cNvPr>
          <p:cNvSpPr/>
          <p:nvPr/>
        </p:nvSpPr>
        <p:spPr>
          <a:xfrm>
            <a:off x="1830576" y="8678397"/>
            <a:ext cx="1876256" cy="1932473"/>
          </a:xfrm>
          <a:custGeom>
            <a:avLst/>
            <a:gdLst/>
            <a:ahLst/>
            <a:cxnLst/>
            <a:rect l="l" t="t" r="r" b="b"/>
            <a:pathLst>
              <a:path w="1876256" h="1932473">
                <a:moveTo>
                  <a:pt x="0" y="0"/>
                </a:moveTo>
                <a:lnTo>
                  <a:pt x="1876256" y="0"/>
                </a:lnTo>
                <a:lnTo>
                  <a:pt x="1876256" y="1932473"/>
                </a:lnTo>
                <a:lnTo>
                  <a:pt x="0" y="19324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D050A39-19E3-B8E8-C368-BF2454F8D5A0}"/>
              </a:ext>
            </a:extLst>
          </p:cNvPr>
          <p:cNvGrpSpPr/>
          <p:nvPr/>
        </p:nvGrpSpPr>
        <p:grpSpPr>
          <a:xfrm>
            <a:off x="2569342" y="1805892"/>
            <a:ext cx="12780495" cy="1194826"/>
            <a:chOff x="3664272" y="8500219"/>
            <a:chExt cx="10796914" cy="82627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B6DBDEA-A021-A4F0-7A99-6FD6BB56CBD9}"/>
                </a:ext>
              </a:extLst>
            </p:cNvPr>
            <p:cNvSpPr/>
            <p:nvPr/>
          </p:nvSpPr>
          <p:spPr>
            <a:xfrm>
              <a:off x="3664272" y="8500219"/>
              <a:ext cx="10796914" cy="826275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EEBD17E-9140-A11E-A7BD-EFDFC618B07D}"/>
                </a:ext>
              </a:extLst>
            </p:cNvPr>
            <p:cNvSpPr/>
            <p:nvPr/>
          </p:nvSpPr>
          <p:spPr>
            <a:xfrm>
              <a:off x="3929871" y="8591273"/>
              <a:ext cx="10265715" cy="638523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</a:rPr>
                <a:t>2. Mai and Mary will dance at the party</a:t>
              </a:r>
              <a:r>
                <a:rPr lang="en-US" sz="5400" cap="none" spc="0" dirty="0">
                  <a:ln w="0"/>
                  <a:solidFill>
                    <a:schemeClr val="bg1"/>
                  </a:solidFill>
                </a:rPr>
                <a:t>.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6587D55-240C-7E10-EA1C-8407E7640D8D}"/>
                  </a:ext>
                </a:extLst>
              </p14:cNvPr>
              <p14:cNvContentPartPr/>
              <p14:nvPr/>
            </p14:nvContentPartPr>
            <p14:xfrm>
              <a:off x="4049077" y="2082958"/>
              <a:ext cx="4028123" cy="606236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6587D55-240C-7E10-EA1C-8407E7640D8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959075" y="1902959"/>
                <a:ext cx="4207767" cy="9658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7A9C6DA-2D3D-66FC-3C4F-96B84A66BFFF}"/>
                  </a:ext>
                </a:extLst>
              </p14:cNvPr>
              <p14:cNvContentPartPr/>
              <p14:nvPr/>
            </p14:nvContentPartPr>
            <p14:xfrm>
              <a:off x="9172567" y="2062362"/>
              <a:ext cx="1717806" cy="606236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7A9C6DA-2D3D-66FC-3C4F-96B84A66BFF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082573" y="1882363"/>
                <a:ext cx="1897434" cy="965874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918D57A-7B23-846F-B584-D7393E048A2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59694" y="3242487"/>
            <a:ext cx="15728106" cy="5033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FCE75A8-1E80-D6E2-B89D-38BB4893AB50}"/>
                  </a:ext>
                </a:extLst>
              </p14:cNvPr>
              <p14:cNvContentPartPr/>
              <p14:nvPr/>
            </p14:nvContentPartPr>
            <p14:xfrm>
              <a:off x="14249400" y="5147541"/>
              <a:ext cx="1981200" cy="547613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FCE75A8-1E80-D6E2-B89D-38BB4893AB5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4159395" y="4967524"/>
                <a:ext cx="2160851" cy="907288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D03545-DFFD-7A24-3132-A545ACAF9472}"/>
              </a:ext>
            </a:extLst>
          </p:cNvPr>
          <p:cNvSpPr/>
          <p:nvPr/>
        </p:nvSpPr>
        <p:spPr>
          <a:xfrm>
            <a:off x="11271929" y="7303757"/>
            <a:ext cx="3830395" cy="2233816"/>
          </a:xfrm>
          <a:prstGeom prst="round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chemeClr val="bg1"/>
                </a:solidFill>
              </a:rPr>
              <a:t>False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28A72E7-0162-B84C-9746-417B1D9110E1}"/>
                  </a:ext>
                </a:extLst>
              </p14:cNvPr>
              <p14:cNvContentPartPr/>
              <p14:nvPr/>
            </p14:nvContentPartPr>
            <p14:xfrm>
              <a:off x="1578742" y="5830404"/>
              <a:ext cx="3298058" cy="547613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28A72E7-0162-B84C-9746-417B1D9110E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488739" y="5650387"/>
                <a:ext cx="3477703" cy="907288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75195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15291" y="401915"/>
            <a:ext cx="16988959" cy="9483170"/>
            <a:chOff x="0" y="0"/>
            <a:chExt cx="2105269" cy="2497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3">
            <a:extLst>
              <a:ext uri="{FF2B5EF4-FFF2-40B4-BE49-F238E27FC236}">
                <a16:creationId xmlns:a16="http://schemas.microsoft.com/office/drawing/2014/main" id="{CDC054D7-3638-0B46-F7E6-A4E1993DF96E}"/>
              </a:ext>
            </a:extLst>
          </p:cNvPr>
          <p:cNvSpPr txBox="1"/>
          <p:nvPr/>
        </p:nvSpPr>
        <p:spPr>
          <a:xfrm>
            <a:off x="2175822" y="679930"/>
            <a:ext cx="10320978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Read and tick True or False.</a:t>
            </a:r>
          </a:p>
        </p:txBody>
      </p:sp>
      <p:sp>
        <p:nvSpPr>
          <p:cNvPr id="38" name="Freeform 15">
            <a:extLst>
              <a:ext uri="{FF2B5EF4-FFF2-40B4-BE49-F238E27FC236}">
                <a16:creationId xmlns:a16="http://schemas.microsoft.com/office/drawing/2014/main" id="{8818C65B-34D1-2923-DADE-795FE413829A}"/>
              </a:ext>
            </a:extLst>
          </p:cNvPr>
          <p:cNvSpPr/>
          <p:nvPr/>
        </p:nvSpPr>
        <p:spPr>
          <a:xfrm rot="7837275" flipH="1">
            <a:off x="868415" y="703117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3C4E164A-519C-E512-B68F-2FBFA331197E}"/>
              </a:ext>
            </a:extLst>
          </p:cNvPr>
          <p:cNvSpPr/>
          <p:nvPr/>
        </p:nvSpPr>
        <p:spPr>
          <a:xfrm rot="2118173">
            <a:off x="-363953" y="8239958"/>
            <a:ext cx="2605936" cy="2734223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B8FDFAC8-7E80-7BE5-FF8F-D0B995E24388}"/>
              </a:ext>
            </a:extLst>
          </p:cNvPr>
          <p:cNvSpPr/>
          <p:nvPr/>
        </p:nvSpPr>
        <p:spPr>
          <a:xfrm>
            <a:off x="1830576" y="8678397"/>
            <a:ext cx="1876256" cy="1932473"/>
          </a:xfrm>
          <a:custGeom>
            <a:avLst/>
            <a:gdLst/>
            <a:ahLst/>
            <a:cxnLst/>
            <a:rect l="l" t="t" r="r" b="b"/>
            <a:pathLst>
              <a:path w="1876256" h="1932473">
                <a:moveTo>
                  <a:pt x="0" y="0"/>
                </a:moveTo>
                <a:lnTo>
                  <a:pt x="1876256" y="0"/>
                </a:lnTo>
                <a:lnTo>
                  <a:pt x="1876256" y="1932473"/>
                </a:lnTo>
                <a:lnTo>
                  <a:pt x="0" y="19324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7E493B2-56DE-EF50-1C09-7EC3342C1D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582999"/>
              </p:ext>
            </p:extLst>
          </p:nvPr>
        </p:nvGraphicFramePr>
        <p:xfrm>
          <a:off x="4374672" y="3619500"/>
          <a:ext cx="9220200" cy="49577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610100">
                  <a:extLst>
                    <a:ext uri="{9D8B030D-6E8A-4147-A177-3AD203B41FA5}">
                      <a16:colId xmlns:a16="http://schemas.microsoft.com/office/drawing/2014/main" val="1511529481"/>
                    </a:ext>
                  </a:extLst>
                </a:gridCol>
                <a:gridCol w="4610100">
                  <a:extLst>
                    <a:ext uri="{9D8B030D-6E8A-4147-A177-3AD203B41FA5}">
                      <a16:colId xmlns:a16="http://schemas.microsoft.com/office/drawing/2014/main" val="1729486485"/>
                    </a:ext>
                  </a:extLst>
                </a:gridCol>
              </a:tblGrid>
              <a:tr h="797982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FALSE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857526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700530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079398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218871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953408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368309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3977075-7F51-7395-BBEB-1026A431D87A}"/>
              </a:ext>
            </a:extLst>
          </p:cNvPr>
          <p:cNvSpPr/>
          <p:nvPr/>
        </p:nvSpPr>
        <p:spPr>
          <a:xfrm>
            <a:off x="6096000" y="4205509"/>
            <a:ext cx="10711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9C789EE-58CE-F6E1-9DED-2D85B63DF5CF}"/>
              </a:ext>
            </a:extLst>
          </p:cNvPr>
          <p:cNvGrpSpPr/>
          <p:nvPr/>
        </p:nvGrpSpPr>
        <p:grpSpPr>
          <a:xfrm>
            <a:off x="2480108" y="1906260"/>
            <a:ext cx="12780495" cy="1194826"/>
            <a:chOff x="3664272" y="8500219"/>
            <a:chExt cx="10796914" cy="82627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BDF84F2-5FD4-B479-9606-7844EAFA8C99}"/>
                </a:ext>
              </a:extLst>
            </p:cNvPr>
            <p:cNvSpPr/>
            <p:nvPr/>
          </p:nvSpPr>
          <p:spPr>
            <a:xfrm>
              <a:off x="3664272" y="8500219"/>
              <a:ext cx="10796914" cy="826275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26EE66-5081-DEE1-AE89-CA22003F05FF}"/>
                </a:ext>
              </a:extLst>
            </p:cNvPr>
            <p:cNvSpPr/>
            <p:nvPr/>
          </p:nvSpPr>
          <p:spPr>
            <a:xfrm>
              <a:off x="3929871" y="8591273"/>
              <a:ext cx="10265715" cy="638523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</a:rPr>
                <a:t>2. Mai and Mary will dance at the party</a:t>
              </a:r>
              <a:r>
                <a:rPr lang="en-US" sz="5400" cap="none" spc="0" dirty="0">
                  <a:ln w="0"/>
                  <a:solidFill>
                    <a:schemeClr val="bg1"/>
                  </a:solidFill>
                </a:rPr>
                <a:t>.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E193F67-83B4-CD59-9DBF-B860DA107BFA}"/>
              </a:ext>
            </a:extLst>
          </p:cNvPr>
          <p:cNvSpPr/>
          <p:nvPr/>
        </p:nvSpPr>
        <p:spPr>
          <a:xfrm>
            <a:off x="10744200" y="4965555"/>
            <a:ext cx="10711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067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A6CC0-06E6-D55E-2ED0-11B0D058C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7533DCF-1A83-C1A8-9287-3D6A5B4E07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832" y="-1"/>
            <a:ext cx="18297832" cy="10301499"/>
          </a:xfrm>
          <a:prstGeom prst="rect">
            <a:avLst/>
          </a:prstGeom>
        </p:spPr>
      </p:pic>
      <p:sp>
        <p:nvSpPr>
          <p:cNvPr id="12" name="Freeform 12">
            <a:extLst>
              <a:ext uri="{FF2B5EF4-FFF2-40B4-BE49-F238E27FC236}">
                <a16:creationId xmlns:a16="http://schemas.microsoft.com/office/drawing/2014/main" id="{6BDD4E48-51CE-024F-7BD0-C63FF1247AA9}"/>
              </a:ext>
            </a:extLst>
          </p:cNvPr>
          <p:cNvSpPr/>
          <p:nvPr/>
        </p:nvSpPr>
        <p:spPr>
          <a:xfrm rot="-681380">
            <a:off x="477047" y="298425"/>
            <a:ext cx="911867" cy="908551"/>
          </a:xfrm>
          <a:custGeom>
            <a:avLst/>
            <a:gdLst/>
            <a:ahLst/>
            <a:cxnLst/>
            <a:rect l="l" t="t" r="r" b="b"/>
            <a:pathLst>
              <a:path w="911867" h="908551">
                <a:moveTo>
                  <a:pt x="0" y="0"/>
                </a:moveTo>
                <a:lnTo>
                  <a:pt x="911867" y="0"/>
                </a:lnTo>
                <a:lnTo>
                  <a:pt x="911867" y="908551"/>
                </a:lnTo>
                <a:lnTo>
                  <a:pt x="0" y="9085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70C22696-C682-C0E5-BFD3-2858D84E3C7B}"/>
              </a:ext>
            </a:extLst>
          </p:cNvPr>
          <p:cNvSpPr txBox="1"/>
          <p:nvPr/>
        </p:nvSpPr>
        <p:spPr>
          <a:xfrm>
            <a:off x="1649118" y="681717"/>
            <a:ext cx="6885282" cy="715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503"/>
              </a:lnSpc>
            </a:pPr>
            <a:r>
              <a:rPr lang="en-US" sz="6399" dirty="0">
                <a:solidFill>
                  <a:srgbClr val="8F4251"/>
                </a:solidFill>
                <a:latin typeface="Fredoka One" panose="020B0604020202020204" charset="0"/>
              </a:rPr>
              <a:t>Listen and chant.</a:t>
            </a:r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6B5D11DB-A989-2A4D-5FBB-BE70B4B128B4}"/>
              </a:ext>
            </a:extLst>
          </p:cNvPr>
          <p:cNvSpPr/>
          <p:nvPr/>
        </p:nvSpPr>
        <p:spPr>
          <a:xfrm>
            <a:off x="-1219200" y="9531342"/>
            <a:ext cx="4130992" cy="518252"/>
          </a:xfrm>
          <a:custGeom>
            <a:avLst/>
            <a:gdLst/>
            <a:ahLst/>
            <a:cxnLst/>
            <a:rect l="l" t="t" r="r" b="b"/>
            <a:pathLst>
              <a:path w="4130992" h="518252">
                <a:moveTo>
                  <a:pt x="0" y="0"/>
                </a:moveTo>
                <a:lnTo>
                  <a:pt x="4130992" y="0"/>
                </a:lnTo>
                <a:lnTo>
                  <a:pt x="4130992" y="518251"/>
                </a:lnTo>
                <a:lnTo>
                  <a:pt x="0" y="5182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D1F58D70-51AB-0BB9-1B9E-9551EED7B428}"/>
              </a:ext>
            </a:extLst>
          </p:cNvPr>
          <p:cNvSpPr/>
          <p:nvPr/>
        </p:nvSpPr>
        <p:spPr>
          <a:xfrm rot="1125223">
            <a:off x="2597030" y="9238527"/>
            <a:ext cx="1107484" cy="1103882"/>
          </a:xfrm>
          <a:custGeom>
            <a:avLst/>
            <a:gdLst/>
            <a:ahLst/>
            <a:cxnLst/>
            <a:rect l="l" t="t" r="r" b="b"/>
            <a:pathLst>
              <a:path w="1107484" h="1103882">
                <a:moveTo>
                  <a:pt x="0" y="0"/>
                </a:moveTo>
                <a:lnTo>
                  <a:pt x="1107483" y="0"/>
                </a:lnTo>
                <a:lnTo>
                  <a:pt x="1107483" y="1103882"/>
                </a:lnTo>
                <a:lnTo>
                  <a:pt x="0" y="110388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E696BF4B-DD0C-9E6F-4F0B-5A68D520AAB3}"/>
              </a:ext>
            </a:extLst>
          </p:cNvPr>
          <p:cNvSpPr/>
          <p:nvPr/>
        </p:nvSpPr>
        <p:spPr>
          <a:xfrm>
            <a:off x="16801815" y="-800100"/>
            <a:ext cx="3145136" cy="3200400"/>
          </a:xfrm>
          <a:custGeom>
            <a:avLst/>
            <a:gdLst/>
            <a:ahLst/>
            <a:cxnLst/>
            <a:rect l="l" t="t" r="r" b="b"/>
            <a:pathLst>
              <a:path w="2230736" h="2593879">
                <a:moveTo>
                  <a:pt x="0" y="0"/>
                </a:moveTo>
                <a:lnTo>
                  <a:pt x="2230736" y="0"/>
                </a:lnTo>
                <a:lnTo>
                  <a:pt x="2230736" y="2593879"/>
                </a:lnTo>
                <a:lnTo>
                  <a:pt x="0" y="25938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3AA2381-1BCE-2F83-3162-9CAEA191D00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4912"/>
          <a:stretch/>
        </p:blipFill>
        <p:spPr>
          <a:xfrm>
            <a:off x="9479886" y="4275193"/>
            <a:ext cx="8243628" cy="4364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93BEBB-8A77-CFB1-B3F2-55817516FE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272099" y="1489540"/>
            <a:ext cx="2990473" cy="24427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 descr="1607050659_288351">
            <a:extLst>
              <a:ext uri="{FF2B5EF4-FFF2-40B4-BE49-F238E27FC236}">
                <a16:creationId xmlns:a16="http://schemas.microsoft.com/office/drawing/2014/main" id="{5FC64336-0444-87CC-5375-B9ACF4A1015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30238" y="4496782"/>
            <a:ext cx="1195221" cy="1195221"/>
          </a:xfrm>
          <a:prstGeom prst="rect">
            <a:avLst/>
          </a:prstGeom>
        </p:spPr>
      </p:pic>
      <p:pic>
        <p:nvPicPr>
          <p:cNvPr id="19" name="Picture 18" descr="1607050659_288351">
            <a:extLst>
              <a:ext uri="{FF2B5EF4-FFF2-40B4-BE49-F238E27FC236}">
                <a16:creationId xmlns:a16="http://schemas.microsoft.com/office/drawing/2014/main" id="{D7114D24-6D95-85EB-27AC-E43B537C31C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33467" y="5463809"/>
            <a:ext cx="1195221" cy="1195221"/>
          </a:xfrm>
          <a:prstGeom prst="rect">
            <a:avLst/>
          </a:prstGeom>
        </p:spPr>
      </p:pic>
      <p:pic>
        <p:nvPicPr>
          <p:cNvPr id="20" name="Picture 19" descr="1607050659_288351">
            <a:extLst>
              <a:ext uri="{FF2B5EF4-FFF2-40B4-BE49-F238E27FC236}">
                <a16:creationId xmlns:a16="http://schemas.microsoft.com/office/drawing/2014/main" id="{66E049AA-A745-7EE8-B048-916823DC54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826394" y="6408142"/>
            <a:ext cx="1195221" cy="1195221"/>
          </a:xfrm>
          <a:prstGeom prst="rect">
            <a:avLst/>
          </a:prstGeom>
        </p:spPr>
      </p:pic>
      <p:pic>
        <p:nvPicPr>
          <p:cNvPr id="22" name="Picture 21" descr="1607050659_288351">
            <a:extLst>
              <a:ext uri="{FF2B5EF4-FFF2-40B4-BE49-F238E27FC236}">
                <a16:creationId xmlns:a16="http://schemas.microsoft.com/office/drawing/2014/main" id="{7B8FE0A7-327F-38A3-E9AC-98701B79C80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15400" y="7504757"/>
            <a:ext cx="1195221" cy="1195221"/>
          </a:xfrm>
          <a:prstGeom prst="rect">
            <a:avLst/>
          </a:prstGeom>
        </p:spPr>
      </p:pic>
      <p:pic>
        <p:nvPicPr>
          <p:cNvPr id="23" name="Track 50">
            <a:hlinkClick r:id="" action="ppaction://media"/>
            <a:extLst>
              <a:ext uri="{FF2B5EF4-FFF2-40B4-BE49-F238E27FC236}">
                <a16:creationId xmlns:a16="http://schemas.microsoft.com/office/drawing/2014/main" id="{D5B86E8F-D369-18BC-1B2E-18AEB86547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127" end="414.531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8583920" y="2364663"/>
            <a:ext cx="913448" cy="9134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05CECB-75D3-FB7F-8C26-2E047DDAB9C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81400" y="1649670"/>
            <a:ext cx="2990473" cy="2282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E46CFA-C4D1-4E82-9C76-9198A4C9AF3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6522" y="4393287"/>
            <a:ext cx="8756618" cy="4268545"/>
          </a:xfrm>
          <a:prstGeom prst="rect">
            <a:avLst/>
          </a:prstGeom>
        </p:spPr>
      </p:pic>
      <p:pic>
        <p:nvPicPr>
          <p:cNvPr id="8" name="Picture 7" descr="1607050659_288351">
            <a:extLst>
              <a:ext uri="{FF2B5EF4-FFF2-40B4-BE49-F238E27FC236}">
                <a16:creationId xmlns:a16="http://schemas.microsoft.com/office/drawing/2014/main" id="{49BB8967-9DDE-3323-FFC0-9BE9975041A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94829" y="4345503"/>
            <a:ext cx="1195221" cy="1195221"/>
          </a:xfrm>
          <a:prstGeom prst="rect">
            <a:avLst/>
          </a:prstGeom>
        </p:spPr>
      </p:pic>
      <p:pic>
        <p:nvPicPr>
          <p:cNvPr id="9" name="Picture 8" descr="1607050659_288351">
            <a:extLst>
              <a:ext uri="{FF2B5EF4-FFF2-40B4-BE49-F238E27FC236}">
                <a16:creationId xmlns:a16="http://schemas.microsoft.com/office/drawing/2014/main" id="{E6ADD8C8-564F-7A9A-3506-35B910705EB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97846" y="5329432"/>
            <a:ext cx="1195221" cy="1195221"/>
          </a:xfrm>
          <a:prstGeom prst="rect">
            <a:avLst/>
          </a:prstGeom>
        </p:spPr>
      </p:pic>
      <p:pic>
        <p:nvPicPr>
          <p:cNvPr id="10" name="Picture 9" descr="1607050659_288351">
            <a:extLst>
              <a:ext uri="{FF2B5EF4-FFF2-40B4-BE49-F238E27FC236}">
                <a16:creationId xmlns:a16="http://schemas.microsoft.com/office/drawing/2014/main" id="{AFD8B97F-B71B-8CCC-BC22-ACBA2AB9AA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16349" y="6295211"/>
            <a:ext cx="1195221" cy="1195221"/>
          </a:xfrm>
          <a:prstGeom prst="rect">
            <a:avLst/>
          </a:prstGeom>
        </p:spPr>
      </p:pic>
      <p:pic>
        <p:nvPicPr>
          <p:cNvPr id="11" name="Picture 10" descr="1607050659_288351">
            <a:extLst>
              <a:ext uri="{FF2B5EF4-FFF2-40B4-BE49-F238E27FC236}">
                <a16:creationId xmlns:a16="http://schemas.microsoft.com/office/drawing/2014/main" id="{116D2F7D-E68E-C1A7-5329-0A7EF6FB47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18905" y="7190223"/>
            <a:ext cx="1195221" cy="11952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011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4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15291" y="401915"/>
            <a:ext cx="16988959" cy="9483170"/>
            <a:chOff x="0" y="0"/>
            <a:chExt cx="2105269" cy="2497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3">
            <a:extLst>
              <a:ext uri="{FF2B5EF4-FFF2-40B4-BE49-F238E27FC236}">
                <a16:creationId xmlns:a16="http://schemas.microsoft.com/office/drawing/2014/main" id="{CDC054D7-3638-0B46-F7E6-A4E1993DF96E}"/>
              </a:ext>
            </a:extLst>
          </p:cNvPr>
          <p:cNvSpPr txBox="1"/>
          <p:nvPr/>
        </p:nvSpPr>
        <p:spPr>
          <a:xfrm>
            <a:off x="2175822" y="679930"/>
            <a:ext cx="4758378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Let’s check.</a:t>
            </a:r>
          </a:p>
        </p:txBody>
      </p:sp>
      <p:sp>
        <p:nvSpPr>
          <p:cNvPr id="38" name="Freeform 15">
            <a:extLst>
              <a:ext uri="{FF2B5EF4-FFF2-40B4-BE49-F238E27FC236}">
                <a16:creationId xmlns:a16="http://schemas.microsoft.com/office/drawing/2014/main" id="{8818C65B-34D1-2923-DADE-795FE413829A}"/>
              </a:ext>
            </a:extLst>
          </p:cNvPr>
          <p:cNvSpPr/>
          <p:nvPr/>
        </p:nvSpPr>
        <p:spPr>
          <a:xfrm rot="7837275" flipH="1">
            <a:off x="868415" y="703117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3C4E164A-519C-E512-B68F-2FBFA331197E}"/>
              </a:ext>
            </a:extLst>
          </p:cNvPr>
          <p:cNvSpPr/>
          <p:nvPr/>
        </p:nvSpPr>
        <p:spPr>
          <a:xfrm rot="2118173">
            <a:off x="-363953" y="8239958"/>
            <a:ext cx="2605936" cy="2734223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B8FDFAC8-7E80-7BE5-FF8F-D0B995E24388}"/>
              </a:ext>
            </a:extLst>
          </p:cNvPr>
          <p:cNvSpPr/>
          <p:nvPr/>
        </p:nvSpPr>
        <p:spPr>
          <a:xfrm>
            <a:off x="1830576" y="8678397"/>
            <a:ext cx="1876256" cy="1932473"/>
          </a:xfrm>
          <a:custGeom>
            <a:avLst/>
            <a:gdLst/>
            <a:ahLst/>
            <a:cxnLst/>
            <a:rect l="l" t="t" r="r" b="b"/>
            <a:pathLst>
              <a:path w="1876256" h="1932473">
                <a:moveTo>
                  <a:pt x="0" y="0"/>
                </a:moveTo>
                <a:lnTo>
                  <a:pt x="1876256" y="0"/>
                </a:lnTo>
                <a:lnTo>
                  <a:pt x="1876256" y="1932473"/>
                </a:lnTo>
                <a:lnTo>
                  <a:pt x="0" y="19324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D050A39-19E3-B8E8-C368-BF2454F8D5A0}"/>
              </a:ext>
            </a:extLst>
          </p:cNvPr>
          <p:cNvGrpSpPr/>
          <p:nvPr/>
        </p:nvGrpSpPr>
        <p:grpSpPr>
          <a:xfrm>
            <a:off x="2569342" y="1805892"/>
            <a:ext cx="12780495" cy="1194826"/>
            <a:chOff x="3664272" y="8500219"/>
            <a:chExt cx="10796914" cy="82627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B6DBDEA-A021-A4F0-7A99-6FD6BB56CBD9}"/>
                </a:ext>
              </a:extLst>
            </p:cNvPr>
            <p:cNvSpPr/>
            <p:nvPr/>
          </p:nvSpPr>
          <p:spPr>
            <a:xfrm>
              <a:off x="3664272" y="8500219"/>
              <a:ext cx="10796914" cy="826275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EEBD17E-9140-A11E-A7BD-EFDFC618B07D}"/>
                </a:ext>
              </a:extLst>
            </p:cNvPr>
            <p:cNvSpPr/>
            <p:nvPr/>
          </p:nvSpPr>
          <p:spPr>
            <a:xfrm>
              <a:off x="3929871" y="8591273"/>
              <a:ext cx="10265715" cy="638523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</a:rPr>
                <a:t>3. Phong and Lucy will sing songs</a:t>
              </a:r>
              <a:r>
                <a:rPr lang="en-US" sz="5400" cap="none" spc="0" dirty="0">
                  <a:ln w="0"/>
                  <a:solidFill>
                    <a:schemeClr val="bg1"/>
                  </a:solidFill>
                </a:rPr>
                <a:t>.</a:t>
              </a: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6587D55-240C-7E10-EA1C-8407E7640D8D}"/>
                  </a:ext>
                </a:extLst>
              </p14:cNvPr>
              <p14:cNvContentPartPr/>
              <p14:nvPr/>
            </p14:nvContentPartPr>
            <p14:xfrm>
              <a:off x="4881647" y="2093475"/>
              <a:ext cx="4338553" cy="606236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6587D55-240C-7E10-EA1C-8407E7640D8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791643" y="1913476"/>
                <a:ext cx="4518201" cy="9658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7A9C6DA-2D3D-66FC-3C4F-96B84A66BFFF}"/>
                  </a:ext>
                </a:extLst>
              </p14:cNvPr>
              <p14:cNvContentPartPr/>
              <p14:nvPr/>
            </p14:nvContentPartPr>
            <p14:xfrm>
              <a:off x="10641794" y="2126518"/>
              <a:ext cx="2972052" cy="606236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7A9C6DA-2D3D-66FC-3C4F-96B84A66BFF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551786" y="1946519"/>
                <a:ext cx="3151707" cy="965874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69A53F5-170D-C6BD-4955-EDBD3B0B546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79947" y="3077620"/>
            <a:ext cx="15728106" cy="5033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FCE75A8-1E80-D6E2-B89D-38BB4893AB50}"/>
                  </a:ext>
                </a:extLst>
              </p14:cNvPr>
              <p14:cNvContentPartPr/>
              <p14:nvPr/>
            </p14:nvContentPartPr>
            <p14:xfrm>
              <a:off x="7620831" y="4996819"/>
              <a:ext cx="6654345" cy="547613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FCE75A8-1E80-D6E2-B89D-38BB4893AB5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530820" y="4816802"/>
                <a:ext cx="6834007" cy="907288"/>
              </a:xfrm>
              <a:prstGeom prst="rect">
                <a:avLst/>
              </a:prstGeom>
            </p:spPr>
          </p:pic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DD03545-DFFD-7A24-3132-A545ACAF9472}"/>
              </a:ext>
            </a:extLst>
          </p:cNvPr>
          <p:cNvSpPr/>
          <p:nvPr/>
        </p:nvSpPr>
        <p:spPr>
          <a:xfrm>
            <a:off x="11460559" y="7421096"/>
            <a:ext cx="3830395" cy="2233816"/>
          </a:xfrm>
          <a:prstGeom prst="round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chemeClr val="bg1"/>
                </a:solidFill>
              </a:rPr>
              <a:t>False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289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15291" y="401915"/>
            <a:ext cx="16988959" cy="9483170"/>
            <a:chOff x="0" y="0"/>
            <a:chExt cx="2105269" cy="2497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3">
            <a:extLst>
              <a:ext uri="{FF2B5EF4-FFF2-40B4-BE49-F238E27FC236}">
                <a16:creationId xmlns:a16="http://schemas.microsoft.com/office/drawing/2014/main" id="{CDC054D7-3638-0B46-F7E6-A4E1993DF96E}"/>
              </a:ext>
            </a:extLst>
          </p:cNvPr>
          <p:cNvSpPr txBox="1"/>
          <p:nvPr/>
        </p:nvSpPr>
        <p:spPr>
          <a:xfrm>
            <a:off x="2175822" y="679930"/>
            <a:ext cx="10320978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Read and tick True or False.</a:t>
            </a:r>
          </a:p>
        </p:txBody>
      </p:sp>
      <p:sp>
        <p:nvSpPr>
          <p:cNvPr id="38" name="Freeform 15">
            <a:extLst>
              <a:ext uri="{FF2B5EF4-FFF2-40B4-BE49-F238E27FC236}">
                <a16:creationId xmlns:a16="http://schemas.microsoft.com/office/drawing/2014/main" id="{8818C65B-34D1-2923-DADE-795FE413829A}"/>
              </a:ext>
            </a:extLst>
          </p:cNvPr>
          <p:cNvSpPr/>
          <p:nvPr/>
        </p:nvSpPr>
        <p:spPr>
          <a:xfrm rot="7837275" flipH="1">
            <a:off x="868415" y="703117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3C4E164A-519C-E512-B68F-2FBFA331197E}"/>
              </a:ext>
            </a:extLst>
          </p:cNvPr>
          <p:cNvSpPr/>
          <p:nvPr/>
        </p:nvSpPr>
        <p:spPr>
          <a:xfrm rot="2118173">
            <a:off x="-363953" y="8239958"/>
            <a:ext cx="2605936" cy="2734223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B8FDFAC8-7E80-7BE5-FF8F-D0B995E24388}"/>
              </a:ext>
            </a:extLst>
          </p:cNvPr>
          <p:cNvSpPr/>
          <p:nvPr/>
        </p:nvSpPr>
        <p:spPr>
          <a:xfrm>
            <a:off x="1830576" y="8678397"/>
            <a:ext cx="1876256" cy="1932473"/>
          </a:xfrm>
          <a:custGeom>
            <a:avLst/>
            <a:gdLst/>
            <a:ahLst/>
            <a:cxnLst/>
            <a:rect l="l" t="t" r="r" b="b"/>
            <a:pathLst>
              <a:path w="1876256" h="1932473">
                <a:moveTo>
                  <a:pt x="0" y="0"/>
                </a:moveTo>
                <a:lnTo>
                  <a:pt x="1876256" y="0"/>
                </a:lnTo>
                <a:lnTo>
                  <a:pt x="1876256" y="1932473"/>
                </a:lnTo>
                <a:lnTo>
                  <a:pt x="0" y="19324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7E493B2-56DE-EF50-1C09-7EC3342C1D36}"/>
              </a:ext>
            </a:extLst>
          </p:cNvPr>
          <p:cNvGraphicFramePr>
            <a:graphicFrameLocks noGrp="1"/>
          </p:cNvGraphicFramePr>
          <p:nvPr/>
        </p:nvGraphicFramePr>
        <p:xfrm>
          <a:off x="4374672" y="3619500"/>
          <a:ext cx="9220200" cy="49577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610100">
                  <a:extLst>
                    <a:ext uri="{9D8B030D-6E8A-4147-A177-3AD203B41FA5}">
                      <a16:colId xmlns:a16="http://schemas.microsoft.com/office/drawing/2014/main" val="1511529481"/>
                    </a:ext>
                  </a:extLst>
                </a:gridCol>
                <a:gridCol w="4610100">
                  <a:extLst>
                    <a:ext uri="{9D8B030D-6E8A-4147-A177-3AD203B41FA5}">
                      <a16:colId xmlns:a16="http://schemas.microsoft.com/office/drawing/2014/main" val="1729486485"/>
                    </a:ext>
                  </a:extLst>
                </a:gridCol>
              </a:tblGrid>
              <a:tr h="797982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FALSE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857526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700530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079398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218871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953408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368309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3977075-7F51-7395-BBEB-1026A431D87A}"/>
              </a:ext>
            </a:extLst>
          </p:cNvPr>
          <p:cNvSpPr/>
          <p:nvPr/>
        </p:nvSpPr>
        <p:spPr>
          <a:xfrm>
            <a:off x="6096000" y="4205509"/>
            <a:ext cx="10711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193F67-83B4-CD59-9DBF-B860DA107BFA}"/>
              </a:ext>
            </a:extLst>
          </p:cNvPr>
          <p:cNvSpPr/>
          <p:nvPr/>
        </p:nvSpPr>
        <p:spPr>
          <a:xfrm>
            <a:off x="10744200" y="4965555"/>
            <a:ext cx="10711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C1277F-A152-7775-449A-1B562B4382DB}"/>
              </a:ext>
            </a:extLst>
          </p:cNvPr>
          <p:cNvSpPr/>
          <p:nvPr/>
        </p:nvSpPr>
        <p:spPr>
          <a:xfrm>
            <a:off x="10744200" y="5828994"/>
            <a:ext cx="10711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557697-1D43-B229-4A97-DBBFA3DF824A}"/>
              </a:ext>
            </a:extLst>
          </p:cNvPr>
          <p:cNvGrpSpPr/>
          <p:nvPr/>
        </p:nvGrpSpPr>
        <p:grpSpPr>
          <a:xfrm>
            <a:off x="2594524" y="2022759"/>
            <a:ext cx="12780495" cy="1194826"/>
            <a:chOff x="3664272" y="8500219"/>
            <a:chExt cx="10796914" cy="82627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771493B-1B9D-9744-50DD-E8929B7664C5}"/>
                </a:ext>
              </a:extLst>
            </p:cNvPr>
            <p:cNvSpPr/>
            <p:nvPr/>
          </p:nvSpPr>
          <p:spPr>
            <a:xfrm>
              <a:off x="3664272" y="8500219"/>
              <a:ext cx="10796914" cy="826275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D1C0247-D1CB-ACBC-7A7E-425E3AC7C47E}"/>
                </a:ext>
              </a:extLst>
            </p:cNvPr>
            <p:cNvSpPr/>
            <p:nvPr/>
          </p:nvSpPr>
          <p:spPr>
            <a:xfrm>
              <a:off x="3929871" y="8591273"/>
              <a:ext cx="10265715" cy="638523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</a:rPr>
                <a:t>3. Phong and Lucy will sing songs</a:t>
              </a:r>
              <a:r>
                <a:rPr lang="en-US" sz="5400" cap="none" spc="0" dirty="0">
                  <a:ln w="0"/>
                  <a:solidFill>
                    <a:schemeClr val="bg1"/>
                  </a:solidFill>
                </a:rPr>
                <a:t>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9496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15291" y="401915"/>
            <a:ext cx="16988959" cy="9483170"/>
            <a:chOff x="0" y="0"/>
            <a:chExt cx="2105269" cy="2497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3">
            <a:extLst>
              <a:ext uri="{FF2B5EF4-FFF2-40B4-BE49-F238E27FC236}">
                <a16:creationId xmlns:a16="http://schemas.microsoft.com/office/drawing/2014/main" id="{CDC054D7-3638-0B46-F7E6-A4E1993DF96E}"/>
              </a:ext>
            </a:extLst>
          </p:cNvPr>
          <p:cNvSpPr txBox="1"/>
          <p:nvPr/>
        </p:nvSpPr>
        <p:spPr>
          <a:xfrm>
            <a:off x="2175822" y="679930"/>
            <a:ext cx="4758378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Let’s check.</a:t>
            </a:r>
          </a:p>
        </p:txBody>
      </p:sp>
      <p:sp>
        <p:nvSpPr>
          <p:cNvPr id="38" name="Freeform 15">
            <a:extLst>
              <a:ext uri="{FF2B5EF4-FFF2-40B4-BE49-F238E27FC236}">
                <a16:creationId xmlns:a16="http://schemas.microsoft.com/office/drawing/2014/main" id="{8818C65B-34D1-2923-DADE-795FE413829A}"/>
              </a:ext>
            </a:extLst>
          </p:cNvPr>
          <p:cNvSpPr/>
          <p:nvPr/>
        </p:nvSpPr>
        <p:spPr>
          <a:xfrm rot="7837275" flipH="1">
            <a:off x="868415" y="703117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3C4E164A-519C-E512-B68F-2FBFA331197E}"/>
              </a:ext>
            </a:extLst>
          </p:cNvPr>
          <p:cNvSpPr/>
          <p:nvPr/>
        </p:nvSpPr>
        <p:spPr>
          <a:xfrm rot="2118173">
            <a:off x="-363953" y="8239958"/>
            <a:ext cx="2605936" cy="2734223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B8FDFAC8-7E80-7BE5-FF8F-D0B995E24388}"/>
              </a:ext>
            </a:extLst>
          </p:cNvPr>
          <p:cNvSpPr/>
          <p:nvPr/>
        </p:nvSpPr>
        <p:spPr>
          <a:xfrm>
            <a:off x="1830576" y="8678397"/>
            <a:ext cx="1876256" cy="1932473"/>
          </a:xfrm>
          <a:custGeom>
            <a:avLst/>
            <a:gdLst/>
            <a:ahLst/>
            <a:cxnLst/>
            <a:rect l="l" t="t" r="r" b="b"/>
            <a:pathLst>
              <a:path w="1876256" h="1932473">
                <a:moveTo>
                  <a:pt x="0" y="0"/>
                </a:moveTo>
                <a:lnTo>
                  <a:pt x="1876256" y="0"/>
                </a:lnTo>
                <a:lnTo>
                  <a:pt x="1876256" y="1932473"/>
                </a:lnTo>
                <a:lnTo>
                  <a:pt x="0" y="19324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D050A39-19E3-B8E8-C368-BF2454F8D5A0}"/>
              </a:ext>
            </a:extLst>
          </p:cNvPr>
          <p:cNvGrpSpPr/>
          <p:nvPr/>
        </p:nvGrpSpPr>
        <p:grpSpPr>
          <a:xfrm>
            <a:off x="853247" y="1805902"/>
            <a:ext cx="16276704" cy="1194827"/>
            <a:chOff x="3475973" y="8500219"/>
            <a:chExt cx="11173512" cy="82627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B6DBDEA-A021-A4F0-7A99-6FD6BB56CBD9}"/>
                </a:ext>
              </a:extLst>
            </p:cNvPr>
            <p:cNvSpPr/>
            <p:nvPr/>
          </p:nvSpPr>
          <p:spPr>
            <a:xfrm>
              <a:off x="3664272" y="8500219"/>
              <a:ext cx="10796914" cy="826275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EEBD17E-9140-A11E-A7BD-EFDFC618B07D}"/>
                </a:ext>
              </a:extLst>
            </p:cNvPr>
            <p:cNvSpPr/>
            <p:nvPr/>
          </p:nvSpPr>
          <p:spPr>
            <a:xfrm>
              <a:off x="3475973" y="8597597"/>
              <a:ext cx="11173512" cy="574671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dirty="0">
                  <a:ln w="0"/>
                  <a:solidFill>
                    <a:schemeClr val="bg1"/>
                  </a:solidFill>
                </a:rPr>
                <a:t>4. At the party, the children will drink milk tea and apple juice.</a:t>
              </a:r>
              <a:endParaRPr lang="en-US" sz="4800" cap="none" spc="0" dirty="0">
                <a:ln w="0"/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7A9C6DA-2D3D-66FC-3C4F-96B84A66BFFF}"/>
                  </a:ext>
                </a:extLst>
              </p14:cNvPr>
              <p14:cNvContentPartPr/>
              <p14:nvPr/>
            </p14:nvContentPartPr>
            <p14:xfrm>
              <a:off x="9390448" y="2116779"/>
              <a:ext cx="7068752" cy="88098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7A9C6DA-2D3D-66FC-3C4F-96B84A66BFF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300441" y="1936767"/>
                <a:ext cx="7248405" cy="1240644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E373A45-FB73-81F7-EC81-FFA2075BE9E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7547" y="3188449"/>
            <a:ext cx="15728106" cy="5033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FCE75A8-1E80-D6E2-B89D-38BB4893AB50}"/>
                  </a:ext>
                </a:extLst>
              </p14:cNvPr>
              <p14:cNvContentPartPr/>
              <p14:nvPr/>
            </p14:nvContentPartPr>
            <p14:xfrm>
              <a:off x="13892441" y="6204834"/>
              <a:ext cx="2566759" cy="507789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FCE75A8-1E80-D6E2-B89D-38BB4893AB5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3802455" y="6024767"/>
                <a:ext cx="2746371" cy="8675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D834DE8-C70F-562E-82F3-F6DA93A3B215}"/>
                  </a:ext>
                </a:extLst>
              </p14:cNvPr>
              <p14:cNvContentPartPr/>
              <p14:nvPr/>
            </p14:nvContentPartPr>
            <p14:xfrm>
              <a:off x="1830576" y="6819848"/>
              <a:ext cx="3122424" cy="617718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D834DE8-C70F-562E-82F3-F6DA93A3B21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740582" y="6639860"/>
                <a:ext cx="3302052" cy="977334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6A48F74-ACE9-FCAE-CA33-F8725B28ABDA}"/>
              </a:ext>
            </a:extLst>
          </p:cNvPr>
          <p:cNvSpPr/>
          <p:nvPr/>
        </p:nvSpPr>
        <p:spPr>
          <a:xfrm>
            <a:off x="11483400" y="7666944"/>
            <a:ext cx="3706832" cy="1932473"/>
          </a:xfrm>
          <a:prstGeom prst="round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chemeClr val="bg1"/>
                </a:solidFill>
              </a:rPr>
              <a:t>False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212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egative_beeps-600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15291" y="401915"/>
            <a:ext cx="16988959" cy="9483170"/>
            <a:chOff x="0" y="0"/>
            <a:chExt cx="2105269" cy="2497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3">
            <a:extLst>
              <a:ext uri="{FF2B5EF4-FFF2-40B4-BE49-F238E27FC236}">
                <a16:creationId xmlns:a16="http://schemas.microsoft.com/office/drawing/2014/main" id="{CDC054D7-3638-0B46-F7E6-A4E1993DF96E}"/>
              </a:ext>
            </a:extLst>
          </p:cNvPr>
          <p:cNvSpPr txBox="1"/>
          <p:nvPr/>
        </p:nvSpPr>
        <p:spPr>
          <a:xfrm>
            <a:off x="2175822" y="679930"/>
            <a:ext cx="10320978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Read and tick True or False.</a:t>
            </a:r>
          </a:p>
        </p:txBody>
      </p:sp>
      <p:sp>
        <p:nvSpPr>
          <p:cNvPr id="38" name="Freeform 15">
            <a:extLst>
              <a:ext uri="{FF2B5EF4-FFF2-40B4-BE49-F238E27FC236}">
                <a16:creationId xmlns:a16="http://schemas.microsoft.com/office/drawing/2014/main" id="{8818C65B-34D1-2923-DADE-795FE413829A}"/>
              </a:ext>
            </a:extLst>
          </p:cNvPr>
          <p:cNvSpPr/>
          <p:nvPr/>
        </p:nvSpPr>
        <p:spPr>
          <a:xfrm rot="7837275" flipH="1">
            <a:off x="868415" y="703117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3C4E164A-519C-E512-B68F-2FBFA331197E}"/>
              </a:ext>
            </a:extLst>
          </p:cNvPr>
          <p:cNvSpPr/>
          <p:nvPr/>
        </p:nvSpPr>
        <p:spPr>
          <a:xfrm rot="2118173">
            <a:off x="-363953" y="8239958"/>
            <a:ext cx="2605936" cy="2734223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B8FDFAC8-7E80-7BE5-FF8F-D0B995E24388}"/>
              </a:ext>
            </a:extLst>
          </p:cNvPr>
          <p:cNvSpPr/>
          <p:nvPr/>
        </p:nvSpPr>
        <p:spPr>
          <a:xfrm>
            <a:off x="1830576" y="8678397"/>
            <a:ext cx="1876256" cy="1932473"/>
          </a:xfrm>
          <a:custGeom>
            <a:avLst/>
            <a:gdLst/>
            <a:ahLst/>
            <a:cxnLst/>
            <a:rect l="l" t="t" r="r" b="b"/>
            <a:pathLst>
              <a:path w="1876256" h="1932473">
                <a:moveTo>
                  <a:pt x="0" y="0"/>
                </a:moveTo>
                <a:lnTo>
                  <a:pt x="1876256" y="0"/>
                </a:lnTo>
                <a:lnTo>
                  <a:pt x="1876256" y="1932473"/>
                </a:lnTo>
                <a:lnTo>
                  <a:pt x="0" y="19324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7E493B2-56DE-EF50-1C09-7EC3342C1D36}"/>
              </a:ext>
            </a:extLst>
          </p:cNvPr>
          <p:cNvGraphicFramePr>
            <a:graphicFrameLocks noGrp="1"/>
          </p:cNvGraphicFramePr>
          <p:nvPr/>
        </p:nvGraphicFramePr>
        <p:xfrm>
          <a:off x="4374672" y="3619500"/>
          <a:ext cx="9220200" cy="49577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610100">
                  <a:extLst>
                    <a:ext uri="{9D8B030D-6E8A-4147-A177-3AD203B41FA5}">
                      <a16:colId xmlns:a16="http://schemas.microsoft.com/office/drawing/2014/main" val="1511529481"/>
                    </a:ext>
                  </a:extLst>
                </a:gridCol>
                <a:gridCol w="4610100">
                  <a:extLst>
                    <a:ext uri="{9D8B030D-6E8A-4147-A177-3AD203B41FA5}">
                      <a16:colId xmlns:a16="http://schemas.microsoft.com/office/drawing/2014/main" val="1729486485"/>
                    </a:ext>
                  </a:extLst>
                </a:gridCol>
              </a:tblGrid>
              <a:tr h="797982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FALSE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857526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700530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079398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218871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953408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368309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3977075-7F51-7395-BBEB-1026A431D87A}"/>
              </a:ext>
            </a:extLst>
          </p:cNvPr>
          <p:cNvSpPr/>
          <p:nvPr/>
        </p:nvSpPr>
        <p:spPr>
          <a:xfrm>
            <a:off x="6096000" y="4205509"/>
            <a:ext cx="10711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193F67-83B4-CD59-9DBF-B860DA107BFA}"/>
              </a:ext>
            </a:extLst>
          </p:cNvPr>
          <p:cNvSpPr/>
          <p:nvPr/>
        </p:nvSpPr>
        <p:spPr>
          <a:xfrm>
            <a:off x="10744200" y="4965555"/>
            <a:ext cx="10711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C1277F-A152-7775-449A-1B562B4382DB}"/>
              </a:ext>
            </a:extLst>
          </p:cNvPr>
          <p:cNvSpPr/>
          <p:nvPr/>
        </p:nvSpPr>
        <p:spPr>
          <a:xfrm>
            <a:off x="10744200" y="5828994"/>
            <a:ext cx="10711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15BC76-1CFA-BAC7-9955-11895761A026}"/>
              </a:ext>
            </a:extLst>
          </p:cNvPr>
          <p:cNvSpPr/>
          <p:nvPr/>
        </p:nvSpPr>
        <p:spPr>
          <a:xfrm>
            <a:off x="10744199" y="6692433"/>
            <a:ext cx="10711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7FDE199-E271-D399-D9E6-A83A0647E0C8}"/>
              </a:ext>
            </a:extLst>
          </p:cNvPr>
          <p:cNvGrpSpPr/>
          <p:nvPr/>
        </p:nvGrpSpPr>
        <p:grpSpPr>
          <a:xfrm>
            <a:off x="853247" y="1805902"/>
            <a:ext cx="16276704" cy="1194827"/>
            <a:chOff x="3475973" y="8500219"/>
            <a:chExt cx="11173512" cy="82627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D374417-9B29-5ECB-2ECF-E5B876E0F86C}"/>
                </a:ext>
              </a:extLst>
            </p:cNvPr>
            <p:cNvSpPr/>
            <p:nvPr/>
          </p:nvSpPr>
          <p:spPr>
            <a:xfrm>
              <a:off x="3664272" y="8500219"/>
              <a:ext cx="10796914" cy="826275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D26A1AA-0FF7-9EB0-6F61-089EE502EE79}"/>
                </a:ext>
              </a:extLst>
            </p:cNvPr>
            <p:cNvSpPr/>
            <p:nvPr/>
          </p:nvSpPr>
          <p:spPr>
            <a:xfrm>
              <a:off x="3475973" y="8597597"/>
              <a:ext cx="11173512" cy="574671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dirty="0">
                  <a:ln w="0"/>
                  <a:solidFill>
                    <a:schemeClr val="bg1"/>
                  </a:solidFill>
                </a:rPr>
                <a:t>4. At the party, the children will drink milk tea and apple juice.</a:t>
              </a:r>
              <a:endParaRPr lang="en-US" sz="4800" cap="none" spc="0" dirty="0">
                <a:ln w="0"/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7479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15291" y="401915"/>
            <a:ext cx="16988959" cy="9483170"/>
            <a:chOff x="0" y="0"/>
            <a:chExt cx="2105269" cy="2497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3">
            <a:extLst>
              <a:ext uri="{FF2B5EF4-FFF2-40B4-BE49-F238E27FC236}">
                <a16:creationId xmlns:a16="http://schemas.microsoft.com/office/drawing/2014/main" id="{CDC054D7-3638-0B46-F7E6-A4E1993DF96E}"/>
              </a:ext>
            </a:extLst>
          </p:cNvPr>
          <p:cNvSpPr txBox="1"/>
          <p:nvPr/>
        </p:nvSpPr>
        <p:spPr>
          <a:xfrm>
            <a:off x="2175822" y="679930"/>
            <a:ext cx="4758378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Let’s check.</a:t>
            </a:r>
          </a:p>
        </p:txBody>
      </p:sp>
      <p:sp>
        <p:nvSpPr>
          <p:cNvPr id="38" name="Freeform 15">
            <a:extLst>
              <a:ext uri="{FF2B5EF4-FFF2-40B4-BE49-F238E27FC236}">
                <a16:creationId xmlns:a16="http://schemas.microsoft.com/office/drawing/2014/main" id="{8818C65B-34D1-2923-DADE-795FE413829A}"/>
              </a:ext>
            </a:extLst>
          </p:cNvPr>
          <p:cNvSpPr/>
          <p:nvPr/>
        </p:nvSpPr>
        <p:spPr>
          <a:xfrm rot="7837275" flipH="1">
            <a:off x="868415" y="703117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3C4E164A-519C-E512-B68F-2FBFA331197E}"/>
              </a:ext>
            </a:extLst>
          </p:cNvPr>
          <p:cNvSpPr/>
          <p:nvPr/>
        </p:nvSpPr>
        <p:spPr>
          <a:xfrm rot="2118173">
            <a:off x="-363953" y="8239958"/>
            <a:ext cx="2605936" cy="2734223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B8FDFAC8-7E80-7BE5-FF8F-D0B995E24388}"/>
              </a:ext>
            </a:extLst>
          </p:cNvPr>
          <p:cNvSpPr/>
          <p:nvPr/>
        </p:nvSpPr>
        <p:spPr>
          <a:xfrm>
            <a:off x="1830576" y="8678397"/>
            <a:ext cx="1876256" cy="1932473"/>
          </a:xfrm>
          <a:custGeom>
            <a:avLst/>
            <a:gdLst/>
            <a:ahLst/>
            <a:cxnLst/>
            <a:rect l="l" t="t" r="r" b="b"/>
            <a:pathLst>
              <a:path w="1876256" h="1932473">
                <a:moveTo>
                  <a:pt x="0" y="0"/>
                </a:moveTo>
                <a:lnTo>
                  <a:pt x="1876256" y="0"/>
                </a:lnTo>
                <a:lnTo>
                  <a:pt x="1876256" y="1932473"/>
                </a:lnTo>
                <a:lnTo>
                  <a:pt x="0" y="19324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D050A39-19E3-B8E8-C368-BF2454F8D5A0}"/>
              </a:ext>
            </a:extLst>
          </p:cNvPr>
          <p:cNvGrpSpPr/>
          <p:nvPr/>
        </p:nvGrpSpPr>
        <p:grpSpPr>
          <a:xfrm>
            <a:off x="719577" y="1805892"/>
            <a:ext cx="16311779" cy="1194826"/>
            <a:chOff x="3664272" y="8500219"/>
            <a:chExt cx="10796914" cy="82627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B6DBDEA-A021-A4F0-7A99-6FD6BB56CBD9}"/>
                </a:ext>
              </a:extLst>
            </p:cNvPr>
            <p:cNvSpPr/>
            <p:nvPr/>
          </p:nvSpPr>
          <p:spPr>
            <a:xfrm>
              <a:off x="3664272" y="8500219"/>
              <a:ext cx="10796914" cy="826275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EEBD17E-9140-A11E-A7BD-EFDFC618B07D}"/>
                </a:ext>
              </a:extLst>
            </p:cNvPr>
            <p:cNvSpPr/>
            <p:nvPr/>
          </p:nvSpPr>
          <p:spPr>
            <a:xfrm>
              <a:off x="3929871" y="8591273"/>
              <a:ext cx="10265715" cy="638523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</a:rPr>
                <a:t>5.The children will get presents at the end of the party.</a:t>
              </a:r>
              <a:endParaRPr lang="en-US" sz="5400" cap="none" spc="0" dirty="0">
                <a:ln w="0"/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6587D55-240C-7E10-EA1C-8407E7640D8D}"/>
                  </a:ext>
                </a:extLst>
              </p14:cNvPr>
              <p14:cNvContentPartPr/>
              <p14:nvPr/>
            </p14:nvContentPartPr>
            <p14:xfrm>
              <a:off x="6562560" y="2061047"/>
              <a:ext cx="3109554" cy="890886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6587D55-240C-7E10-EA1C-8407E7640D8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472543" y="1880997"/>
                <a:ext cx="3289228" cy="12506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7A9C6DA-2D3D-66FC-3C4F-96B84A66BFFF}"/>
                  </a:ext>
                </a:extLst>
              </p14:cNvPr>
              <p14:cNvContentPartPr/>
              <p14:nvPr/>
            </p14:nvContentPartPr>
            <p14:xfrm>
              <a:off x="10038209" y="2179850"/>
              <a:ext cx="6627052" cy="606236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7A9C6DA-2D3D-66FC-3C4F-96B84A66BFF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948202" y="1999851"/>
                <a:ext cx="6806706" cy="965874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C0FC872D-E801-F30F-7A0D-26BBBEA29EE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20839" y="3259561"/>
            <a:ext cx="15728106" cy="50339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FCE75A8-1E80-D6E2-B89D-38BB4893AB50}"/>
                  </a:ext>
                </a:extLst>
              </p14:cNvPr>
              <p14:cNvContentPartPr/>
              <p14:nvPr/>
            </p14:nvContentPartPr>
            <p14:xfrm flipV="1">
              <a:off x="4980567" y="6939842"/>
              <a:ext cx="5162363" cy="195976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FCE75A8-1E80-D6E2-B89D-38BB4893AB5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 flipV="1">
                <a:off x="4890555" y="6760048"/>
                <a:ext cx="5342027" cy="5552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A212E42-204D-6635-09BA-7A259074D323}"/>
                  </a:ext>
                </a:extLst>
              </p14:cNvPr>
              <p14:cNvContentPartPr/>
              <p14:nvPr/>
            </p14:nvContentPartPr>
            <p14:xfrm>
              <a:off x="11668746" y="6939843"/>
              <a:ext cx="2733054" cy="459488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A212E42-204D-6635-09BA-7A259074D32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578736" y="6759793"/>
                <a:ext cx="2912713" cy="819228"/>
              </a:xfrm>
              <a:prstGeom prst="rect">
                <a:avLst/>
              </a:prstGeom>
            </p:spPr>
          </p:pic>
        </mc:Fallback>
      </mc:AlternateContent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2C038C5-FE57-48B9-E141-6AA8DBE31A7D}"/>
              </a:ext>
            </a:extLst>
          </p:cNvPr>
          <p:cNvSpPr/>
          <p:nvPr/>
        </p:nvSpPr>
        <p:spPr>
          <a:xfrm>
            <a:off x="11897941" y="7892266"/>
            <a:ext cx="3212853" cy="2062733"/>
          </a:xfrm>
          <a:prstGeom prst="roundRect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chemeClr val="bg1"/>
                </a:solidFill>
              </a:rPr>
              <a:t>True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324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ada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15291" y="401915"/>
            <a:ext cx="16988959" cy="9483170"/>
            <a:chOff x="0" y="0"/>
            <a:chExt cx="2105269" cy="2497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3">
            <a:extLst>
              <a:ext uri="{FF2B5EF4-FFF2-40B4-BE49-F238E27FC236}">
                <a16:creationId xmlns:a16="http://schemas.microsoft.com/office/drawing/2014/main" id="{CDC054D7-3638-0B46-F7E6-A4E1993DF96E}"/>
              </a:ext>
            </a:extLst>
          </p:cNvPr>
          <p:cNvSpPr txBox="1"/>
          <p:nvPr/>
        </p:nvSpPr>
        <p:spPr>
          <a:xfrm>
            <a:off x="2175822" y="679930"/>
            <a:ext cx="10320978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Read and tick True or False.</a:t>
            </a:r>
          </a:p>
        </p:txBody>
      </p:sp>
      <p:sp>
        <p:nvSpPr>
          <p:cNvPr id="38" name="Freeform 15">
            <a:extLst>
              <a:ext uri="{FF2B5EF4-FFF2-40B4-BE49-F238E27FC236}">
                <a16:creationId xmlns:a16="http://schemas.microsoft.com/office/drawing/2014/main" id="{8818C65B-34D1-2923-DADE-795FE413829A}"/>
              </a:ext>
            </a:extLst>
          </p:cNvPr>
          <p:cNvSpPr/>
          <p:nvPr/>
        </p:nvSpPr>
        <p:spPr>
          <a:xfrm rot="7837275" flipH="1">
            <a:off x="868415" y="703117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3C4E164A-519C-E512-B68F-2FBFA331197E}"/>
              </a:ext>
            </a:extLst>
          </p:cNvPr>
          <p:cNvSpPr/>
          <p:nvPr/>
        </p:nvSpPr>
        <p:spPr>
          <a:xfrm rot="2118173">
            <a:off x="-363953" y="8239958"/>
            <a:ext cx="2605936" cy="2734223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B8FDFAC8-7E80-7BE5-FF8F-D0B995E24388}"/>
              </a:ext>
            </a:extLst>
          </p:cNvPr>
          <p:cNvSpPr/>
          <p:nvPr/>
        </p:nvSpPr>
        <p:spPr>
          <a:xfrm>
            <a:off x="1830576" y="8678397"/>
            <a:ext cx="1876256" cy="1932473"/>
          </a:xfrm>
          <a:custGeom>
            <a:avLst/>
            <a:gdLst/>
            <a:ahLst/>
            <a:cxnLst/>
            <a:rect l="l" t="t" r="r" b="b"/>
            <a:pathLst>
              <a:path w="1876256" h="1932473">
                <a:moveTo>
                  <a:pt x="0" y="0"/>
                </a:moveTo>
                <a:lnTo>
                  <a:pt x="1876256" y="0"/>
                </a:lnTo>
                <a:lnTo>
                  <a:pt x="1876256" y="1932473"/>
                </a:lnTo>
                <a:lnTo>
                  <a:pt x="0" y="193247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7E493B2-56DE-EF50-1C09-7EC3342C1D36}"/>
              </a:ext>
            </a:extLst>
          </p:cNvPr>
          <p:cNvGraphicFramePr>
            <a:graphicFrameLocks noGrp="1"/>
          </p:cNvGraphicFramePr>
          <p:nvPr/>
        </p:nvGraphicFramePr>
        <p:xfrm>
          <a:off x="4374672" y="3619500"/>
          <a:ext cx="9220200" cy="49577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610100">
                  <a:extLst>
                    <a:ext uri="{9D8B030D-6E8A-4147-A177-3AD203B41FA5}">
                      <a16:colId xmlns:a16="http://schemas.microsoft.com/office/drawing/2014/main" val="1511529481"/>
                    </a:ext>
                  </a:extLst>
                </a:gridCol>
                <a:gridCol w="4610100">
                  <a:extLst>
                    <a:ext uri="{9D8B030D-6E8A-4147-A177-3AD203B41FA5}">
                      <a16:colId xmlns:a16="http://schemas.microsoft.com/office/drawing/2014/main" val="1729486485"/>
                    </a:ext>
                  </a:extLst>
                </a:gridCol>
              </a:tblGrid>
              <a:tr h="797982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TRUE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/>
                        <a:t>FALSE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857526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700530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079398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218871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953408"/>
                  </a:ext>
                </a:extLst>
              </a:tr>
              <a:tr h="80866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368309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3977075-7F51-7395-BBEB-1026A431D87A}"/>
              </a:ext>
            </a:extLst>
          </p:cNvPr>
          <p:cNvSpPr/>
          <p:nvPr/>
        </p:nvSpPr>
        <p:spPr>
          <a:xfrm>
            <a:off x="6096000" y="4205509"/>
            <a:ext cx="10711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193F67-83B4-CD59-9DBF-B860DA107BFA}"/>
              </a:ext>
            </a:extLst>
          </p:cNvPr>
          <p:cNvSpPr/>
          <p:nvPr/>
        </p:nvSpPr>
        <p:spPr>
          <a:xfrm>
            <a:off x="10744200" y="4965555"/>
            <a:ext cx="10711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C1277F-A152-7775-449A-1B562B4382DB}"/>
              </a:ext>
            </a:extLst>
          </p:cNvPr>
          <p:cNvSpPr/>
          <p:nvPr/>
        </p:nvSpPr>
        <p:spPr>
          <a:xfrm>
            <a:off x="10744200" y="5828994"/>
            <a:ext cx="10711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15BC76-1CFA-BAC7-9955-11895761A026}"/>
              </a:ext>
            </a:extLst>
          </p:cNvPr>
          <p:cNvSpPr/>
          <p:nvPr/>
        </p:nvSpPr>
        <p:spPr>
          <a:xfrm>
            <a:off x="10653031" y="6636861"/>
            <a:ext cx="10711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2BB4D0-F6AE-470C-A363-1227CBDC50A5}"/>
              </a:ext>
            </a:extLst>
          </p:cNvPr>
          <p:cNvSpPr/>
          <p:nvPr/>
        </p:nvSpPr>
        <p:spPr>
          <a:xfrm>
            <a:off x="6095999" y="7360136"/>
            <a:ext cx="10711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Wingdings" panose="05000000000000000000" pitchFamily="2" charset="2"/>
              </a:rPr>
              <a:t>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BCC1DBE-D05C-B162-6DF2-9F3C7002779D}"/>
              </a:ext>
            </a:extLst>
          </p:cNvPr>
          <p:cNvGrpSpPr/>
          <p:nvPr/>
        </p:nvGrpSpPr>
        <p:grpSpPr>
          <a:xfrm>
            <a:off x="1447800" y="1805894"/>
            <a:ext cx="15583556" cy="1885994"/>
            <a:chOff x="3664272" y="8500219"/>
            <a:chExt cx="10796914" cy="130424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93AA95AE-38F6-A5C9-A47F-B83D48F51D5E}"/>
                </a:ext>
              </a:extLst>
            </p:cNvPr>
            <p:cNvSpPr/>
            <p:nvPr/>
          </p:nvSpPr>
          <p:spPr>
            <a:xfrm>
              <a:off x="3664272" y="8500219"/>
              <a:ext cx="10796914" cy="826275"/>
            </a:xfrm>
            <a:prstGeom prst="roundRect">
              <a:avLst/>
            </a:prstGeom>
            <a:solidFill>
              <a:srgbClr val="0070C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8804451-B216-048F-F9C6-0F7AD94190E7}"/>
                </a:ext>
              </a:extLst>
            </p:cNvPr>
            <p:cNvSpPr/>
            <p:nvPr/>
          </p:nvSpPr>
          <p:spPr>
            <a:xfrm>
              <a:off x="3929871" y="8591273"/>
              <a:ext cx="10265715" cy="121319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</a:rPr>
                <a:t>4. The children will drink milk tea and apple juice.</a:t>
              </a:r>
              <a:endParaRPr lang="en-US" sz="5400" cap="none" spc="0" dirty="0">
                <a:ln w="0"/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5731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15291" y="401915"/>
            <a:ext cx="16988959" cy="9483170"/>
            <a:chOff x="0" y="0"/>
            <a:chExt cx="2105269" cy="2497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3">
            <a:extLst>
              <a:ext uri="{FF2B5EF4-FFF2-40B4-BE49-F238E27FC236}">
                <a16:creationId xmlns:a16="http://schemas.microsoft.com/office/drawing/2014/main" id="{CDC054D7-3638-0B46-F7E6-A4E1993DF96E}"/>
              </a:ext>
            </a:extLst>
          </p:cNvPr>
          <p:cNvSpPr txBox="1"/>
          <p:nvPr/>
        </p:nvSpPr>
        <p:spPr>
          <a:xfrm>
            <a:off x="2175822" y="679930"/>
            <a:ext cx="5139378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Read aloud.</a:t>
            </a:r>
          </a:p>
        </p:txBody>
      </p:sp>
      <p:sp>
        <p:nvSpPr>
          <p:cNvPr id="38" name="Freeform 15">
            <a:extLst>
              <a:ext uri="{FF2B5EF4-FFF2-40B4-BE49-F238E27FC236}">
                <a16:creationId xmlns:a16="http://schemas.microsoft.com/office/drawing/2014/main" id="{8818C65B-34D1-2923-DADE-795FE413829A}"/>
              </a:ext>
            </a:extLst>
          </p:cNvPr>
          <p:cNvSpPr/>
          <p:nvPr/>
        </p:nvSpPr>
        <p:spPr>
          <a:xfrm rot="7837275" flipH="1">
            <a:off x="868415" y="703117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3C4E164A-519C-E512-B68F-2FBFA331197E}"/>
              </a:ext>
            </a:extLst>
          </p:cNvPr>
          <p:cNvSpPr/>
          <p:nvPr/>
        </p:nvSpPr>
        <p:spPr>
          <a:xfrm rot="2118173">
            <a:off x="-363953" y="8239958"/>
            <a:ext cx="2605936" cy="2734223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B8FDFAC8-7E80-7BE5-FF8F-D0B995E24388}"/>
              </a:ext>
            </a:extLst>
          </p:cNvPr>
          <p:cNvSpPr/>
          <p:nvPr/>
        </p:nvSpPr>
        <p:spPr>
          <a:xfrm>
            <a:off x="1830576" y="8678397"/>
            <a:ext cx="1876256" cy="1932473"/>
          </a:xfrm>
          <a:custGeom>
            <a:avLst/>
            <a:gdLst/>
            <a:ahLst/>
            <a:cxnLst/>
            <a:rect l="l" t="t" r="r" b="b"/>
            <a:pathLst>
              <a:path w="1876256" h="1932473">
                <a:moveTo>
                  <a:pt x="0" y="0"/>
                </a:moveTo>
                <a:lnTo>
                  <a:pt x="1876256" y="0"/>
                </a:lnTo>
                <a:lnTo>
                  <a:pt x="1876256" y="1932473"/>
                </a:lnTo>
                <a:lnTo>
                  <a:pt x="0" y="19324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FF6C1DC-7E4D-F4C1-9D77-9227C7466C77}"/>
              </a:ext>
            </a:extLst>
          </p:cNvPr>
          <p:cNvGrpSpPr/>
          <p:nvPr/>
        </p:nvGrpSpPr>
        <p:grpSpPr>
          <a:xfrm>
            <a:off x="11353800" y="726549"/>
            <a:ext cx="3937166" cy="1764047"/>
            <a:chOff x="-814869" y="8582180"/>
            <a:chExt cx="15304228" cy="95959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4917A25-29D3-3F2B-7274-37E214311FAE}"/>
                </a:ext>
              </a:extLst>
            </p:cNvPr>
            <p:cNvSpPr/>
            <p:nvPr/>
          </p:nvSpPr>
          <p:spPr>
            <a:xfrm>
              <a:off x="-814869" y="8582180"/>
              <a:ext cx="15304228" cy="959595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B9D0307-1D9E-AE44-A434-773DB7727074}"/>
                </a:ext>
              </a:extLst>
            </p:cNvPr>
            <p:cNvSpPr/>
            <p:nvPr/>
          </p:nvSpPr>
          <p:spPr>
            <a:xfrm>
              <a:off x="896058" y="8672829"/>
              <a:ext cx="12726295" cy="65294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>
                  <a:ln w="0"/>
                  <a:solidFill>
                    <a:schemeClr val="bg1"/>
                  </a:solidFill>
                </a:rPr>
                <a:t>page 37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ED21471-7E93-87BC-9B9A-0A4475A477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5717" y="3033542"/>
            <a:ext cx="15728106" cy="50339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640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239356" y="1562485"/>
            <a:ext cx="9809288" cy="7162029"/>
            <a:chOff x="0" y="0"/>
            <a:chExt cx="4951892" cy="3615511"/>
          </a:xfrm>
        </p:grpSpPr>
        <p:sp>
          <p:nvSpPr>
            <p:cNvPr id="4" name="Freeform 4"/>
            <p:cNvSpPr/>
            <p:nvPr/>
          </p:nvSpPr>
          <p:spPr>
            <a:xfrm>
              <a:off x="-1" y="0"/>
              <a:ext cx="4959551" cy="3615511"/>
            </a:xfrm>
            <a:custGeom>
              <a:avLst/>
              <a:gdLst/>
              <a:ahLst/>
              <a:cxnLst/>
              <a:rect l="l" t="t" r="r" b="b"/>
              <a:pathLst>
                <a:path w="4959551" h="3615511">
                  <a:moveTo>
                    <a:pt x="4453112" y="3598592"/>
                  </a:moveTo>
                  <a:cubicBezTo>
                    <a:pt x="4453112" y="3598592"/>
                    <a:pt x="4216116" y="3588623"/>
                    <a:pt x="3853977" y="3602067"/>
                  </a:cubicBezTo>
                  <a:cubicBezTo>
                    <a:pt x="3491839" y="3615511"/>
                    <a:pt x="490924" y="3615511"/>
                    <a:pt x="490924" y="3615511"/>
                  </a:cubicBezTo>
                  <a:cubicBezTo>
                    <a:pt x="245502" y="3615511"/>
                    <a:pt x="32509" y="3518243"/>
                    <a:pt x="31032" y="3358130"/>
                  </a:cubicBezTo>
                  <a:cubicBezTo>
                    <a:pt x="31032" y="3358130"/>
                    <a:pt x="0" y="2031897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406563" y="0"/>
                    <a:pt x="4406563" y="0"/>
                  </a:cubicBezTo>
                  <a:cubicBezTo>
                    <a:pt x="4718464" y="0"/>
                    <a:pt x="4951893" y="101069"/>
                    <a:pt x="4944035" y="303616"/>
                  </a:cubicBezTo>
                  <a:cubicBezTo>
                    <a:pt x="4944035" y="303616"/>
                    <a:pt x="4942040" y="1905170"/>
                    <a:pt x="4950795" y="2658542"/>
                  </a:cubicBezTo>
                  <a:cubicBezTo>
                    <a:pt x="4959551" y="2951844"/>
                    <a:pt x="4913003" y="3284915"/>
                    <a:pt x="4913003" y="3284915"/>
                  </a:cubicBezTo>
                  <a:cubicBezTo>
                    <a:pt x="4910037" y="3464940"/>
                    <a:pt x="4698534" y="3598592"/>
                    <a:pt x="4453112" y="359859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616034" y="3566828"/>
            <a:ext cx="9071100" cy="1616440"/>
            <a:chOff x="0" y="0"/>
            <a:chExt cx="2416103" cy="4305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16103" cy="430542"/>
            </a:xfrm>
            <a:custGeom>
              <a:avLst/>
              <a:gdLst/>
              <a:ahLst/>
              <a:cxnLst/>
              <a:rect l="l" t="t" r="r" b="b"/>
              <a:pathLst>
                <a:path w="2416103" h="430542">
                  <a:moveTo>
                    <a:pt x="17069" y="0"/>
                  </a:moveTo>
                  <a:lnTo>
                    <a:pt x="2399034" y="0"/>
                  </a:lnTo>
                  <a:cubicBezTo>
                    <a:pt x="2408461" y="0"/>
                    <a:pt x="2416103" y="7642"/>
                    <a:pt x="2416103" y="17069"/>
                  </a:cubicBezTo>
                  <a:lnTo>
                    <a:pt x="2416103" y="413472"/>
                  </a:lnTo>
                  <a:cubicBezTo>
                    <a:pt x="2416103" y="422900"/>
                    <a:pt x="2408461" y="430542"/>
                    <a:pt x="2399034" y="430542"/>
                  </a:cubicBezTo>
                  <a:lnTo>
                    <a:pt x="17069" y="430542"/>
                  </a:lnTo>
                  <a:cubicBezTo>
                    <a:pt x="7642" y="430542"/>
                    <a:pt x="0" y="422900"/>
                    <a:pt x="0" y="413472"/>
                  </a:cubicBezTo>
                  <a:lnTo>
                    <a:pt x="0" y="17069"/>
                  </a:lnTo>
                  <a:cubicBezTo>
                    <a:pt x="0" y="7642"/>
                    <a:pt x="7642" y="0"/>
                    <a:pt x="17069" y="0"/>
                  </a:cubicBezTo>
                  <a:close/>
                </a:path>
              </a:pathLst>
            </a:custGeom>
            <a:solidFill>
              <a:srgbClr val="D6591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8575"/>
              <a:ext cx="2416103" cy="40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794922" y="5874837"/>
            <a:ext cx="9067232" cy="925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9"/>
              </a:lnSpc>
            </a:pPr>
            <a:r>
              <a:rPr lang="en-US" sz="7009" u="none" dirty="0">
                <a:solidFill>
                  <a:srgbClr val="000000"/>
                </a:solidFill>
                <a:latin typeface="Fredoka One"/>
              </a:rPr>
              <a:t>Congratulations!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21632" y="3826600"/>
            <a:ext cx="7813813" cy="1257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9829" dirty="0">
                <a:solidFill>
                  <a:schemeClr val="bg1"/>
                </a:solidFill>
                <a:latin typeface="Glacial Indifference Bold"/>
              </a:rPr>
              <a:t>Good Job!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546098" y="8418171"/>
            <a:ext cx="8564953" cy="8821581"/>
          </a:xfrm>
          <a:custGeom>
            <a:avLst/>
            <a:gdLst/>
            <a:ahLst/>
            <a:cxnLst/>
            <a:rect l="l" t="t" r="r" b="b"/>
            <a:pathLst>
              <a:path w="8564953" h="8821581">
                <a:moveTo>
                  <a:pt x="0" y="0"/>
                </a:moveTo>
                <a:lnTo>
                  <a:pt x="8564952" y="0"/>
                </a:lnTo>
                <a:lnTo>
                  <a:pt x="8564952" y="8821581"/>
                </a:lnTo>
                <a:lnTo>
                  <a:pt x="0" y="88215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314358" y="-2660229"/>
            <a:ext cx="10130716" cy="10434258"/>
          </a:xfrm>
          <a:custGeom>
            <a:avLst/>
            <a:gdLst/>
            <a:ahLst/>
            <a:cxnLst/>
            <a:rect l="l" t="t" r="r" b="b"/>
            <a:pathLst>
              <a:path w="10130716" h="10434258">
                <a:moveTo>
                  <a:pt x="0" y="0"/>
                </a:moveTo>
                <a:lnTo>
                  <a:pt x="10130717" y="0"/>
                </a:lnTo>
                <a:lnTo>
                  <a:pt x="10130717" y="10434259"/>
                </a:lnTo>
                <a:lnTo>
                  <a:pt x="0" y="104342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012354">
            <a:off x="-4790197" y="-157957"/>
            <a:ext cx="8802273" cy="9066011"/>
          </a:xfrm>
          <a:custGeom>
            <a:avLst/>
            <a:gdLst/>
            <a:ahLst/>
            <a:cxnLst/>
            <a:rect l="l" t="t" r="r" b="b"/>
            <a:pathLst>
              <a:path w="8802273" h="9066011">
                <a:moveTo>
                  <a:pt x="0" y="0"/>
                </a:moveTo>
                <a:lnTo>
                  <a:pt x="8802272" y="0"/>
                </a:lnTo>
                <a:lnTo>
                  <a:pt x="8802272" y="9066011"/>
                </a:lnTo>
                <a:lnTo>
                  <a:pt x="0" y="90660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709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tada sound.wav"/>
          </p:stSnd>
        </p:sndAc>
      </p:transition>
    </mc:Choice>
    <mc:Fallback xmlns="">
      <p:transition spd="slow">
        <p:sndAc>
          <p:stSnd>
            <p:snd r:embed="rId11" name="tada sound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348130" y="2061845"/>
            <a:ext cx="13591741" cy="4629128"/>
            <a:chOff x="0" y="-47625"/>
            <a:chExt cx="2328813" cy="7931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28813" cy="745531"/>
            </a:xfrm>
            <a:custGeom>
              <a:avLst/>
              <a:gdLst/>
              <a:ahLst/>
              <a:cxnLst/>
              <a:rect l="l" t="t" r="r" b="b"/>
              <a:pathLst>
                <a:path w="2328813" h="745531">
                  <a:moveTo>
                    <a:pt x="29050" y="0"/>
                  </a:moveTo>
                  <a:lnTo>
                    <a:pt x="2299763" y="0"/>
                  </a:lnTo>
                  <a:cubicBezTo>
                    <a:pt x="2307468" y="0"/>
                    <a:pt x="2314857" y="3061"/>
                    <a:pt x="2320305" y="8509"/>
                  </a:cubicBezTo>
                  <a:cubicBezTo>
                    <a:pt x="2325752" y="13956"/>
                    <a:pt x="2328813" y="21345"/>
                    <a:pt x="2328813" y="29050"/>
                  </a:cubicBezTo>
                  <a:lnTo>
                    <a:pt x="2328813" y="716481"/>
                  </a:lnTo>
                  <a:cubicBezTo>
                    <a:pt x="2328813" y="724186"/>
                    <a:pt x="2325752" y="731575"/>
                    <a:pt x="2320305" y="737023"/>
                  </a:cubicBezTo>
                  <a:cubicBezTo>
                    <a:pt x="2314857" y="742471"/>
                    <a:pt x="2307468" y="745531"/>
                    <a:pt x="2299763" y="745531"/>
                  </a:cubicBezTo>
                  <a:lnTo>
                    <a:pt x="29050" y="745531"/>
                  </a:lnTo>
                  <a:cubicBezTo>
                    <a:pt x="21345" y="745531"/>
                    <a:pt x="13956" y="742471"/>
                    <a:pt x="8509" y="737023"/>
                  </a:cubicBezTo>
                  <a:cubicBezTo>
                    <a:pt x="3061" y="731575"/>
                    <a:pt x="0" y="724186"/>
                    <a:pt x="0" y="716481"/>
                  </a:cubicBezTo>
                  <a:lnTo>
                    <a:pt x="0" y="29050"/>
                  </a:lnTo>
                  <a:cubicBezTo>
                    <a:pt x="0" y="21345"/>
                    <a:pt x="3061" y="13956"/>
                    <a:pt x="8509" y="8509"/>
                  </a:cubicBezTo>
                  <a:cubicBezTo>
                    <a:pt x="13956" y="3061"/>
                    <a:pt x="21345" y="0"/>
                    <a:pt x="29050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28813" cy="7931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944635" y="2609182"/>
            <a:ext cx="12398728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999"/>
              </a:lnSpc>
            </a:pPr>
            <a:r>
              <a:rPr lang="en-US" sz="13999" dirty="0">
                <a:solidFill>
                  <a:srgbClr val="000000"/>
                </a:solidFill>
                <a:latin typeface="Fredoka One"/>
              </a:rPr>
              <a:t>4.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079905" y="7036803"/>
            <a:ext cx="12128189" cy="910396"/>
            <a:chOff x="0" y="0"/>
            <a:chExt cx="2078048" cy="1559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78048" cy="155988"/>
            </a:xfrm>
            <a:custGeom>
              <a:avLst/>
              <a:gdLst/>
              <a:ahLst/>
              <a:cxnLst/>
              <a:rect l="l" t="t" r="r" b="b"/>
              <a:pathLst>
                <a:path w="2078048" h="155988">
                  <a:moveTo>
                    <a:pt x="32555" y="0"/>
                  </a:moveTo>
                  <a:lnTo>
                    <a:pt x="2045492" y="0"/>
                  </a:lnTo>
                  <a:cubicBezTo>
                    <a:pt x="2054127" y="0"/>
                    <a:pt x="2062407" y="3430"/>
                    <a:pt x="2068512" y="9535"/>
                  </a:cubicBezTo>
                  <a:cubicBezTo>
                    <a:pt x="2074618" y="15641"/>
                    <a:pt x="2078048" y="23921"/>
                    <a:pt x="2078048" y="32555"/>
                  </a:cubicBezTo>
                  <a:lnTo>
                    <a:pt x="2078048" y="123432"/>
                  </a:lnTo>
                  <a:cubicBezTo>
                    <a:pt x="2078048" y="141412"/>
                    <a:pt x="2063472" y="155988"/>
                    <a:pt x="2045492" y="155988"/>
                  </a:cubicBezTo>
                  <a:lnTo>
                    <a:pt x="32555" y="155988"/>
                  </a:lnTo>
                  <a:cubicBezTo>
                    <a:pt x="14576" y="155988"/>
                    <a:pt x="0" y="141412"/>
                    <a:pt x="0" y="123432"/>
                  </a:cubicBezTo>
                  <a:lnTo>
                    <a:pt x="0" y="32555"/>
                  </a:lnTo>
                  <a:cubicBezTo>
                    <a:pt x="0" y="14576"/>
                    <a:pt x="14576" y="0"/>
                    <a:pt x="3255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078048" cy="203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498116" y="7275842"/>
            <a:ext cx="9291767" cy="508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3899" dirty="0">
                <a:solidFill>
                  <a:srgbClr val="000000"/>
                </a:solidFill>
                <a:latin typeface="Glacial Indifference Bold"/>
              </a:rPr>
              <a:t>LET'S START!</a:t>
            </a:r>
          </a:p>
        </p:txBody>
      </p:sp>
      <p:sp>
        <p:nvSpPr>
          <p:cNvPr id="11" name="Freeform 11"/>
          <p:cNvSpPr/>
          <p:nvPr/>
        </p:nvSpPr>
        <p:spPr>
          <a:xfrm rot="4887383">
            <a:off x="-770397" y="-1783932"/>
            <a:ext cx="4223413" cy="4349957"/>
          </a:xfrm>
          <a:custGeom>
            <a:avLst/>
            <a:gdLst/>
            <a:ahLst/>
            <a:cxnLst/>
            <a:rect l="l" t="t" r="r" b="b"/>
            <a:pathLst>
              <a:path w="4223413" h="4349957">
                <a:moveTo>
                  <a:pt x="0" y="0"/>
                </a:moveTo>
                <a:lnTo>
                  <a:pt x="4223412" y="0"/>
                </a:lnTo>
                <a:lnTo>
                  <a:pt x="4223412" y="4349957"/>
                </a:lnTo>
                <a:lnTo>
                  <a:pt x="0" y="43499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012354">
            <a:off x="15152943" y="8457724"/>
            <a:ext cx="4212714" cy="4338938"/>
          </a:xfrm>
          <a:custGeom>
            <a:avLst/>
            <a:gdLst/>
            <a:ahLst/>
            <a:cxnLst/>
            <a:rect l="l" t="t" r="r" b="b"/>
            <a:pathLst>
              <a:path w="4212714" h="4338938">
                <a:moveTo>
                  <a:pt x="0" y="0"/>
                </a:moveTo>
                <a:lnTo>
                  <a:pt x="4212714" y="0"/>
                </a:lnTo>
                <a:lnTo>
                  <a:pt x="4212714" y="4338938"/>
                </a:lnTo>
                <a:lnTo>
                  <a:pt x="0" y="43389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65CEC68D-09DA-BABF-AB7E-874FD03F9EA4}"/>
              </a:ext>
            </a:extLst>
          </p:cNvPr>
          <p:cNvSpPr txBox="1"/>
          <p:nvPr/>
        </p:nvSpPr>
        <p:spPr>
          <a:xfrm>
            <a:off x="3579020" y="4145938"/>
            <a:ext cx="11275285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u="sng" dirty="0">
                <a:solidFill>
                  <a:srgbClr val="0070C0"/>
                </a:solidFill>
                <a:latin typeface="Glacial Indifference Bold"/>
              </a:rPr>
              <a:t>Activity 5</a:t>
            </a:r>
          </a:p>
          <a:p>
            <a:pPr algn="ctr">
              <a:spcBef>
                <a:spcPct val="0"/>
              </a:spcBef>
            </a:pPr>
            <a:r>
              <a:rPr lang="en-US" sz="7200" dirty="0">
                <a:solidFill>
                  <a:srgbClr val="C00000"/>
                </a:solidFill>
                <a:latin typeface="Glacial Indifference Bold"/>
              </a:rPr>
              <a:t>Let’s write.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541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drumroll.wav"/>
          </p:stSnd>
        </p:sndAc>
      </p:transition>
    </mc:Choice>
    <mc:Fallback xmlns="">
      <p:transition spd="slow">
        <p:sndAc>
          <p:stSnd>
            <p:snd r:embed="rId9" name="drumroll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838200" y="572412"/>
            <a:ext cx="16611600" cy="9144000"/>
            <a:chOff x="0" y="0"/>
            <a:chExt cx="1993964" cy="96722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93965" cy="967229"/>
            </a:xfrm>
            <a:custGeom>
              <a:avLst/>
              <a:gdLst/>
              <a:ahLst/>
              <a:cxnLst/>
              <a:rect l="l" t="t" r="r" b="b"/>
              <a:pathLst>
                <a:path w="1993965" h="967229">
                  <a:moveTo>
                    <a:pt x="50381" y="0"/>
                  </a:moveTo>
                  <a:lnTo>
                    <a:pt x="1943583" y="0"/>
                  </a:lnTo>
                  <a:cubicBezTo>
                    <a:pt x="1956945" y="0"/>
                    <a:pt x="1969760" y="5308"/>
                    <a:pt x="1979208" y="14756"/>
                  </a:cubicBezTo>
                  <a:cubicBezTo>
                    <a:pt x="1988657" y="24205"/>
                    <a:pt x="1993965" y="37019"/>
                    <a:pt x="1993965" y="50381"/>
                  </a:cubicBezTo>
                  <a:lnTo>
                    <a:pt x="1993965" y="916848"/>
                  </a:lnTo>
                  <a:cubicBezTo>
                    <a:pt x="1993965" y="944673"/>
                    <a:pt x="1971408" y="967229"/>
                    <a:pt x="1943583" y="967229"/>
                  </a:cubicBezTo>
                  <a:lnTo>
                    <a:pt x="50381" y="967229"/>
                  </a:lnTo>
                  <a:cubicBezTo>
                    <a:pt x="22556" y="967229"/>
                    <a:pt x="0" y="944673"/>
                    <a:pt x="0" y="916848"/>
                  </a:cubicBezTo>
                  <a:lnTo>
                    <a:pt x="0" y="50381"/>
                  </a:lnTo>
                  <a:cubicBezTo>
                    <a:pt x="0" y="22556"/>
                    <a:pt x="22556" y="0"/>
                    <a:pt x="503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993964" cy="10053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-1298354" y="9368067"/>
            <a:ext cx="3219332" cy="3315792"/>
          </a:xfrm>
          <a:custGeom>
            <a:avLst/>
            <a:gdLst/>
            <a:ahLst/>
            <a:cxnLst/>
            <a:rect l="l" t="t" r="r" b="b"/>
            <a:pathLst>
              <a:path w="3219332" h="3315792">
                <a:moveTo>
                  <a:pt x="0" y="0"/>
                </a:moveTo>
                <a:lnTo>
                  <a:pt x="3219332" y="0"/>
                </a:lnTo>
                <a:lnTo>
                  <a:pt x="3219332" y="3315792"/>
                </a:lnTo>
                <a:lnTo>
                  <a:pt x="0" y="33157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6099287" y="-1453155"/>
            <a:ext cx="2320027" cy="2389541"/>
          </a:xfrm>
          <a:custGeom>
            <a:avLst/>
            <a:gdLst/>
            <a:ahLst/>
            <a:cxnLst/>
            <a:rect l="l" t="t" r="r" b="b"/>
            <a:pathLst>
              <a:path w="2320027" h="2389541">
                <a:moveTo>
                  <a:pt x="0" y="0"/>
                </a:moveTo>
                <a:lnTo>
                  <a:pt x="2320026" y="0"/>
                </a:lnTo>
                <a:lnTo>
                  <a:pt x="2320026" y="2389540"/>
                </a:lnTo>
                <a:lnTo>
                  <a:pt x="0" y="23895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5012354">
            <a:off x="-740913" y="-197679"/>
            <a:ext cx="2320027" cy="2389541"/>
          </a:xfrm>
          <a:custGeom>
            <a:avLst/>
            <a:gdLst/>
            <a:ahLst/>
            <a:cxnLst/>
            <a:rect l="l" t="t" r="r" b="b"/>
            <a:pathLst>
              <a:path w="2320027" h="2389541">
                <a:moveTo>
                  <a:pt x="0" y="0"/>
                </a:moveTo>
                <a:lnTo>
                  <a:pt x="2320027" y="0"/>
                </a:lnTo>
                <a:lnTo>
                  <a:pt x="2320027" y="2389540"/>
                </a:lnTo>
                <a:lnTo>
                  <a:pt x="0" y="23895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3">
            <a:extLst>
              <a:ext uri="{FF2B5EF4-FFF2-40B4-BE49-F238E27FC236}">
                <a16:creationId xmlns:a16="http://schemas.microsoft.com/office/drawing/2014/main" id="{D1704FD0-2365-4930-EDB6-1623C689059A}"/>
              </a:ext>
            </a:extLst>
          </p:cNvPr>
          <p:cNvSpPr txBox="1"/>
          <p:nvPr/>
        </p:nvSpPr>
        <p:spPr>
          <a:xfrm>
            <a:off x="429986" y="2031455"/>
            <a:ext cx="6781800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5">
                    <a:lumMod val="50000"/>
                  </a:schemeClr>
                </a:solidFill>
                <a:latin typeface="Fredoka One"/>
              </a:rPr>
              <a:t>Look and read. </a:t>
            </a:r>
          </a:p>
        </p:txBody>
      </p:sp>
      <p:sp>
        <p:nvSpPr>
          <p:cNvPr id="37" name="Freeform 15">
            <a:extLst>
              <a:ext uri="{FF2B5EF4-FFF2-40B4-BE49-F238E27FC236}">
                <a16:creationId xmlns:a16="http://schemas.microsoft.com/office/drawing/2014/main" id="{11C5B0B7-BB85-AE97-6ED9-4652CC4D9A08}"/>
              </a:ext>
            </a:extLst>
          </p:cNvPr>
          <p:cNvSpPr/>
          <p:nvPr/>
        </p:nvSpPr>
        <p:spPr>
          <a:xfrm rot="5579541" flipH="1">
            <a:off x="2063212" y="3404376"/>
            <a:ext cx="1609022" cy="1602196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8C43EC-5E8E-17E7-3B19-2FDCFE55877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11786" y="1081383"/>
            <a:ext cx="9477962" cy="3998515"/>
          </a:xfrm>
          <a:prstGeom prst="rect">
            <a:avLst/>
          </a:prstGeom>
          <a:ln w="228600" cap="sq" cmpd="thickThin">
            <a:solidFill>
              <a:srgbClr val="0070C0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42E9202-64F0-C482-A06F-FE76BA2663BF}"/>
              </a:ext>
            </a:extLst>
          </p:cNvPr>
          <p:cNvGrpSpPr/>
          <p:nvPr/>
        </p:nvGrpSpPr>
        <p:grpSpPr>
          <a:xfrm>
            <a:off x="1162669" y="5896979"/>
            <a:ext cx="7852684" cy="1200331"/>
            <a:chOff x="1833108" y="8489792"/>
            <a:chExt cx="11899850" cy="83008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EEC9608-E604-826A-E4DD-9AB9D7F211FD}"/>
                </a:ext>
              </a:extLst>
            </p:cNvPr>
            <p:cNvSpPr/>
            <p:nvPr/>
          </p:nvSpPr>
          <p:spPr>
            <a:xfrm>
              <a:off x="1833108" y="8489792"/>
              <a:ext cx="11899850" cy="830081"/>
            </a:xfrm>
            <a:prstGeom prst="roundRect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F2CE7A-256B-50BF-BB36-5B0AAC64BFCF}"/>
                </a:ext>
              </a:extLst>
            </p:cNvPr>
            <p:cNvSpPr/>
            <p:nvPr/>
          </p:nvSpPr>
          <p:spPr>
            <a:xfrm>
              <a:off x="2137678" y="8549194"/>
              <a:ext cx="11218874" cy="702375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cap="none" spc="0" dirty="0">
                  <a:ln w="0"/>
                </a:rPr>
                <a:t>When wa</a:t>
              </a:r>
              <a:r>
                <a:rPr lang="en-US" sz="6000" dirty="0">
                  <a:ln w="0"/>
                </a:rPr>
                <a:t>s the festival?</a:t>
              </a:r>
              <a:endParaRPr lang="en-US" sz="6000" cap="none" spc="0" dirty="0">
                <a:ln w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07F7ECB-9503-BF32-176F-77B0DE7B9835}"/>
              </a:ext>
            </a:extLst>
          </p:cNvPr>
          <p:cNvGrpSpPr/>
          <p:nvPr/>
        </p:nvGrpSpPr>
        <p:grpSpPr>
          <a:xfrm>
            <a:off x="1001226" y="7242307"/>
            <a:ext cx="8006703" cy="1991580"/>
            <a:chOff x="3526500" y="8515352"/>
            <a:chExt cx="10962859" cy="137726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128D3B0-9743-EEED-082A-11333987FD5C}"/>
                </a:ext>
              </a:extLst>
            </p:cNvPr>
            <p:cNvSpPr/>
            <p:nvPr/>
          </p:nvSpPr>
          <p:spPr>
            <a:xfrm>
              <a:off x="3692445" y="8515352"/>
              <a:ext cx="10796914" cy="137726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FB7DBB3-C0F6-5646-0B41-CDE723CB9D70}"/>
                </a:ext>
              </a:extLst>
            </p:cNvPr>
            <p:cNvSpPr/>
            <p:nvPr/>
          </p:nvSpPr>
          <p:spPr>
            <a:xfrm>
              <a:off x="3526500" y="8549085"/>
              <a:ext cx="10414925" cy="1340898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cap="none" spc="0" dirty="0">
                  <a:ln w="0"/>
                </a:rPr>
                <a:t>Where did you celebrate it?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5F9C5A2-0C8D-AB82-D924-B8F5482C9878}"/>
              </a:ext>
            </a:extLst>
          </p:cNvPr>
          <p:cNvGrpSpPr/>
          <p:nvPr/>
        </p:nvGrpSpPr>
        <p:grpSpPr>
          <a:xfrm>
            <a:off x="9208914" y="5864049"/>
            <a:ext cx="7956662" cy="1233261"/>
            <a:chOff x="2803305" y="8515351"/>
            <a:chExt cx="12809372" cy="168992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DA33B27-FF89-CCEB-F1FB-E572593883D6}"/>
                </a:ext>
              </a:extLst>
            </p:cNvPr>
            <p:cNvSpPr/>
            <p:nvPr/>
          </p:nvSpPr>
          <p:spPr>
            <a:xfrm>
              <a:off x="2803305" y="8515351"/>
              <a:ext cx="12809372" cy="168992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1B4290D-CE76-520E-E06C-EED1B83671C2}"/>
                </a:ext>
              </a:extLst>
            </p:cNvPr>
            <p:cNvSpPr/>
            <p:nvPr/>
          </p:nvSpPr>
          <p:spPr>
            <a:xfrm>
              <a:off x="3208301" y="8620526"/>
              <a:ext cx="12287012" cy="702375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cap="none" spc="0" dirty="0">
                  <a:ln w="0"/>
                </a:rPr>
                <a:t>What did you do there?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7C393FA-E805-7D8F-8F94-2BC7207DD2C4}"/>
              </a:ext>
            </a:extLst>
          </p:cNvPr>
          <p:cNvGrpSpPr/>
          <p:nvPr/>
        </p:nvGrpSpPr>
        <p:grpSpPr>
          <a:xfrm>
            <a:off x="9208914" y="7263072"/>
            <a:ext cx="7894925" cy="2028709"/>
            <a:chOff x="3692445" y="8515352"/>
            <a:chExt cx="10796914" cy="140294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38C75A49-736F-07B0-CAAD-110A71CF162E}"/>
                </a:ext>
              </a:extLst>
            </p:cNvPr>
            <p:cNvSpPr/>
            <p:nvPr/>
          </p:nvSpPr>
          <p:spPr>
            <a:xfrm>
              <a:off x="3692445" y="8515352"/>
              <a:ext cx="10796914" cy="1402941"/>
            </a:xfrm>
            <a:prstGeom prst="roundRect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E54AD5D-A2AA-E8CD-5AFF-270A9F624E19}"/>
                </a:ext>
              </a:extLst>
            </p:cNvPr>
            <p:cNvSpPr/>
            <p:nvPr/>
          </p:nvSpPr>
          <p:spPr>
            <a:xfrm>
              <a:off x="4031873" y="8577395"/>
              <a:ext cx="10112208" cy="1340898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</a:rPr>
                <a:t>What food and drinks did you have?</a:t>
              </a:r>
              <a:endParaRPr lang="en-US" sz="6000" cap="none" spc="0" dirty="0">
                <a:ln w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5957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drumroll.wav"/>
          </p:stSnd>
        </p:sndAc>
      </p:transition>
    </mc:Choice>
    <mc:Fallback xmlns="">
      <p:transition spd="slow">
        <p:random/>
        <p:sndAc>
          <p:stSnd>
            <p:snd r:embed="rId16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239356" y="1562485"/>
            <a:ext cx="9809288" cy="7162029"/>
            <a:chOff x="0" y="0"/>
            <a:chExt cx="4951892" cy="3615511"/>
          </a:xfrm>
        </p:grpSpPr>
        <p:sp>
          <p:nvSpPr>
            <p:cNvPr id="4" name="Freeform 4"/>
            <p:cNvSpPr/>
            <p:nvPr/>
          </p:nvSpPr>
          <p:spPr>
            <a:xfrm>
              <a:off x="-1" y="0"/>
              <a:ext cx="4959551" cy="3615511"/>
            </a:xfrm>
            <a:custGeom>
              <a:avLst/>
              <a:gdLst/>
              <a:ahLst/>
              <a:cxnLst/>
              <a:rect l="l" t="t" r="r" b="b"/>
              <a:pathLst>
                <a:path w="4959551" h="3615511">
                  <a:moveTo>
                    <a:pt x="4453112" y="3598592"/>
                  </a:moveTo>
                  <a:cubicBezTo>
                    <a:pt x="4453112" y="3598592"/>
                    <a:pt x="4216116" y="3588623"/>
                    <a:pt x="3853977" y="3602067"/>
                  </a:cubicBezTo>
                  <a:cubicBezTo>
                    <a:pt x="3491839" y="3615511"/>
                    <a:pt x="490924" y="3615511"/>
                    <a:pt x="490924" y="3615511"/>
                  </a:cubicBezTo>
                  <a:cubicBezTo>
                    <a:pt x="245502" y="3615511"/>
                    <a:pt x="32509" y="3518243"/>
                    <a:pt x="31032" y="3358130"/>
                  </a:cubicBezTo>
                  <a:cubicBezTo>
                    <a:pt x="31032" y="3358130"/>
                    <a:pt x="0" y="2031897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406563" y="0"/>
                    <a:pt x="4406563" y="0"/>
                  </a:cubicBezTo>
                  <a:cubicBezTo>
                    <a:pt x="4718464" y="0"/>
                    <a:pt x="4951893" y="101069"/>
                    <a:pt x="4944035" y="303616"/>
                  </a:cubicBezTo>
                  <a:cubicBezTo>
                    <a:pt x="4944035" y="303616"/>
                    <a:pt x="4942040" y="1905170"/>
                    <a:pt x="4950795" y="2658542"/>
                  </a:cubicBezTo>
                  <a:cubicBezTo>
                    <a:pt x="4959551" y="2951844"/>
                    <a:pt x="4913003" y="3284915"/>
                    <a:pt x="4913003" y="3284915"/>
                  </a:cubicBezTo>
                  <a:cubicBezTo>
                    <a:pt x="4910037" y="3464940"/>
                    <a:pt x="4698534" y="3598592"/>
                    <a:pt x="4453112" y="359859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616034" y="3566828"/>
            <a:ext cx="9071100" cy="1616440"/>
            <a:chOff x="0" y="0"/>
            <a:chExt cx="2416103" cy="4305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16103" cy="430542"/>
            </a:xfrm>
            <a:custGeom>
              <a:avLst/>
              <a:gdLst/>
              <a:ahLst/>
              <a:cxnLst/>
              <a:rect l="l" t="t" r="r" b="b"/>
              <a:pathLst>
                <a:path w="2416103" h="430542">
                  <a:moveTo>
                    <a:pt x="17069" y="0"/>
                  </a:moveTo>
                  <a:lnTo>
                    <a:pt x="2399034" y="0"/>
                  </a:lnTo>
                  <a:cubicBezTo>
                    <a:pt x="2408461" y="0"/>
                    <a:pt x="2416103" y="7642"/>
                    <a:pt x="2416103" y="17069"/>
                  </a:cubicBezTo>
                  <a:lnTo>
                    <a:pt x="2416103" y="413472"/>
                  </a:lnTo>
                  <a:cubicBezTo>
                    <a:pt x="2416103" y="422900"/>
                    <a:pt x="2408461" y="430542"/>
                    <a:pt x="2399034" y="430542"/>
                  </a:cubicBezTo>
                  <a:lnTo>
                    <a:pt x="17069" y="430542"/>
                  </a:lnTo>
                  <a:cubicBezTo>
                    <a:pt x="7642" y="430542"/>
                    <a:pt x="0" y="422900"/>
                    <a:pt x="0" y="413472"/>
                  </a:cubicBezTo>
                  <a:lnTo>
                    <a:pt x="0" y="17069"/>
                  </a:lnTo>
                  <a:cubicBezTo>
                    <a:pt x="0" y="7642"/>
                    <a:pt x="7642" y="0"/>
                    <a:pt x="17069" y="0"/>
                  </a:cubicBezTo>
                  <a:close/>
                </a:path>
              </a:pathLst>
            </a:custGeom>
            <a:solidFill>
              <a:srgbClr val="D6591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8575"/>
              <a:ext cx="2416103" cy="40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794922" y="5874837"/>
            <a:ext cx="9067232" cy="925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9"/>
              </a:lnSpc>
            </a:pPr>
            <a:r>
              <a:rPr lang="en-US" sz="7009" u="none" dirty="0">
                <a:solidFill>
                  <a:srgbClr val="000000"/>
                </a:solidFill>
                <a:latin typeface="Fredoka One"/>
              </a:rPr>
              <a:t>Congratulations!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21632" y="3826600"/>
            <a:ext cx="7813813" cy="1257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9829" dirty="0">
                <a:solidFill>
                  <a:schemeClr val="bg1"/>
                </a:solidFill>
                <a:latin typeface="Glacial Indifference Bold"/>
              </a:rPr>
              <a:t>Good Job!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546098" y="8418171"/>
            <a:ext cx="8564953" cy="8821581"/>
          </a:xfrm>
          <a:custGeom>
            <a:avLst/>
            <a:gdLst/>
            <a:ahLst/>
            <a:cxnLst/>
            <a:rect l="l" t="t" r="r" b="b"/>
            <a:pathLst>
              <a:path w="8564953" h="8821581">
                <a:moveTo>
                  <a:pt x="0" y="0"/>
                </a:moveTo>
                <a:lnTo>
                  <a:pt x="8564952" y="0"/>
                </a:lnTo>
                <a:lnTo>
                  <a:pt x="8564952" y="8821581"/>
                </a:lnTo>
                <a:lnTo>
                  <a:pt x="0" y="88215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314358" y="-2660229"/>
            <a:ext cx="10130716" cy="10434258"/>
          </a:xfrm>
          <a:custGeom>
            <a:avLst/>
            <a:gdLst/>
            <a:ahLst/>
            <a:cxnLst/>
            <a:rect l="l" t="t" r="r" b="b"/>
            <a:pathLst>
              <a:path w="10130716" h="10434258">
                <a:moveTo>
                  <a:pt x="0" y="0"/>
                </a:moveTo>
                <a:lnTo>
                  <a:pt x="10130717" y="0"/>
                </a:lnTo>
                <a:lnTo>
                  <a:pt x="10130717" y="10434259"/>
                </a:lnTo>
                <a:lnTo>
                  <a:pt x="0" y="104342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012354">
            <a:off x="-4790197" y="-157957"/>
            <a:ext cx="8802273" cy="9066011"/>
          </a:xfrm>
          <a:custGeom>
            <a:avLst/>
            <a:gdLst/>
            <a:ahLst/>
            <a:cxnLst/>
            <a:rect l="l" t="t" r="r" b="b"/>
            <a:pathLst>
              <a:path w="8802273" h="9066011">
                <a:moveTo>
                  <a:pt x="0" y="0"/>
                </a:moveTo>
                <a:lnTo>
                  <a:pt x="8802272" y="0"/>
                </a:lnTo>
                <a:lnTo>
                  <a:pt x="8802272" y="9066011"/>
                </a:lnTo>
                <a:lnTo>
                  <a:pt x="0" y="90660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2925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tada sound.wav"/>
          </p:stSnd>
        </p:sndAc>
      </p:transition>
    </mc:Choice>
    <mc:Fallback xmlns="">
      <p:transition spd="slow">
        <p:random/>
        <p:sndAc>
          <p:stSnd>
            <p:snd r:embed="rId11" name="tada sound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838200" y="572412"/>
            <a:ext cx="16611600" cy="9144000"/>
            <a:chOff x="0" y="0"/>
            <a:chExt cx="1993964" cy="96722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93965" cy="967229"/>
            </a:xfrm>
            <a:custGeom>
              <a:avLst/>
              <a:gdLst/>
              <a:ahLst/>
              <a:cxnLst/>
              <a:rect l="l" t="t" r="r" b="b"/>
              <a:pathLst>
                <a:path w="1993965" h="967229">
                  <a:moveTo>
                    <a:pt x="50381" y="0"/>
                  </a:moveTo>
                  <a:lnTo>
                    <a:pt x="1943583" y="0"/>
                  </a:lnTo>
                  <a:cubicBezTo>
                    <a:pt x="1956945" y="0"/>
                    <a:pt x="1969760" y="5308"/>
                    <a:pt x="1979208" y="14756"/>
                  </a:cubicBezTo>
                  <a:cubicBezTo>
                    <a:pt x="1988657" y="24205"/>
                    <a:pt x="1993965" y="37019"/>
                    <a:pt x="1993965" y="50381"/>
                  </a:cubicBezTo>
                  <a:lnTo>
                    <a:pt x="1993965" y="916848"/>
                  </a:lnTo>
                  <a:cubicBezTo>
                    <a:pt x="1993965" y="944673"/>
                    <a:pt x="1971408" y="967229"/>
                    <a:pt x="1943583" y="967229"/>
                  </a:cubicBezTo>
                  <a:lnTo>
                    <a:pt x="50381" y="967229"/>
                  </a:lnTo>
                  <a:cubicBezTo>
                    <a:pt x="22556" y="967229"/>
                    <a:pt x="0" y="944673"/>
                    <a:pt x="0" y="916848"/>
                  </a:cubicBezTo>
                  <a:lnTo>
                    <a:pt x="0" y="50381"/>
                  </a:lnTo>
                  <a:cubicBezTo>
                    <a:pt x="0" y="22556"/>
                    <a:pt x="22556" y="0"/>
                    <a:pt x="503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993964" cy="10053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-1298354" y="9368067"/>
            <a:ext cx="3219332" cy="3315792"/>
          </a:xfrm>
          <a:custGeom>
            <a:avLst/>
            <a:gdLst/>
            <a:ahLst/>
            <a:cxnLst/>
            <a:rect l="l" t="t" r="r" b="b"/>
            <a:pathLst>
              <a:path w="3219332" h="3315792">
                <a:moveTo>
                  <a:pt x="0" y="0"/>
                </a:moveTo>
                <a:lnTo>
                  <a:pt x="3219332" y="0"/>
                </a:lnTo>
                <a:lnTo>
                  <a:pt x="3219332" y="3315792"/>
                </a:lnTo>
                <a:lnTo>
                  <a:pt x="0" y="33157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6099287" y="-1453155"/>
            <a:ext cx="2320027" cy="2389541"/>
          </a:xfrm>
          <a:custGeom>
            <a:avLst/>
            <a:gdLst/>
            <a:ahLst/>
            <a:cxnLst/>
            <a:rect l="l" t="t" r="r" b="b"/>
            <a:pathLst>
              <a:path w="2320027" h="2389541">
                <a:moveTo>
                  <a:pt x="0" y="0"/>
                </a:moveTo>
                <a:lnTo>
                  <a:pt x="2320026" y="0"/>
                </a:lnTo>
                <a:lnTo>
                  <a:pt x="2320026" y="2389540"/>
                </a:lnTo>
                <a:lnTo>
                  <a:pt x="0" y="23895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5012354">
            <a:off x="-740913" y="-197679"/>
            <a:ext cx="2320027" cy="2389541"/>
          </a:xfrm>
          <a:custGeom>
            <a:avLst/>
            <a:gdLst/>
            <a:ahLst/>
            <a:cxnLst/>
            <a:rect l="l" t="t" r="r" b="b"/>
            <a:pathLst>
              <a:path w="2320027" h="2389541">
                <a:moveTo>
                  <a:pt x="0" y="0"/>
                </a:moveTo>
                <a:lnTo>
                  <a:pt x="2320027" y="0"/>
                </a:lnTo>
                <a:lnTo>
                  <a:pt x="2320027" y="2389540"/>
                </a:lnTo>
                <a:lnTo>
                  <a:pt x="0" y="23895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3">
            <a:extLst>
              <a:ext uri="{FF2B5EF4-FFF2-40B4-BE49-F238E27FC236}">
                <a16:creationId xmlns:a16="http://schemas.microsoft.com/office/drawing/2014/main" id="{D1704FD0-2365-4930-EDB6-1623C689059A}"/>
              </a:ext>
            </a:extLst>
          </p:cNvPr>
          <p:cNvSpPr txBox="1"/>
          <p:nvPr/>
        </p:nvSpPr>
        <p:spPr>
          <a:xfrm>
            <a:off x="2394457" y="788936"/>
            <a:ext cx="5377943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5">
                    <a:lumMod val="50000"/>
                  </a:schemeClr>
                </a:solidFill>
                <a:latin typeface="Fredoka One"/>
              </a:rPr>
              <a:t>Let’s write.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2E9202-64F0-C482-A06F-FE76BA2663BF}"/>
              </a:ext>
            </a:extLst>
          </p:cNvPr>
          <p:cNvGrpSpPr/>
          <p:nvPr/>
        </p:nvGrpSpPr>
        <p:grpSpPr>
          <a:xfrm>
            <a:off x="9639981" y="777366"/>
            <a:ext cx="6252484" cy="986520"/>
            <a:chOff x="1833108" y="8489792"/>
            <a:chExt cx="11322488" cy="83008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EEC9608-E604-826A-E4DD-9AB9D7F211FD}"/>
                </a:ext>
              </a:extLst>
            </p:cNvPr>
            <p:cNvSpPr/>
            <p:nvPr/>
          </p:nvSpPr>
          <p:spPr>
            <a:xfrm>
              <a:off x="1833108" y="8489792"/>
              <a:ext cx="11322488" cy="830081"/>
            </a:xfrm>
            <a:prstGeom prst="roundRect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F2CE7A-256B-50BF-BB36-5B0AAC64BFCF}"/>
                </a:ext>
              </a:extLst>
            </p:cNvPr>
            <p:cNvSpPr/>
            <p:nvPr/>
          </p:nvSpPr>
          <p:spPr>
            <a:xfrm>
              <a:off x="3230852" y="8549194"/>
              <a:ext cx="9032522" cy="574671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cap="none" spc="0" dirty="0">
                  <a:ln w="0"/>
                </a:rPr>
                <a:t>When wa</a:t>
              </a:r>
              <a:r>
                <a:rPr lang="en-US" sz="4800" dirty="0">
                  <a:ln w="0"/>
                </a:rPr>
                <a:t>s the festival?</a:t>
              </a:r>
              <a:endParaRPr lang="en-US" sz="4800" cap="none" spc="0" dirty="0">
                <a:ln w="0"/>
              </a:endParaRPr>
            </a:p>
          </p:txBody>
        </p:sp>
      </p:grpSp>
      <p:sp>
        <p:nvSpPr>
          <p:cNvPr id="3" name="Freeform 15">
            <a:extLst>
              <a:ext uri="{FF2B5EF4-FFF2-40B4-BE49-F238E27FC236}">
                <a16:creationId xmlns:a16="http://schemas.microsoft.com/office/drawing/2014/main" id="{EF603652-D7D3-81F4-5F03-2DFBC58BC72B}"/>
              </a:ext>
            </a:extLst>
          </p:cNvPr>
          <p:cNvSpPr/>
          <p:nvPr/>
        </p:nvSpPr>
        <p:spPr>
          <a:xfrm rot="7837275" flipH="1">
            <a:off x="1587514" y="855030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53D80826-F55A-07CB-1671-324D08CE72F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7268469" y="90974"/>
            <a:ext cx="1640375" cy="152554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64937FE-C108-5FAA-29C7-F3B582029FED}"/>
              </a:ext>
            </a:extLst>
          </p:cNvPr>
          <p:cNvGrpSpPr/>
          <p:nvPr/>
        </p:nvGrpSpPr>
        <p:grpSpPr>
          <a:xfrm>
            <a:off x="1028701" y="1906518"/>
            <a:ext cx="16231283" cy="7529524"/>
            <a:chOff x="1000803" y="4664933"/>
            <a:chExt cx="16280798" cy="439125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3FCF8A3-BBBC-3A3A-7D80-AFAB8818E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00803" y="4664933"/>
              <a:ext cx="16280798" cy="439125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33DB81E-E9C9-9E4D-5AD3-C2F0AF8EFA9E}"/>
                </a:ext>
              </a:extLst>
            </p:cNvPr>
            <p:cNvSpPr/>
            <p:nvPr/>
          </p:nvSpPr>
          <p:spPr>
            <a:xfrm>
              <a:off x="1736812" y="5103952"/>
              <a:ext cx="14874788" cy="3468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6E868B4F-43F1-7252-1628-24D0CA502F8F}"/>
              </a:ext>
            </a:extLst>
          </p:cNvPr>
          <p:cNvSpPr/>
          <p:nvPr/>
        </p:nvSpPr>
        <p:spPr>
          <a:xfrm>
            <a:off x="2240074" y="4544230"/>
            <a:ext cx="1562882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8000" cap="none" spc="0" dirty="0">
                <a:ln w="0"/>
                <a:solidFill>
                  <a:schemeClr val="tx1"/>
                </a:solidFill>
                <a:latin typeface="Ink Free" panose="03080402000500000000" pitchFamily="66" charset="0"/>
              </a:rPr>
              <a:t>The last Mid-Autumn Festival </a:t>
            </a:r>
          </a:p>
          <a:p>
            <a:r>
              <a:rPr lang="en-US" sz="8000" cap="none" spc="0" dirty="0">
                <a:ln w="0"/>
                <a:solidFill>
                  <a:schemeClr val="tx1"/>
                </a:solidFill>
                <a:latin typeface="Ink Free" panose="03080402000500000000" pitchFamily="66" charset="0"/>
              </a:rPr>
              <a:t>was _________________________.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65E3738-7A34-45DF-96EF-CFA7D26B2F5D}"/>
              </a:ext>
            </a:extLst>
          </p:cNvPr>
          <p:cNvSpPr/>
          <p:nvPr/>
        </p:nvSpPr>
        <p:spPr>
          <a:xfrm>
            <a:off x="6400800" y="5772163"/>
            <a:ext cx="593784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Ink Free" panose="03080402000500000000" pitchFamily="66" charset="0"/>
              </a:rPr>
              <a:t>i</a:t>
            </a:r>
            <a:r>
              <a:rPr lang="en-US" sz="8000" b="1" cap="none" spc="0" dirty="0">
                <a:ln w="0"/>
                <a:solidFill>
                  <a:srgbClr val="0070C0"/>
                </a:solidFill>
                <a:latin typeface="Ink Free" panose="03080402000500000000" pitchFamily="66" charset="0"/>
              </a:rPr>
              <a:t>n Septe</a:t>
            </a:r>
            <a:r>
              <a:rPr lang="en-US" sz="8000" b="1" dirty="0">
                <a:ln w="0"/>
                <a:solidFill>
                  <a:srgbClr val="0070C0"/>
                </a:solidFill>
                <a:latin typeface="Ink Free" panose="03080402000500000000" pitchFamily="66" charset="0"/>
              </a:rPr>
              <a:t>mber</a:t>
            </a:r>
            <a:endParaRPr lang="en-US" sz="8000" b="1" cap="none" spc="0" dirty="0">
              <a:ln w="0"/>
              <a:solidFill>
                <a:srgbClr val="0070C0"/>
              </a:solidFill>
              <a:latin typeface="Ink Free" panose="03080402000500000000" pitchFamily="66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B5990F6-1B68-0AF2-43BA-627E22E130CB}"/>
              </a:ext>
            </a:extLst>
          </p:cNvPr>
          <p:cNvSpPr/>
          <p:nvPr/>
        </p:nvSpPr>
        <p:spPr>
          <a:xfrm>
            <a:off x="4517424" y="2649953"/>
            <a:ext cx="102451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6">
                    <a:lumMod val="50000"/>
                  </a:schemeClr>
                </a:solidFill>
                <a:latin typeface="Fredoka One" panose="02000000000000000000" pitchFamily="2" charset="0"/>
              </a:rPr>
              <a:t>The last Mid-</a:t>
            </a:r>
            <a:r>
              <a:rPr lang="en-US" sz="5400" dirty="0">
                <a:ln w="0"/>
                <a:solidFill>
                  <a:schemeClr val="accent6">
                    <a:lumMod val="50000"/>
                  </a:schemeClr>
                </a:solidFill>
                <a:latin typeface="Fredoka One" panose="02000000000000000000" pitchFamily="2" charset="0"/>
              </a:rPr>
              <a:t>Au</a:t>
            </a:r>
            <a:r>
              <a:rPr lang="en-US" sz="5400" b="0" cap="none" spc="0" dirty="0">
                <a:ln w="0"/>
                <a:solidFill>
                  <a:schemeClr val="accent6">
                    <a:lumMod val="50000"/>
                  </a:schemeClr>
                </a:solidFill>
                <a:latin typeface="Fredoka One" panose="02000000000000000000" pitchFamily="2" charset="0"/>
              </a:rPr>
              <a:t>tumn Festival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269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drumroll.wav"/>
          </p:stSnd>
        </p:sndAc>
      </p:transition>
    </mc:Choice>
    <mc:Fallback xmlns="">
      <p:transition spd="slow">
        <p:random/>
        <p:sndAc>
          <p:stSnd>
            <p:snd r:embed="rId17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4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uiExpand="1" build="p"/>
      <p:bldP spid="3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838200" y="572412"/>
            <a:ext cx="16611600" cy="9144000"/>
            <a:chOff x="0" y="0"/>
            <a:chExt cx="1993964" cy="96722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93965" cy="967229"/>
            </a:xfrm>
            <a:custGeom>
              <a:avLst/>
              <a:gdLst/>
              <a:ahLst/>
              <a:cxnLst/>
              <a:rect l="l" t="t" r="r" b="b"/>
              <a:pathLst>
                <a:path w="1993965" h="967229">
                  <a:moveTo>
                    <a:pt x="50381" y="0"/>
                  </a:moveTo>
                  <a:lnTo>
                    <a:pt x="1943583" y="0"/>
                  </a:lnTo>
                  <a:cubicBezTo>
                    <a:pt x="1956945" y="0"/>
                    <a:pt x="1969760" y="5308"/>
                    <a:pt x="1979208" y="14756"/>
                  </a:cubicBezTo>
                  <a:cubicBezTo>
                    <a:pt x="1988657" y="24205"/>
                    <a:pt x="1993965" y="37019"/>
                    <a:pt x="1993965" y="50381"/>
                  </a:cubicBezTo>
                  <a:lnTo>
                    <a:pt x="1993965" y="916848"/>
                  </a:lnTo>
                  <a:cubicBezTo>
                    <a:pt x="1993965" y="944673"/>
                    <a:pt x="1971408" y="967229"/>
                    <a:pt x="1943583" y="967229"/>
                  </a:cubicBezTo>
                  <a:lnTo>
                    <a:pt x="50381" y="967229"/>
                  </a:lnTo>
                  <a:cubicBezTo>
                    <a:pt x="22556" y="967229"/>
                    <a:pt x="0" y="944673"/>
                    <a:pt x="0" y="916848"/>
                  </a:cubicBezTo>
                  <a:lnTo>
                    <a:pt x="0" y="50381"/>
                  </a:lnTo>
                  <a:cubicBezTo>
                    <a:pt x="0" y="22556"/>
                    <a:pt x="22556" y="0"/>
                    <a:pt x="503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993964" cy="10053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-1298354" y="9368067"/>
            <a:ext cx="3219332" cy="3315792"/>
          </a:xfrm>
          <a:custGeom>
            <a:avLst/>
            <a:gdLst/>
            <a:ahLst/>
            <a:cxnLst/>
            <a:rect l="l" t="t" r="r" b="b"/>
            <a:pathLst>
              <a:path w="3219332" h="3315792">
                <a:moveTo>
                  <a:pt x="0" y="0"/>
                </a:moveTo>
                <a:lnTo>
                  <a:pt x="3219332" y="0"/>
                </a:lnTo>
                <a:lnTo>
                  <a:pt x="3219332" y="3315792"/>
                </a:lnTo>
                <a:lnTo>
                  <a:pt x="0" y="33157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6099287" y="-1453155"/>
            <a:ext cx="2320027" cy="2389541"/>
          </a:xfrm>
          <a:custGeom>
            <a:avLst/>
            <a:gdLst/>
            <a:ahLst/>
            <a:cxnLst/>
            <a:rect l="l" t="t" r="r" b="b"/>
            <a:pathLst>
              <a:path w="2320027" h="2389541">
                <a:moveTo>
                  <a:pt x="0" y="0"/>
                </a:moveTo>
                <a:lnTo>
                  <a:pt x="2320026" y="0"/>
                </a:lnTo>
                <a:lnTo>
                  <a:pt x="2320026" y="2389540"/>
                </a:lnTo>
                <a:lnTo>
                  <a:pt x="0" y="23895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5012354">
            <a:off x="-740913" y="-197679"/>
            <a:ext cx="2320027" cy="2389541"/>
          </a:xfrm>
          <a:custGeom>
            <a:avLst/>
            <a:gdLst/>
            <a:ahLst/>
            <a:cxnLst/>
            <a:rect l="l" t="t" r="r" b="b"/>
            <a:pathLst>
              <a:path w="2320027" h="2389541">
                <a:moveTo>
                  <a:pt x="0" y="0"/>
                </a:moveTo>
                <a:lnTo>
                  <a:pt x="2320027" y="0"/>
                </a:lnTo>
                <a:lnTo>
                  <a:pt x="2320027" y="2389540"/>
                </a:lnTo>
                <a:lnTo>
                  <a:pt x="0" y="23895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3">
            <a:extLst>
              <a:ext uri="{FF2B5EF4-FFF2-40B4-BE49-F238E27FC236}">
                <a16:creationId xmlns:a16="http://schemas.microsoft.com/office/drawing/2014/main" id="{D1704FD0-2365-4930-EDB6-1623C689059A}"/>
              </a:ext>
            </a:extLst>
          </p:cNvPr>
          <p:cNvSpPr txBox="1"/>
          <p:nvPr/>
        </p:nvSpPr>
        <p:spPr>
          <a:xfrm>
            <a:off x="2394457" y="788936"/>
            <a:ext cx="5377943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5">
                    <a:lumMod val="50000"/>
                  </a:schemeClr>
                </a:solidFill>
                <a:latin typeface="Fredoka One"/>
              </a:rPr>
              <a:t>Let’s write.</a:t>
            </a: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EF603652-D7D3-81F4-5F03-2DFBC58BC72B}"/>
              </a:ext>
            </a:extLst>
          </p:cNvPr>
          <p:cNvSpPr/>
          <p:nvPr/>
        </p:nvSpPr>
        <p:spPr>
          <a:xfrm rot="7837275" flipH="1">
            <a:off x="1587514" y="855030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53D80826-F55A-07CB-1671-324D08CE72F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7268469" y="90974"/>
            <a:ext cx="1640375" cy="152554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64937FE-C108-5FAA-29C7-F3B582029FED}"/>
              </a:ext>
            </a:extLst>
          </p:cNvPr>
          <p:cNvGrpSpPr/>
          <p:nvPr/>
        </p:nvGrpSpPr>
        <p:grpSpPr>
          <a:xfrm>
            <a:off x="1028701" y="2040012"/>
            <a:ext cx="16231283" cy="7396030"/>
            <a:chOff x="1000803" y="4664933"/>
            <a:chExt cx="16280798" cy="439125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3FCF8A3-BBBC-3A3A-7D80-AFAB8818E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00803" y="4664933"/>
              <a:ext cx="16280798" cy="439125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33DB81E-E9C9-9E4D-5AD3-C2F0AF8EFA9E}"/>
                </a:ext>
              </a:extLst>
            </p:cNvPr>
            <p:cNvSpPr/>
            <p:nvPr/>
          </p:nvSpPr>
          <p:spPr>
            <a:xfrm>
              <a:off x="1736812" y="5103952"/>
              <a:ext cx="14874788" cy="3468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5B5990F6-1B68-0AF2-43BA-627E22E130CB}"/>
              </a:ext>
            </a:extLst>
          </p:cNvPr>
          <p:cNvSpPr/>
          <p:nvPr/>
        </p:nvSpPr>
        <p:spPr>
          <a:xfrm>
            <a:off x="4531633" y="2639024"/>
            <a:ext cx="102451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6">
                    <a:lumMod val="50000"/>
                  </a:schemeClr>
                </a:solidFill>
                <a:latin typeface="Fredoka One" panose="02000000000000000000" pitchFamily="2" charset="0"/>
              </a:rPr>
              <a:t>The last Mid-</a:t>
            </a:r>
            <a:r>
              <a:rPr lang="en-US" sz="5400" dirty="0">
                <a:ln w="0"/>
                <a:solidFill>
                  <a:schemeClr val="accent6">
                    <a:lumMod val="50000"/>
                  </a:schemeClr>
                </a:solidFill>
                <a:latin typeface="Fredoka One" panose="02000000000000000000" pitchFamily="2" charset="0"/>
              </a:rPr>
              <a:t>Au</a:t>
            </a:r>
            <a:r>
              <a:rPr lang="en-US" sz="5400" b="0" cap="none" spc="0" dirty="0">
                <a:ln w="0"/>
                <a:solidFill>
                  <a:schemeClr val="accent6">
                    <a:lumMod val="50000"/>
                  </a:schemeClr>
                </a:solidFill>
                <a:latin typeface="Fredoka One" panose="02000000000000000000" pitchFamily="2" charset="0"/>
              </a:rPr>
              <a:t>tumn Festival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BF7AD35-B3D6-0C0D-172E-1E581B5C9301}"/>
              </a:ext>
            </a:extLst>
          </p:cNvPr>
          <p:cNvGrpSpPr/>
          <p:nvPr/>
        </p:nvGrpSpPr>
        <p:grpSpPr>
          <a:xfrm>
            <a:off x="8802599" y="844459"/>
            <a:ext cx="8161615" cy="1026168"/>
            <a:chOff x="3526500" y="8515352"/>
            <a:chExt cx="10962859" cy="137726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76CA4D2-EB05-E2FB-365E-1C15EC4B9C06}"/>
                </a:ext>
              </a:extLst>
            </p:cNvPr>
            <p:cNvSpPr/>
            <p:nvPr/>
          </p:nvSpPr>
          <p:spPr>
            <a:xfrm>
              <a:off x="3692445" y="8515352"/>
              <a:ext cx="10796914" cy="137726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4BCC12B-86B1-70B6-21BB-5DF608B70402}"/>
                </a:ext>
              </a:extLst>
            </p:cNvPr>
            <p:cNvSpPr/>
            <p:nvPr/>
          </p:nvSpPr>
          <p:spPr>
            <a:xfrm>
              <a:off x="3526500" y="8549085"/>
              <a:ext cx="10414925" cy="1115317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cap="none" spc="0" dirty="0">
                  <a:ln w="0"/>
                </a:rPr>
                <a:t>Where did you celebrate it?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B60222D6-BA22-218D-6C9E-8AA1C552C0BF}"/>
              </a:ext>
            </a:extLst>
          </p:cNvPr>
          <p:cNvSpPr/>
          <p:nvPr/>
        </p:nvSpPr>
        <p:spPr>
          <a:xfrm>
            <a:off x="1915882" y="3771898"/>
            <a:ext cx="1562882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cap="none" spc="0" dirty="0">
                <a:ln w="0"/>
                <a:solidFill>
                  <a:schemeClr val="tx1"/>
                </a:solidFill>
                <a:latin typeface="Ink Free" panose="03080402000500000000" pitchFamily="66" charset="0"/>
              </a:rPr>
              <a:t>The last Mid-Autumn Festival was in September.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4A41B7-F882-232E-A217-4957E2B0D900}"/>
              </a:ext>
            </a:extLst>
          </p:cNvPr>
          <p:cNvSpPr/>
          <p:nvPr/>
        </p:nvSpPr>
        <p:spPr>
          <a:xfrm>
            <a:off x="1861806" y="5352862"/>
            <a:ext cx="1562882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8000" cap="none" spc="0" dirty="0">
                <a:ln w="0"/>
                <a:solidFill>
                  <a:schemeClr val="tx1"/>
                </a:solidFill>
                <a:latin typeface="Ink Free" panose="03080402000500000000" pitchFamily="66" charset="0"/>
              </a:rPr>
              <a:t>It was _______________________.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2C83F8-1DCA-426D-3B55-B242D84C74CE}"/>
              </a:ext>
            </a:extLst>
          </p:cNvPr>
          <p:cNvSpPr/>
          <p:nvPr/>
        </p:nvSpPr>
        <p:spPr>
          <a:xfrm>
            <a:off x="5648990" y="5352862"/>
            <a:ext cx="1045029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Ink Free" panose="03080402000500000000" pitchFamily="66" charset="0"/>
              </a:rPr>
              <a:t>i</a:t>
            </a:r>
            <a:r>
              <a:rPr lang="en-US" sz="8000" b="1" cap="none" spc="0" dirty="0">
                <a:ln w="0"/>
                <a:solidFill>
                  <a:srgbClr val="0070C0"/>
                </a:solidFill>
                <a:latin typeface="Ink Free" panose="03080402000500000000" pitchFamily="66" charset="0"/>
              </a:rPr>
              <a:t>n the school playground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804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drumroll.wav"/>
          </p:stSnd>
        </p:sndAc>
      </p:transition>
    </mc:Choice>
    <mc:Fallback xmlns="">
      <p:transition spd="slow">
        <p:random/>
        <p:sndAc>
          <p:stSnd>
            <p:snd r:embed="rId17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838200" y="572412"/>
            <a:ext cx="16611600" cy="9144000"/>
            <a:chOff x="0" y="0"/>
            <a:chExt cx="1993964" cy="96722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93965" cy="967229"/>
            </a:xfrm>
            <a:custGeom>
              <a:avLst/>
              <a:gdLst/>
              <a:ahLst/>
              <a:cxnLst/>
              <a:rect l="l" t="t" r="r" b="b"/>
              <a:pathLst>
                <a:path w="1993965" h="967229">
                  <a:moveTo>
                    <a:pt x="50381" y="0"/>
                  </a:moveTo>
                  <a:lnTo>
                    <a:pt x="1943583" y="0"/>
                  </a:lnTo>
                  <a:cubicBezTo>
                    <a:pt x="1956945" y="0"/>
                    <a:pt x="1969760" y="5308"/>
                    <a:pt x="1979208" y="14756"/>
                  </a:cubicBezTo>
                  <a:cubicBezTo>
                    <a:pt x="1988657" y="24205"/>
                    <a:pt x="1993965" y="37019"/>
                    <a:pt x="1993965" y="50381"/>
                  </a:cubicBezTo>
                  <a:lnTo>
                    <a:pt x="1993965" y="916848"/>
                  </a:lnTo>
                  <a:cubicBezTo>
                    <a:pt x="1993965" y="944673"/>
                    <a:pt x="1971408" y="967229"/>
                    <a:pt x="1943583" y="967229"/>
                  </a:cubicBezTo>
                  <a:lnTo>
                    <a:pt x="50381" y="967229"/>
                  </a:lnTo>
                  <a:cubicBezTo>
                    <a:pt x="22556" y="967229"/>
                    <a:pt x="0" y="944673"/>
                    <a:pt x="0" y="916848"/>
                  </a:cubicBezTo>
                  <a:lnTo>
                    <a:pt x="0" y="50381"/>
                  </a:lnTo>
                  <a:cubicBezTo>
                    <a:pt x="0" y="22556"/>
                    <a:pt x="22556" y="0"/>
                    <a:pt x="503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993964" cy="10053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-1298354" y="9368067"/>
            <a:ext cx="3219332" cy="3315792"/>
          </a:xfrm>
          <a:custGeom>
            <a:avLst/>
            <a:gdLst/>
            <a:ahLst/>
            <a:cxnLst/>
            <a:rect l="l" t="t" r="r" b="b"/>
            <a:pathLst>
              <a:path w="3219332" h="3315792">
                <a:moveTo>
                  <a:pt x="0" y="0"/>
                </a:moveTo>
                <a:lnTo>
                  <a:pt x="3219332" y="0"/>
                </a:lnTo>
                <a:lnTo>
                  <a:pt x="3219332" y="3315792"/>
                </a:lnTo>
                <a:lnTo>
                  <a:pt x="0" y="33157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6099287" y="-1453155"/>
            <a:ext cx="2320027" cy="2389541"/>
          </a:xfrm>
          <a:custGeom>
            <a:avLst/>
            <a:gdLst/>
            <a:ahLst/>
            <a:cxnLst/>
            <a:rect l="l" t="t" r="r" b="b"/>
            <a:pathLst>
              <a:path w="2320027" h="2389541">
                <a:moveTo>
                  <a:pt x="0" y="0"/>
                </a:moveTo>
                <a:lnTo>
                  <a:pt x="2320026" y="0"/>
                </a:lnTo>
                <a:lnTo>
                  <a:pt x="2320026" y="2389540"/>
                </a:lnTo>
                <a:lnTo>
                  <a:pt x="0" y="23895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5012354">
            <a:off x="-740913" y="-197679"/>
            <a:ext cx="2320027" cy="2389541"/>
          </a:xfrm>
          <a:custGeom>
            <a:avLst/>
            <a:gdLst/>
            <a:ahLst/>
            <a:cxnLst/>
            <a:rect l="l" t="t" r="r" b="b"/>
            <a:pathLst>
              <a:path w="2320027" h="2389541">
                <a:moveTo>
                  <a:pt x="0" y="0"/>
                </a:moveTo>
                <a:lnTo>
                  <a:pt x="2320027" y="0"/>
                </a:lnTo>
                <a:lnTo>
                  <a:pt x="2320027" y="2389540"/>
                </a:lnTo>
                <a:lnTo>
                  <a:pt x="0" y="23895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3">
            <a:extLst>
              <a:ext uri="{FF2B5EF4-FFF2-40B4-BE49-F238E27FC236}">
                <a16:creationId xmlns:a16="http://schemas.microsoft.com/office/drawing/2014/main" id="{D1704FD0-2365-4930-EDB6-1623C689059A}"/>
              </a:ext>
            </a:extLst>
          </p:cNvPr>
          <p:cNvSpPr txBox="1"/>
          <p:nvPr/>
        </p:nvSpPr>
        <p:spPr>
          <a:xfrm>
            <a:off x="2394457" y="788936"/>
            <a:ext cx="5377943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5">
                    <a:lumMod val="50000"/>
                  </a:schemeClr>
                </a:solidFill>
                <a:latin typeface="Fredoka One"/>
              </a:rPr>
              <a:t>Let’s write.</a:t>
            </a: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EF603652-D7D3-81F4-5F03-2DFBC58BC72B}"/>
              </a:ext>
            </a:extLst>
          </p:cNvPr>
          <p:cNvSpPr/>
          <p:nvPr/>
        </p:nvSpPr>
        <p:spPr>
          <a:xfrm rot="7837275" flipH="1">
            <a:off x="1587514" y="855030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53D80826-F55A-07CB-1671-324D08CE72F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7268469" y="90974"/>
            <a:ext cx="1640375" cy="152554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64937FE-C108-5FAA-29C7-F3B582029FED}"/>
              </a:ext>
            </a:extLst>
          </p:cNvPr>
          <p:cNvGrpSpPr/>
          <p:nvPr/>
        </p:nvGrpSpPr>
        <p:grpSpPr>
          <a:xfrm>
            <a:off x="1028701" y="1730118"/>
            <a:ext cx="16231283" cy="7705924"/>
            <a:chOff x="1000803" y="4664933"/>
            <a:chExt cx="16280798" cy="439125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3FCF8A3-BBBC-3A3A-7D80-AFAB8818E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00803" y="4664933"/>
              <a:ext cx="16280798" cy="439125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33DB81E-E9C9-9E4D-5AD3-C2F0AF8EFA9E}"/>
                </a:ext>
              </a:extLst>
            </p:cNvPr>
            <p:cNvSpPr/>
            <p:nvPr/>
          </p:nvSpPr>
          <p:spPr>
            <a:xfrm>
              <a:off x="1736812" y="5103952"/>
              <a:ext cx="14874788" cy="3468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5B5990F6-1B68-0AF2-43BA-627E22E130CB}"/>
              </a:ext>
            </a:extLst>
          </p:cNvPr>
          <p:cNvSpPr/>
          <p:nvPr/>
        </p:nvSpPr>
        <p:spPr>
          <a:xfrm>
            <a:off x="4542775" y="2308289"/>
            <a:ext cx="102451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6">
                    <a:lumMod val="50000"/>
                  </a:schemeClr>
                </a:solidFill>
                <a:latin typeface="Fredoka One" panose="02000000000000000000" pitchFamily="2" charset="0"/>
              </a:rPr>
              <a:t>The last Mid-</a:t>
            </a:r>
            <a:r>
              <a:rPr lang="en-US" sz="5400" dirty="0">
                <a:ln w="0"/>
                <a:solidFill>
                  <a:schemeClr val="accent6">
                    <a:lumMod val="50000"/>
                  </a:schemeClr>
                </a:solidFill>
                <a:latin typeface="Fredoka One" panose="02000000000000000000" pitchFamily="2" charset="0"/>
              </a:rPr>
              <a:t>Au</a:t>
            </a:r>
            <a:r>
              <a:rPr lang="en-US" sz="5400" b="0" cap="none" spc="0" dirty="0">
                <a:ln w="0"/>
                <a:solidFill>
                  <a:schemeClr val="accent6">
                    <a:lumMod val="50000"/>
                  </a:schemeClr>
                </a:solidFill>
                <a:latin typeface="Fredoka One" panose="02000000000000000000" pitchFamily="2" charset="0"/>
              </a:rPr>
              <a:t>tumn Festival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0222D6-BA22-218D-6C9E-8AA1C552C0BF}"/>
              </a:ext>
            </a:extLst>
          </p:cNvPr>
          <p:cNvSpPr/>
          <p:nvPr/>
        </p:nvSpPr>
        <p:spPr>
          <a:xfrm>
            <a:off x="1803723" y="3226261"/>
            <a:ext cx="1528523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cap="none" spc="0" dirty="0">
                <a:ln w="0"/>
                <a:solidFill>
                  <a:schemeClr val="tx1"/>
                </a:solidFill>
                <a:latin typeface="Ink Free" panose="03080402000500000000" pitchFamily="66" charset="0"/>
              </a:rPr>
              <a:t>The last Mid-Autumn Festival was in September.</a:t>
            </a:r>
            <a:r>
              <a:rPr lang="en-US" sz="5400" dirty="0">
                <a:ln w="0"/>
                <a:latin typeface="Ink Free" panose="03080402000500000000" pitchFamily="66" charset="0"/>
              </a:rPr>
              <a:t> It was in the school playground.</a:t>
            </a:r>
            <a:endParaRPr lang="en-US" sz="5400" cap="none" spc="0" dirty="0">
              <a:ln w="0"/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4A41B7-F882-232E-A217-4957E2B0D900}"/>
              </a:ext>
            </a:extLst>
          </p:cNvPr>
          <p:cNvSpPr/>
          <p:nvPr/>
        </p:nvSpPr>
        <p:spPr>
          <a:xfrm>
            <a:off x="1850918" y="5005250"/>
            <a:ext cx="15628826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6600" cap="none" spc="0" dirty="0">
                <a:ln w="0"/>
                <a:solidFill>
                  <a:schemeClr val="tx1"/>
                </a:solidFill>
                <a:latin typeface="Ink Free" panose="03080402000500000000" pitchFamily="66" charset="0"/>
              </a:rPr>
              <a:t>We had ______________________________</a:t>
            </a:r>
          </a:p>
          <a:p>
            <a:r>
              <a:rPr lang="en-US" sz="6600" dirty="0">
                <a:ln w="0"/>
                <a:latin typeface="Ink Free" panose="03080402000500000000" pitchFamily="66" charset="0"/>
              </a:rPr>
              <a:t>_____________________________________</a:t>
            </a:r>
          </a:p>
          <a:p>
            <a:r>
              <a:rPr lang="en-US" sz="6600" cap="none" spc="0" dirty="0">
                <a:ln w="0"/>
                <a:solidFill>
                  <a:schemeClr val="tx1"/>
                </a:solidFill>
                <a:latin typeface="Ink Free" panose="03080402000500000000" pitchFamily="66" charset="0"/>
              </a:rPr>
              <a:t>_____________________________________</a:t>
            </a:r>
          </a:p>
          <a:p>
            <a:r>
              <a:rPr lang="en-US" sz="6600" dirty="0">
                <a:ln w="0"/>
                <a:latin typeface="Ink Free" panose="03080402000500000000" pitchFamily="66" charset="0"/>
              </a:rPr>
              <a:t>___________________________________.</a:t>
            </a:r>
            <a:endParaRPr lang="en-US" sz="6600" cap="none" spc="0" dirty="0">
              <a:ln w="0"/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2C83F8-1DCA-426D-3B55-B242D84C74CE}"/>
              </a:ext>
            </a:extLst>
          </p:cNvPr>
          <p:cNvSpPr/>
          <p:nvPr/>
        </p:nvSpPr>
        <p:spPr>
          <a:xfrm>
            <a:off x="4633944" y="4988994"/>
            <a:ext cx="825418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0"/>
                <a:solidFill>
                  <a:srgbClr val="0070C0"/>
                </a:solidFill>
                <a:latin typeface="Ink Free" panose="03080402000500000000" pitchFamily="66" charset="0"/>
              </a:rPr>
              <a:t>a lot of fun activities. </a:t>
            </a:r>
            <a:endParaRPr lang="en-US" sz="6600" b="1" cap="none" spc="0" dirty="0">
              <a:ln w="0"/>
              <a:solidFill>
                <a:srgbClr val="0070C0"/>
              </a:solidFill>
              <a:latin typeface="Ink Free" panose="03080402000500000000" pitchFamily="66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342E032-82F3-20FB-8590-D6DF494CEE12}"/>
              </a:ext>
            </a:extLst>
          </p:cNvPr>
          <p:cNvGrpSpPr/>
          <p:nvPr/>
        </p:nvGrpSpPr>
        <p:grpSpPr>
          <a:xfrm>
            <a:off x="9665333" y="762922"/>
            <a:ext cx="6525987" cy="986521"/>
            <a:chOff x="2803305" y="8515351"/>
            <a:chExt cx="12809372" cy="168992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0A3ED9DF-B248-533E-B1D8-B3D7F5FDB37A}"/>
                </a:ext>
              </a:extLst>
            </p:cNvPr>
            <p:cNvSpPr/>
            <p:nvPr/>
          </p:nvSpPr>
          <p:spPr>
            <a:xfrm>
              <a:off x="2803305" y="8515351"/>
              <a:ext cx="12809372" cy="168992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F0DE321-F9C1-6F83-FE8B-C0DC901FAF22}"/>
                </a:ext>
              </a:extLst>
            </p:cNvPr>
            <p:cNvSpPr/>
            <p:nvPr/>
          </p:nvSpPr>
          <p:spPr>
            <a:xfrm>
              <a:off x="3208301" y="8620526"/>
              <a:ext cx="12287012" cy="1138705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cap="none" spc="0" dirty="0">
                  <a:ln w="0"/>
                </a:rPr>
                <a:t>What did you do there?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E4C04074-FC0F-B37B-C856-907C41F2E493}"/>
              </a:ext>
            </a:extLst>
          </p:cNvPr>
          <p:cNvSpPr/>
          <p:nvPr/>
        </p:nvSpPr>
        <p:spPr>
          <a:xfrm>
            <a:off x="1899207" y="6021517"/>
            <a:ext cx="14708444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6600" b="1" dirty="0">
                <a:ln w="0"/>
                <a:solidFill>
                  <a:srgbClr val="0070C0"/>
                </a:solidFill>
                <a:latin typeface="Ink Free" panose="03080402000500000000" pitchFamily="66" charset="0"/>
              </a:rPr>
              <a:t>Giang and Hoa sang a song. Linh and Phong danced together. Thu and I played hide-and-seek. </a:t>
            </a:r>
            <a:endParaRPr lang="en-US" sz="6600" b="1" cap="none" spc="0" dirty="0">
              <a:ln w="0"/>
              <a:solidFill>
                <a:srgbClr val="0070C0"/>
              </a:solidFill>
              <a:latin typeface="Ink Free" panose="03080402000500000000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814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drumroll.wav"/>
          </p:stSnd>
        </p:sndAc>
      </p:transition>
    </mc:Choice>
    <mc:Fallback xmlns="">
      <p:transition spd="slow">
        <p:random/>
        <p:sndAc>
          <p:stSnd>
            <p:snd r:embed="rId17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4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838200" y="572412"/>
            <a:ext cx="16611600" cy="9144000"/>
            <a:chOff x="0" y="0"/>
            <a:chExt cx="1993964" cy="96722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93965" cy="967229"/>
            </a:xfrm>
            <a:custGeom>
              <a:avLst/>
              <a:gdLst/>
              <a:ahLst/>
              <a:cxnLst/>
              <a:rect l="l" t="t" r="r" b="b"/>
              <a:pathLst>
                <a:path w="1993965" h="967229">
                  <a:moveTo>
                    <a:pt x="50381" y="0"/>
                  </a:moveTo>
                  <a:lnTo>
                    <a:pt x="1943583" y="0"/>
                  </a:lnTo>
                  <a:cubicBezTo>
                    <a:pt x="1956945" y="0"/>
                    <a:pt x="1969760" y="5308"/>
                    <a:pt x="1979208" y="14756"/>
                  </a:cubicBezTo>
                  <a:cubicBezTo>
                    <a:pt x="1988657" y="24205"/>
                    <a:pt x="1993965" y="37019"/>
                    <a:pt x="1993965" y="50381"/>
                  </a:cubicBezTo>
                  <a:lnTo>
                    <a:pt x="1993965" y="916848"/>
                  </a:lnTo>
                  <a:cubicBezTo>
                    <a:pt x="1993965" y="944673"/>
                    <a:pt x="1971408" y="967229"/>
                    <a:pt x="1943583" y="967229"/>
                  </a:cubicBezTo>
                  <a:lnTo>
                    <a:pt x="50381" y="967229"/>
                  </a:lnTo>
                  <a:cubicBezTo>
                    <a:pt x="22556" y="967229"/>
                    <a:pt x="0" y="944673"/>
                    <a:pt x="0" y="916848"/>
                  </a:cubicBezTo>
                  <a:lnTo>
                    <a:pt x="0" y="50381"/>
                  </a:lnTo>
                  <a:cubicBezTo>
                    <a:pt x="0" y="22556"/>
                    <a:pt x="22556" y="0"/>
                    <a:pt x="5038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993964" cy="10053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-1298354" y="9368067"/>
            <a:ext cx="3219332" cy="3315792"/>
          </a:xfrm>
          <a:custGeom>
            <a:avLst/>
            <a:gdLst/>
            <a:ahLst/>
            <a:cxnLst/>
            <a:rect l="l" t="t" r="r" b="b"/>
            <a:pathLst>
              <a:path w="3219332" h="3315792">
                <a:moveTo>
                  <a:pt x="0" y="0"/>
                </a:moveTo>
                <a:lnTo>
                  <a:pt x="3219332" y="0"/>
                </a:lnTo>
                <a:lnTo>
                  <a:pt x="3219332" y="3315792"/>
                </a:lnTo>
                <a:lnTo>
                  <a:pt x="0" y="33157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6099287" y="-1453155"/>
            <a:ext cx="2320027" cy="2389541"/>
          </a:xfrm>
          <a:custGeom>
            <a:avLst/>
            <a:gdLst/>
            <a:ahLst/>
            <a:cxnLst/>
            <a:rect l="l" t="t" r="r" b="b"/>
            <a:pathLst>
              <a:path w="2320027" h="2389541">
                <a:moveTo>
                  <a:pt x="0" y="0"/>
                </a:moveTo>
                <a:lnTo>
                  <a:pt x="2320026" y="0"/>
                </a:lnTo>
                <a:lnTo>
                  <a:pt x="2320026" y="2389540"/>
                </a:lnTo>
                <a:lnTo>
                  <a:pt x="0" y="23895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5012354">
            <a:off x="-740913" y="-197679"/>
            <a:ext cx="2320027" cy="2389541"/>
          </a:xfrm>
          <a:custGeom>
            <a:avLst/>
            <a:gdLst/>
            <a:ahLst/>
            <a:cxnLst/>
            <a:rect l="l" t="t" r="r" b="b"/>
            <a:pathLst>
              <a:path w="2320027" h="2389541">
                <a:moveTo>
                  <a:pt x="0" y="0"/>
                </a:moveTo>
                <a:lnTo>
                  <a:pt x="2320027" y="0"/>
                </a:lnTo>
                <a:lnTo>
                  <a:pt x="2320027" y="2389540"/>
                </a:lnTo>
                <a:lnTo>
                  <a:pt x="0" y="23895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3">
            <a:extLst>
              <a:ext uri="{FF2B5EF4-FFF2-40B4-BE49-F238E27FC236}">
                <a16:creationId xmlns:a16="http://schemas.microsoft.com/office/drawing/2014/main" id="{D1704FD0-2365-4930-EDB6-1623C689059A}"/>
              </a:ext>
            </a:extLst>
          </p:cNvPr>
          <p:cNvSpPr txBox="1"/>
          <p:nvPr/>
        </p:nvSpPr>
        <p:spPr>
          <a:xfrm>
            <a:off x="2394457" y="788936"/>
            <a:ext cx="5377943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5">
                    <a:lumMod val="50000"/>
                  </a:schemeClr>
                </a:solidFill>
                <a:latin typeface="Fredoka One"/>
              </a:rPr>
              <a:t>Let’s write.</a:t>
            </a:r>
          </a:p>
        </p:txBody>
      </p:sp>
      <p:sp>
        <p:nvSpPr>
          <p:cNvPr id="3" name="Freeform 15">
            <a:extLst>
              <a:ext uri="{FF2B5EF4-FFF2-40B4-BE49-F238E27FC236}">
                <a16:creationId xmlns:a16="http://schemas.microsoft.com/office/drawing/2014/main" id="{EF603652-D7D3-81F4-5F03-2DFBC58BC72B}"/>
              </a:ext>
            </a:extLst>
          </p:cNvPr>
          <p:cNvSpPr/>
          <p:nvPr/>
        </p:nvSpPr>
        <p:spPr>
          <a:xfrm rot="7837275" flipH="1">
            <a:off x="1587514" y="855030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53D80826-F55A-07CB-1671-324D08CE72F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7268469" y="90974"/>
            <a:ext cx="1640375" cy="152554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64937FE-C108-5FAA-29C7-F3B582029FED}"/>
              </a:ext>
            </a:extLst>
          </p:cNvPr>
          <p:cNvGrpSpPr/>
          <p:nvPr/>
        </p:nvGrpSpPr>
        <p:grpSpPr>
          <a:xfrm>
            <a:off x="1064438" y="2284177"/>
            <a:ext cx="16231283" cy="7705924"/>
            <a:chOff x="1000803" y="4664933"/>
            <a:chExt cx="16280798" cy="4391259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3FCF8A3-BBBC-3A3A-7D80-AFAB8818E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00803" y="4664933"/>
              <a:ext cx="16280798" cy="439125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33DB81E-E9C9-9E4D-5AD3-C2F0AF8EFA9E}"/>
                </a:ext>
              </a:extLst>
            </p:cNvPr>
            <p:cNvSpPr/>
            <p:nvPr/>
          </p:nvSpPr>
          <p:spPr>
            <a:xfrm>
              <a:off x="1736812" y="5103952"/>
              <a:ext cx="14874788" cy="3468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5B5990F6-1B68-0AF2-43BA-627E22E130CB}"/>
              </a:ext>
            </a:extLst>
          </p:cNvPr>
          <p:cNvSpPr/>
          <p:nvPr/>
        </p:nvSpPr>
        <p:spPr>
          <a:xfrm>
            <a:off x="4724400" y="2863814"/>
            <a:ext cx="102451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6">
                    <a:lumMod val="50000"/>
                  </a:schemeClr>
                </a:solidFill>
                <a:latin typeface="Fredoka One" panose="02000000000000000000" pitchFamily="2" charset="0"/>
              </a:rPr>
              <a:t>The last Mid-</a:t>
            </a:r>
            <a:r>
              <a:rPr lang="en-US" sz="5400" dirty="0">
                <a:ln w="0"/>
                <a:solidFill>
                  <a:schemeClr val="accent6">
                    <a:lumMod val="50000"/>
                  </a:schemeClr>
                </a:solidFill>
                <a:latin typeface="Fredoka One" panose="02000000000000000000" pitchFamily="2" charset="0"/>
              </a:rPr>
              <a:t>Au</a:t>
            </a:r>
            <a:r>
              <a:rPr lang="en-US" sz="5400" b="0" cap="none" spc="0" dirty="0">
                <a:ln w="0"/>
                <a:solidFill>
                  <a:schemeClr val="accent6">
                    <a:lumMod val="50000"/>
                  </a:schemeClr>
                </a:solidFill>
                <a:latin typeface="Fredoka One" panose="02000000000000000000" pitchFamily="2" charset="0"/>
              </a:rPr>
              <a:t>tumn Festival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0222D6-BA22-218D-6C9E-8AA1C552C0BF}"/>
              </a:ext>
            </a:extLst>
          </p:cNvPr>
          <p:cNvSpPr/>
          <p:nvPr/>
        </p:nvSpPr>
        <p:spPr>
          <a:xfrm>
            <a:off x="1941405" y="3896067"/>
            <a:ext cx="15285238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cap="none" spc="0" dirty="0">
                <a:ln w="0"/>
                <a:solidFill>
                  <a:schemeClr val="tx1"/>
                </a:solidFill>
                <a:latin typeface="Ink Free" panose="03080402000500000000" pitchFamily="66" charset="0"/>
              </a:rPr>
              <a:t>The last Mid-Autumn Festival was in September.</a:t>
            </a:r>
            <a:r>
              <a:rPr lang="en-US" sz="5400" dirty="0">
                <a:ln w="0"/>
                <a:latin typeface="Ink Free" panose="03080402000500000000" pitchFamily="66" charset="0"/>
              </a:rPr>
              <a:t> It was in the school playground. Giang and Hoa sang a song. Linh and Phong danced together. Thu and I played hide-and-seek. </a:t>
            </a:r>
          </a:p>
          <a:p>
            <a:endParaRPr lang="en-US" sz="5400" cap="none" spc="0" dirty="0">
              <a:ln w="0"/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4A41B7-F882-232E-A217-4957E2B0D900}"/>
              </a:ext>
            </a:extLst>
          </p:cNvPr>
          <p:cNvSpPr/>
          <p:nvPr/>
        </p:nvSpPr>
        <p:spPr>
          <a:xfrm>
            <a:off x="1924354" y="7466093"/>
            <a:ext cx="1562882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6600" cap="none" spc="0" dirty="0">
                <a:ln w="0"/>
                <a:solidFill>
                  <a:schemeClr val="tx1"/>
                </a:solidFill>
                <a:latin typeface="Ink Free" panose="03080402000500000000" pitchFamily="66" charset="0"/>
              </a:rPr>
              <a:t>We ate ______________________________</a:t>
            </a:r>
          </a:p>
          <a:p>
            <a:r>
              <a:rPr lang="en-US" sz="6600" dirty="0">
                <a:ln w="0"/>
                <a:latin typeface="Ink Free" panose="03080402000500000000" pitchFamily="66" charset="0"/>
              </a:rPr>
              <a:t>____________________________________ 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2C83F8-1DCA-426D-3B55-B242D84C74CE}"/>
              </a:ext>
            </a:extLst>
          </p:cNvPr>
          <p:cNvSpPr/>
          <p:nvPr/>
        </p:nvSpPr>
        <p:spPr>
          <a:xfrm>
            <a:off x="4755907" y="7448825"/>
            <a:ext cx="1169262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0"/>
                <a:solidFill>
                  <a:srgbClr val="0070C0"/>
                </a:solidFill>
                <a:latin typeface="Ink Free" panose="03080402000500000000" pitchFamily="66" charset="0"/>
              </a:rPr>
              <a:t>chicken noodles and watermelon. </a:t>
            </a:r>
            <a:endParaRPr lang="en-US" sz="6600" b="1" cap="none" spc="0" dirty="0">
              <a:ln w="0"/>
              <a:solidFill>
                <a:srgbClr val="0070C0"/>
              </a:solidFill>
              <a:latin typeface="Ink Free" panose="03080402000500000000" pitchFamily="66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B6645F8-5449-218A-DDA8-2C77640E6230}"/>
              </a:ext>
            </a:extLst>
          </p:cNvPr>
          <p:cNvGrpSpPr/>
          <p:nvPr/>
        </p:nvGrpSpPr>
        <p:grpSpPr>
          <a:xfrm>
            <a:off x="7571312" y="1409135"/>
            <a:ext cx="9344993" cy="965815"/>
            <a:chOff x="3692445" y="8515352"/>
            <a:chExt cx="10796914" cy="1402941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674C5CB-3722-3C28-AF94-F0296DA8EA4A}"/>
                </a:ext>
              </a:extLst>
            </p:cNvPr>
            <p:cNvSpPr/>
            <p:nvPr/>
          </p:nvSpPr>
          <p:spPr>
            <a:xfrm>
              <a:off x="3692445" y="8515352"/>
              <a:ext cx="10796914" cy="1402941"/>
            </a:xfrm>
            <a:prstGeom prst="roundRect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D9D6E3-8F7E-37A6-9D72-CE8DB179608E}"/>
                </a:ext>
              </a:extLst>
            </p:cNvPr>
            <p:cNvSpPr/>
            <p:nvPr/>
          </p:nvSpPr>
          <p:spPr>
            <a:xfrm>
              <a:off x="3807654" y="8574252"/>
              <a:ext cx="10610315" cy="1326141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dirty="0">
                  <a:ln w="0"/>
                </a:rPr>
                <a:t>What food and drinks did you have?</a:t>
              </a:r>
              <a:endParaRPr lang="en-US" sz="4800" cap="none" spc="0" dirty="0">
                <a:ln w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582DF738-1931-65CD-1982-917577E87C23}"/>
              </a:ext>
            </a:extLst>
          </p:cNvPr>
          <p:cNvSpPr/>
          <p:nvPr/>
        </p:nvSpPr>
        <p:spPr>
          <a:xfrm>
            <a:off x="1941405" y="8474201"/>
            <a:ext cx="1125981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0"/>
                <a:solidFill>
                  <a:srgbClr val="0070C0"/>
                </a:solidFill>
                <a:latin typeface="Ink Free" panose="03080402000500000000" pitchFamily="66" charset="0"/>
              </a:rPr>
              <a:t>We drank water and apple juice</a:t>
            </a:r>
            <a:endParaRPr lang="en-US" sz="6600" b="1" cap="none" spc="0" dirty="0">
              <a:ln w="0"/>
              <a:solidFill>
                <a:srgbClr val="0070C0"/>
              </a:solidFill>
              <a:latin typeface="Ink Free" panose="03080402000500000000" pitchFamily="66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566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drumroll.wav"/>
          </p:stSnd>
        </p:sndAc>
      </p:transition>
    </mc:Choice>
    <mc:Fallback xmlns="">
      <p:transition spd="slow">
        <p:random/>
        <p:sndAc>
          <p:stSnd>
            <p:snd r:embed="rId17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4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12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15291" y="401915"/>
            <a:ext cx="16988959" cy="9483170"/>
            <a:chOff x="0" y="0"/>
            <a:chExt cx="2105269" cy="2497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3">
            <a:extLst>
              <a:ext uri="{FF2B5EF4-FFF2-40B4-BE49-F238E27FC236}">
                <a16:creationId xmlns:a16="http://schemas.microsoft.com/office/drawing/2014/main" id="{CDC054D7-3638-0B46-F7E6-A4E1993DF96E}"/>
              </a:ext>
            </a:extLst>
          </p:cNvPr>
          <p:cNvSpPr txBox="1"/>
          <p:nvPr/>
        </p:nvSpPr>
        <p:spPr>
          <a:xfrm>
            <a:off x="1825133" y="613337"/>
            <a:ext cx="8461867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Read to your friends.</a:t>
            </a:r>
          </a:p>
        </p:txBody>
      </p:sp>
      <p:sp>
        <p:nvSpPr>
          <p:cNvPr id="38" name="Freeform 15">
            <a:extLst>
              <a:ext uri="{FF2B5EF4-FFF2-40B4-BE49-F238E27FC236}">
                <a16:creationId xmlns:a16="http://schemas.microsoft.com/office/drawing/2014/main" id="{8818C65B-34D1-2923-DADE-795FE413829A}"/>
              </a:ext>
            </a:extLst>
          </p:cNvPr>
          <p:cNvSpPr/>
          <p:nvPr/>
        </p:nvSpPr>
        <p:spPr>
          <a:xfrm rot="7837275" flipH="1">
            <a:off x="564129" y="718024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3C4E164A-519C-E512-B68F-2FBFA331197E}"/>
              </a:ext>
            </a:extLst>
          </p:cNvPr>
          <p:cNvSpPr/>
          <p:nvPr/>
        </p:nvSpPr>
        <p:spPr>
          <a:xfrm rot="2118173">
            <a:off x="-363953" y="8239958"/>
            <a:ext cx="2605936" cy="2734223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B8FDFAC8-7E80-7BE5-FF8F-D0B995E24388}"/>
              </a:ext>
            </a:extLst>
          </p:cNvPr>
          <p:cNvSpPr/>
          <p:nvPr/>
        </p:nvSpPr>
        <p:spPr>
          <a:xfrm>
            <a:off x="1830576" y="8678397"/>
            <a:ext cx="1876256" cy="1932473"/>
          </a:xfrm>
          <a:custGeom>
            <a:avLst/>
            <a:gdLst/>
            <a:ahLst/>
            <a:cxnLst/>
            <a:rect l="l" t="t" r="r" b="b"/>
            <a:pathLst>
              <a:path w="1876256" h="1932473">
                <a:moveTo>
                  <a:pt x="0" y="0"/>
                </a:moveTo>
                <a:lnTo>
                  <a:pt x="1876256" y="0"/>
                </a:lnTo>
                <a:lnTo>
                  <a:pt x="1876256" y="1932473"/>
                </a:lnTo>
                <a:lnTo>
                  <a:pt x="0" y="19324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Ariet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6A75FF6E-6A2C-0B7F-94A6-563380D42E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818564" y="2458112"/>
            <a:ext cx="778436" cy="778436"/>
          </a:xfrm>
          <a:prstGeom prst="rect">
            <a:avLst/>
          </a:prstGeom>
        </p:spPr>
      </p:pic>
      <p:pic>
        <p:nvPicPr>
          <p:cNvPr id="13" name="Picture 12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A94CE3CD-68E8-F5DE-E06E-1BE449952BF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014" y="1180424"/>
            <a:ext cx="11515971" cy="91880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687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415291" y="401915"/>
            <a:ext cx="16988959" cy="9483170"/>
            <a:chOff x="0" y="0"/>
            <a:chExt cx="2105269" cy="24976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3">
            <a:extLst>
              <a:ext uri="{FF2B5EF4-FFF2-40B4-BE49-F238E27FC236}">
                <a16:creationId xmlns:a16="http://schemas.microsoft.com/office/drawing/2014/main" id="{CDC054D7-3638-0B46-F7E6-A4E1993DF96E}"/>
              </a:ext>
            </a:extLst>
          </p:cNvPr>
          <p:cNvSpPr txBox="1"/>
          <p:nvPr/>
        </p:nvSpPr>
        <p:spPr>
          <a:xfrm>
            <a:off x="1825133" y="613337"/>
            <a:ext cx="8919067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3">
                    <a:lumMod val="50000"/>
                  </a:schemeClr>
                </a:solidFill>
                <a:latin typeface="Fredoka One"/>
              </a:rPr>
              <a:t>Read aloud in the front.</a:t>
            </a:r>
          </a:p>
        </p:txBody>
      </p:sp>
      <p:sp>
        <p:nvSpPr>
          <p:cNvPr id="38" name="Freeform 15">
            <a:extLst>
              <a:ext uri="{FF2B5EF4-FFF2-40B4-BE49-F238E27FC236}">
                <a16:creationId xmlns:a16="http://schemas.microsoft.com/office/drawing/2014/main" id="{8818C65B-34D1-2923-DADE-795FE413829A}"/>
              </a:ext>
            </a:extLst>
          </p:cNvPr>
          <p:cNvSpPr/>
          <p:nvPr/>
        </p:nvSpPr>
        <p:spPr>
          <a:xfrm rot="7837275" flipH="1">
            <a:off x="564129" y="718024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8">
            <a:extLst>
              <a:ext uri="{FF2B5EF4-FFF2-40B4-BE49-F238E27FC236}">
                <a16:creationId xmlns:a16="http://schemas.microsoft.com/office/drawing/2014/main" id="{3C4E164A-519C-E512-B68F-2FBFA331197E}"/>
              </a:ext>
            </a:extLst>
          </p:cNvPr>
          <p:cNvSpPr/>
          <p:nvPr/>
        </p:nvSpPr>
        <p:spPr>
          <a:xfrm rot="2118173">
            <a:off x="-363953" y="8239958"/>
            <a:ext cx="2605936" cy="2734223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9">
            <a:extLst>
              <a:ext uri="{FF2B5EF4-FFF2-40B4-BE49-F238E27FC236}">
                <a16:creationId xmlns:a16="http://schemas.microsoft.com/office/drawing/2014/main" id="{B8FDFAC8-7E80-7BE5-FF8F-D0B995E24388}"/>
              </a:ext>
            </a:extLst>
          </p:cNvPr>
          <p:cNvSpPr/>
          <p:nvPr/>
        </p:nvSpPr>
        <p:spPr>
          <a:xfrm>
            <a:off x="1830576" y="8678397"/>
            <a:ext cx="1876256" cy="1932473"/>
          </a:xfrm>
          <a:custGeom>
            <a:avLst/>
            <a:gdLst/>
            <a:ahLst/>
            <a:cxnLst/>
            <a:rect l="l" t="t" r="r" b="b"/>
            <a:pathLst>
              <a:path w="1876256" h="1932473">
                <a:moveTo>
                  <a:pt x="0" y="0"/>
                </a:moveTo>
                <a:lnTo>
                  <a:pt x="1876256" y="0"/>
                </a:lnTo>
                <a:lnTo>
                  <a:pt x="1876256" y="1932473"/>
                </a:lnTo>
                <a:lnTo>
                  <a:pt x="0" y="193247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Ariet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6A75FF6E-6A2C-0B7F-94A6-563380D42E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818564" y="2458112"/>
            <a:ext cx="778436" cy="7784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2B840F-E278-A2DC-3F02-38D91AF9C80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74639" y="2276341"/>
            <a:ext cx="7266214" cy="3065434"/>
          </a:xfrm>
          <a:prstGeom prst="rect">
            <a:avLst/>
          </a:prstGeom>
          <a:ln w="228600" cap="sq" cmpd="thickThin">
            <a:solidFill>
              <a:srgbClr val="0070C0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F1E4FDE-6A3E-719C-421F-8BF01EA866FD}"/>
              </a:ext>
            </a:extLst>
          </p:cNvPr>
          <p:cNvGrpSpPr/>
          <p:nvPr/>
        </p:nvGrpSpPr>
        <p:grpSpPr>
          <a:xfrm>
            <a:off x="1162669" y="5896979"/>
            <a:ext cx="7852684" cy="1200331"/>
            <a:chOff x="1833108" y="8489792"/>
            <a:chExt cx="11899850" cy="83008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A264B48-715B-0AAE-1BD0-547BC889EC57}"/>
                </a:ext>
              </a:extLst>
            </p:cNvPr>
            <p:cNvSpPr/>
            <p:nvPr/>
          </p:nvSpPr>
          <p:spPr>
            <a:xfrm>
              <a:off x="1833108" y="8489792"/>
              <a:ext cx="11899850" cy="830081"/>
            </a:xfrm>
            <a:prstGeom prst="roundRect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29553F3-999C-171F-6308-71A63BE4CE86}"/>
                </a:ext>
              </a:extLst>
            </p:cNvPr>
            <p:cNvSpPr/>
            <p:nvPr/>
          </p:nvSpPr>
          <p:spPr>
            <a:xfrm>
              <a:off x="2137678" y="8549194"/>
              <a:ext cx="11218874" cy="702375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cap="none" spc="0" dirty="0">
                  <a:ln w="0"/>
                </a:rPr>
                <a:t>When wa</a:t>
              </a:r>
              <a:r>
                <a:rPr lang="en-US" sz="6000" dirty="0">
                  <a:ln w="0"/>
                </a:rPr>
                <a:t>s the festival?</a:t>
              </a:r>
              <a:endParaRPr lang="en-US" sz="6000" cap="none" spc="0" dirty="0">
                <a:ln w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3AFE3E-99FF-035E-8D95-80EA7B246765}"/>
              </a:ext>
            </a:extLst>
          </p:cNvPr>
          <p:cNvGrpSpPr/>
          <p:nvPr/>
        </p:nvGrpSpPr>
        <p:grpSpPr>
          <a:xfrm>
            <a:off x="1001226" y="7242307"/>
            <a:ext cx="8006703" cy="1991580"/>
            <a:chOff x="3526500" y="8515352"/>
            <a:chExt cx="10962859" cy="137726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29E1F91-30CC-5504-BB04-F19A5ABEA27E}"/>
                </a:ext>
              </a:extLst>
            </p:cNvPr>
            <p:cNvSpPr/>
            <p:nvPr/>
          </p:nvSpPr>
          <p:spPr>
            <a:xfrm>
              <a:off x="3692445" y="8515352"/>
              <a:ext cx="10796914" cy="1377264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7596784-8AFD-81B4-77A8-02794780F807}"/>
                </a:ext>
              </a:extLst>
            </p:cNvPr>
            <p:cNvSpPr/>
            <p:nvPr/>
          </p:nvSpPr>
          <p:spPr>
            <a:xfrm>
              <a:off x="3526500" y="8549085"/>
              <a:ext cx="10414925" cy="1340898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cap="none" spc="0" dirty="0">
                  <a:ln w="0"/>
                </a:rPr>
                <a:t>Where did you celebrate it?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0D3641-1D16-C902-DB99-43AB50CF2605}"/>
              </a:ext>
            </a:extLst>
          </p:cNvPr>
          <p:cNvGrpSpPr/>
          <p:nvPr/>
        </p:nvGrpSpPr>
        <p:grpSpPr>
          <a:xfrm>
            <a:off x="9208914" y="5864049"/>
            <a:ext cx="7956662" cy="1233261"/>
            <a:chOff x="2803305" y="8515351"/>
            <a:chExt cx="12809372" cy="1689922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F95EF31A-3C72-4AA7-A0D5-BEDED95EF200}"/>
                </a:ext>
              </a:extLst>
            </p:cNvPr>
            <p:cNvSpPr/>
            <p:nvPr/>
          </p:nvSpPr>
          <p:spPr>
            <a:xfrm>
              <a:off x="2803305" y="8515351"/>
              <a:ext cx="12809372" cy="168992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56FF864-B18E-8C18-B250-3B918840BFBC}"/>
                </a:ext>
              </a:extLst>
            </p:cNvPr>
            <p:cNvSpPr/>
            <p:nvPr/>
          </p:nvSpPr>
          <p:spPr>
            <a:xfrm>
              <a:off x="3208301" y="8620526"/>
              <a:ext cx="12287012" cy="702375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cap="none" spc="0" dirty="0">
                  <a:ln w="0"/>
                </a:rPr>
                <a:t>What did you do there?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C6AC050-0FF4-AECE-DB35-8EB3749741C1}"/>
              </a:ext>
            </a:extLst>
          </p:cNvPr>
          <p:cNvGrpSpPr/>
          <p:nvPr/>
        </p:nvGrpSpPr>
        <p:grpSpPr>
          <a:xfrm>
            <a:off x="9208914" y="7263072"/>
            <a:ext cx="7894925" cy="2028709"/>
            <a:chOff x="3692445" y="8515352"/>
            <a:chExt cx="10796914" cy="140294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F6BEA09-D714-06C9-15B8-FD78A8648E9C}"/>
                </a:ext>
              </a:extLst>
            </p:cNvPr>
            <p:cNvSpPr/>
            <p:nvPr/>
          </p:nvSpPr>
          <p:spPr>
            <a:xfrm>
              <a:off x="3692445" y="8515352"/>
              <a:ext cx="10796914" cy="1402941"/>
            </a:xfrm>
            <a:prstGeom prst="roundRect">
              <a:avLst/>
            </a:prstGeom>
            <a:solidFill>
              <a:srgbClr val="92D05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C95EC1D-92BE-DA77-7619-679FDC26BAF8}"/>
                </a:ext>
              </a:extLst>
            </p:cNvPr>
            <p:cNvSpPr/>
            <p:nvPr/>
          </p:nvSpPr>
          <p:spPr>
            <a:xfrm>
              <a:off x="4031873" y="8577395"/>
              <a:ext cx="10112208" cy="1340898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</a:rPr>
                <a:t>What food and drinks did you have?</a:t>
              </a:r>
              <a:endParaRPr lang="en-US" sz="6000" cap="none" spc="0" dirty="0">
                <a:ln w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467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239356" y="1562485"/>
            <a:ext cx="9809288" cy="7162029"/>
            <a:chOff x="0" y="0"/>
            <a:chExt cx="4951892" cy="3615511"/>
          </a:xfrm>
        </p:grpSpPr>
        <p:sp>
          <p:nvSpPr>
            <p:cNvPr id="4" name="Freeform 4"/>
            <p:cNvSpPr/>
            <p:nvPr/>
          </p:nvSpPr>
          <p:spPr>
            <a:xfrm>
              <a:off x="-1" y="0"/>
              <a:ext cx="4959551" cy="3615511"/>
            </a:xfrm>
            <a:custGeom>
              <a:avLst/>
              <a:gdLst/>
              <a:ahLst/>
              <a:cxnLst/>
              <a:rect l="l" t="t" r="r" b="b"/>
              <a:pathLst>
                <a:path w="4959551" h="3615511">
                  <a:moveTo>
                    <a:pt x="4453112" y="3598592"/>
                  </a:moveTo>
                  <a:cubicBezTo>
                    <a:pt x="4453112" y="3598592"/>
                    <a:pt x="4216116" y="3588623"/>
                    <a:pt x="3853977" y="3602067"/>
                  </a:cubicBezTo>
                  <a:cubicBezTo>
                    <a:pt x="3491839" y="3615511"/>
                    <a:pt x="490924" y="3615511"/>
                    <a:pt x="490924" y="3615511"/>
                  </a:cubicBezTo>
                  <a:cubicBezTo>
                    <a:pt x="245502" y="3615511"/>
                    <a:pt x="32509" y="3518243"/>
                    <a:pt x="31032" y="3358130"/>
                  </a:cubicBezTo>
                  <a:cubicBezTo>
                    <a:pt x="31032" y="3358130"/>
                    <a:pt x="0" y="2031897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406563" y="0"/>
                    <a:pt x="4406563" y="0"/>
                  </a:cubicBezTo>
                  <a:cubicBezTo>
                    <a:pt x="4718464" y="0"/>
                    <a:pt x="4951893" y="101069"/>
                    <a:pt x="4944035" y="303616"/>
                  </a:cubicBezTo>
                  <a:cubicBezTo>
                    <a:pt x="4944035" y="303616"/>
                    <a:pt x="4942040" y="1905170"/>
                    <a:pt x="4950795" y="2658542"/>
                  </a:cubicBezTo>
                  <a:cubicBezTo>
                    <a:pt x="4959551" y="2951844"/>
                    <a:pt x="4913003" y="3284915"/>
                    <a:pt x="4913003" y="3284915"/>
                  </a:cubicBezTo>
                  <a:cubicBezTo>
                    <a:pt x="4910037" y="3464940"/>
                    <a:pt x="4698534" y="3598592"/>
                    <a:pt x="4453112" y="359859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616034" y="3566828"/>
            <a:ext cx="9071100" cy="1616440"/>
            <a:chOff x="0" y="0"/>
            <a:chExt cx="2416103" cy="4305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16103" cy="430542"/>
            </a:xfrm>
            <a:custGeom>
              <a:avLst/>
              <a:gdLst/>
              <a:ahLst/>
              <a:cxnLst/>
              <a:rect l="l" t="t" r="r" b="b"/>
              <a:pathLst>
                <a:path w="2416103" h="430542">
                  <a:moveTo>
                    <a:pt x="17069" y="0"/>
                  </a:moveTo>
                  <a:lnTo>
                    <a:pt x="2399034" y="0"/>
                  </a:lnTo>
                  <a:cubicBezTo>
                    <a:pt x="2408461" y="0"/>
                    <a:pt x="2416103" y="7642"/>
                    <a:pt x="2416103" y="17069"/>
                  </a:cubicBezTo>
                  <a:lnTo>
                    <a:pt x="2416103" y="413472"/>
                  </a:lnTo>
                  <a:cubicBezTo>
                    <a:pt x="2416103" y="422900"/>
                    <a:pt x="2408461" y="430542"/>
                    <a:pt x="2399034" y="430542"/>
                  </a:cubicBezTo>
                  <a:lnTo>
                    <a:pt x="17069" y="430542"/>
                  </a:lnTo>
                  <a:cubicBezTo>
                    <a:pt x="7642" y="430542"/>
                    <a:pt x="0" y="422900"/>
                    <a:pt x="0" y="413472"/>
                  </a:cubicBezTo>
                  <a:lnTo>
                    <a:pt x="0" y="17069"/>
                  </a:lnTo>
                  <a:cubicBezTo>
                    <a:pt x="0" y="7642"/>
                    <a:pt x="7642" y="0"/>
                    <a:pt x="17069" y="0"/>
                  </a:cubicBezTo>
                  <a:close/>
                </a:path>
              </a:pathLst>
            </a:custGeom>
            <a:solidFill>
              <a:srgbClr val="D6591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8575"/>
              <a:ext cx="2416103" cy="40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794922" y="5874837"/>
            <a:ext cx="9067232" cy="925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9"/>
              </a:lnSpc>
            </a:pPr>
            <a:r>
              <a:rPr lang="en-US" sz="7009" u="none" dirty="0">
                <a:solidFill>
                  <a:srgbClr val="000000"/>
                </a:solidFill>
                <a:latin typeface="Fredoka One"/>
              </a:rPr>
              <a:t>Congratulations!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21632" y="3826600"/>
            <a:ext cx="7813813" cy="1257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9829" dirty="0">
                <a:solidFill>
                  <a:schemeClr val="bg1"/>
                </a:solidFill>
                <a:latin typeface="Glacial Indifference Bold"/>
              </a:rPr>
              <a:t>Good Job!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546098" y="8418171"/>
            <a:ext cx="8564953" cy="8821581"/>
          </a:xfrm>
          <a:custGeom>
            <a:avLst/>
            <a:gdLst/>
            <a:ahLst/>
            <a:cxnLst/>
            <a:rect l="l" t="t" r="r" b="b"/>
            <a:pathLst>
              <a:path w="8564953" h="8821581">
                <a:moveTo>
                  <a:pt x="0" y="0"/>
                </a:moveTo>
                <a:lnTo>
                  <a:pt x="8564952" y="0"/>
                </a:lnTo>
                <a:lnTo>
                  <a:pt x="8564952" y="8821581"/>
                </a:lnTo>
                <a:lnTo>
                  <a:pt x="0" y="88215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314358" y="-2660229"/>
            <a:ext cx="10130716" cy="10434258"/>
          </a:xfrm>
          <a:custGeom>
            <a:avLst/>
            <a:gdLst/>
            <a:ahLst/>
            <a:cxnLst/>
            <a:rect l="l" t="t" r="r" b="b"/>
            <a:pathLst>
              <a:path w="10130716" h="10434258">
                <a:moveTo>
                  <a:pt x="0" y="0"/>
                </a:moveTo>
                <a:lnTo>
                  <a:pt x="10130717" y="0"/>
                </a:lnTo>
                <a:lnTo>
                  <a:pt x="10130717" y="10434259"/>
                </a:lnTo>
                <a:lnTo>
                  <a:pt x="0" y="104342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012354">
            <a:off x="-4790197" y="-157957"/>
            <a:ext cx="8802273" cy="9066011"/>
          </a:xfrm>
          <a:custGeom>
            <a:avLst/>
            <a:gdLst/>
            <a:ahLst/>
            <a:cxnLst/>
            <a:rect l="l" t="t" r="r" b="b"/>
            <a:pathLst>
              <a:path w="8802273" h="9066011">
                <a:moveTo>
                  <a:pt x="0" y="0"/>
                </a:moveTo>
                <a:lnTo>
                  <a:pt x="8802272" y="0"/>
                </a:lnTo>
                <a:lnTo>
                  <a:pt x="8802272" y="9066011"/>
                </a:lnTo>
                <a:lnTo>
                  <a:pt x="0" y="90660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applause.wav"/>
          </p:stSnd>
        </p:sndAc>
      </p:transition>
    </mc:Choice>
    <mc:Fallback xmlns="">
      <p:transition spd="slow">
        <p:sndAc>
          <p:stSnd>
            <p:snd r:embed="rId11" name="applause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348130" y="2061845"/>
            <a:ext cx="13591741" cy="4629128"/>
            <a:chOff x="0" y="-47625"/>
            <a:chExt cx="2328813" cy="7931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28813" cy="745531"/>
            </a:xfrm>
            <a:custGeom>
              <a:avLst/>
              <a:gdLst/>
              <a:ahLst/>
              <a:cxnLst/>
              <a:rect l="l" t="t" r="r" b="b"/>
              <a:pathLst>
                <a:path w="2328813" h="745531">
                  <a:moveTo>
                    <a:pt x="29050" y="0"/>
                  </a:moveTo>
                  <a:lnTo>
                    <a:pt x="2299763" y="0"/>
                  </a:lnTo>
                  <a:cubicBezTo>
                    <a:pt x="2307468" y="0"/>
                    <a:pt x="2314857" y="3061"/>
                    <a:pt x="2320305" y="8509"/>
                  </a:cubicBezTo>
                  <a:cubicBezTo>
                    <a:pt x="2325752" y="13956"/>
                    <a:pt x="2328813" y="21345"/>
                    <a:pt x="2328813" y="29050"/>
                  </a:cubicBezTo>
                  <a:lnTo>
                    <a:pt x="2328813" y="716481"/>
                  </a:lnTo>
                  <a:cubicBezTo>
                    <a:pt x="2328813" y="724186"/>
                    <a:pt x="2325752" y="731575"/>
                    <a:pt x="2320305" y="737023"/>
                  </a:cubicBezTo>
                  <a:cubicBezTo>
                    <a:pt x="2314857" y="742471"/>
                    <a:pt x="2307468" y="745531"/>
                    <a:pt x="2299763" y="745531"/>
                  </a:cubicBezTo>
                  <a:lnTo>
                    <a:pt x="29050" y="745531"/>
                  </a:lnTo>
                  <a:cubicBezTo>
                    <a:pt x="21345" y="745531"/>
                    <a:pt x="13956" y="742471"/>
                    <a:pt x="8509" y="737023"/>
                  </a:cubicBezTo>
                  <a:cubicBezTo>
                    <a:pt x="3061" y="731575"/>
                    <a:pt x="0" y="724186"/>
                    <a:pt x="0" y="716481"/>
                  </a:cubicBezTo>
                  <a:lnTo>
                    <a:pt x="0" y="29050"/>
                  </a:lnTo>
                  <a:cubicBezTo>
                    <a:pt x="0" y="21345"/>
                    <a:pt x="3061" y="13956"/>
                    <a:pt x="8509" y="8509"/>
                  </a:cubicBezTo>
                  <a:cubicBezTo>
                    <a:pt x="13956" y="3061"/>
                    <a:pt x="21345" y="0"/>
                    <a:pt x="29050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28813" cy="7931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944636" y="2842250"/>
            <a:ext cx="12398728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999"/>
              </a:lnSpc>
            </a:pPr>
            <a:r>
              <a:rPr lang="en-US" sz="13999" dirty="0">
                <a:solidFill>
                  <a:srgbClr val="000000"/>
                </a:solidFill>
                <a:latin typeface="Fredoka One"/>
              </a:rPr>
              <a:t>5.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079905" y="7036803"/>
            <a:ext cx="12128189" cy="910396"/>
            <a:chOff x="0" y="0"/>
            <a:chExt cx="2078048" cy="1559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78048" cy="155988"/>
            </a:xfrm>
            <a:custGeom>
              <a:avLst/>
              <a:gdLst/>
              <a:ahLst/>
              <a:cxnLst/>
              <a:rect l="l" t="t" r="r" b="b"/>
              <a:pathLst>
                <a:path w="2078048" h="155988">
                  <a:moveTo>
                    <a:pt x="32555" y="0"/>
                  </a:moveTo>
                  <a:lnTo>
                    <a:pt x="2045492" y="0"/>
                  </a:lnTo>
                  <a:cubicBezTo>
                    <a:pt x="2054127" y="0"/>
                    <a:pt x="2062407" y="3430"/>
                    <a:pt x="2068512" y="9535"/>
                  </a:cubicBezTo>
                  <a:cubicBezTo>
                    <a:pt x="2074618" y="15641"/>
                    <a:pt x="2078048" y="23921"/>
                    <a:pt x="2078048" y="32555"/>
                  </a:cubicBezTo>
                  <a:lnTo>
                    <a:pt x="2078048" y="123432"/>
                  </a:lnTo>
                  <a:cubicBezTo>
                    <a:pt x="2078048" y="141412"/>
                    <a:pt x="2063472" y="155988"/>
                    <a:pt x="2045492" y="155988"/>
                  </a:cubicBezTo>
                  <a:lnTo>
                    <a:pt x="32555" y="155988"/>
                  </a:lnTo>
                  <a:cubicBezTo>
                    <a:pt x="14576" y="155988"/>
                    <a:pt x="0" y="141412"/>
                    <a:pt x="0" y="123432"/>
                  </a:cubicBezTo>
                  <a:lnTo>
                    <a:pt x="0" y="32555"/>
                  </a:lnTo>
                  <a:cubicBezTo>
                    <a:pt x="0" y="14576"/>
                    <a:pt x="14576" y="0"/>
                    <a:pt x="3255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078048" cy="203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498116" y="7275842"/>
            <a:ext cx="9291767" cy="508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3899" dirty="0">
                <a:solidFill>
                  <a:srgbClr val="000000"/>
                </a:solidFill>
                <a:latin typeface="Glacial Indifference Bold"/>
              </a:rPr>
              <a:t>LET'S START!</a:t>
            </a:r>
          </a:p>
        </p:txBody>
      </p:sp>
      <p:sp>
        <p:nvSpPr>
          <p:cNvPr id="11" name="Freeform 11"/>
          <p:cNvSpPr/>
          <p:nvPr/>
        </p:nvSpPr>
        <p:spPr>
          <a:xfrm rot="4887383">
            <a:off x="-770397" y="-1783932"/>
            <a:ext cx="4223413" cy="4349957"/>
          </a:xfrm>
          <a:custGeom>
            <a:avLst/>
            <a:gdLst/>
            <a:ahLst/>
            <a:cxnLst/>
            <a:rect l="l" t="t" r="r" b="b"/>
            <a:pathLst>
              <a:path w="4223413" h="4349957">
                <a:moveTo>
                  <a:pt x="0" y="0"/>
                </a:moveTo>
                <a:lnTo>
                  <a:pt x="4223412" y="0"/>
                </a:lnTo>
                <a:lnTo>
                  <a:pt x="4223412" y="4349957"/>
                </a:lnTo>
                <a:lnTo>
                  <a:pt x="0" y="43499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012354">
            <a:off x="15152943" y="8457724"/>
            <a:ext cx="4212714" cy="4338938"/>
          </a:xfrm>
          <a:custGeom>
            <a:avLst/>
            <a:gdLst/>
            <a:ahLst/>
            <a:cxnLst/>
            <a:rect l="l" t="t" r="r" b="b"/>
            <a:pathLst>
              <a:path w="4212714" h="4338938">
                <a:moveTo>
                  <a:pt x="0" y="0"/>
                </a:moveTo>
                <a:lnTo>
                  <a:pt x="4212714" y="0"/>
                </a:lnTo>
                <a:lnTo>
                  <a:pt x="4212714" y="4338938"/>
                </a:lnTo>
                <a:lnTo>
                  <a:pt x="0" y="43389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65CEC68D-09DA-BABF-AB7E-874FD03F9EA4}"/>
              </a:ext>
            </a:extLst>
          </p:cNvPr>
          <p:cNvSpPr txBox="1"/>
          <p:nvPr/>
        </p:nvSpPr>
        <p:spPr>
          <a:xfrm>
            <a:off x="2743200" y="5195368"/>
            <a:ext cx="13027010" cy="657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8800" dirty="0">
                <a:solidFill>
                  <a:srgbClr val="C00000"/>
                </a:solidFill>
                <a:latin typeface="Glacial Indifference Bold"/>
              </a:rPr>
              <a:t>Fun corner and Wrap-up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16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drumroll.wav"/>
          </p:stSnd>
        </p:sndAc>
      </p:transition>
    </mc:Choice>
    <mc:Fallback xmlns="">
      <p:transition spd="slow">
        <p:sndAc>
          <p:stSnd>
            <p:snd r:embed="rId9" name="drumroll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43FBA3F-CBB4-598C-2CE0-BE2F65141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4299"/>
            <a:ext cx="18288000" cy="1040029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999797">
            <a:off x="6087385" y="-1266690"/>
            <a:ext cx="5774080" cy="5658598"/>
          </a:xfrm>
          <a:custGeom>
            <a:avLst/>
            <a:gdLst/>
            <a:ahLst/>
            <a:cxnLst/>
            <a:rect l="l" t="t" r="r" b="b"/>
            <a:pathLst>
              <a:path w="5774080" h="5658598">
                <a:moveTo>
                  <a:pt x="0" y="0"/>
                </a:moveTo>
                <a:lnTo>
                  <a:pt x="5774080" y="0"/>
                </a:lnTo>
                <a:lnTo>
                  <a:pt x="5774080" y="5658598"/>
                </a:lnTo>
                <a:lnTo>
                  <a:pt x="0" y="56585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4366926">
            <a:off x="10014843" y="7016359"/>
            <a:ext cx="2297006" cy="5033281"/>
          </a:xfrm>
          <a:custGeom>
            <a:avLst/>
            <a:gdLst/>
            <a:ahLst/>
            <a:cxnLst/>
            <a:rect l="l" t="t" r="r" b="b"/>
            <a:pathLst>
              <a:path w="2297006" h="5033281">
                <a:moveTo>
                  <a:pt x="0" y="0"/>
                </a:moveTo>
                <a:lnTo>
                  <a:pt x="2297007" y="0"/>
                </a:lnTo>
                <a:lnTo>
                  <a:pt x="2297007" y="5033281"/>
                </a:lnTo>
                <a:lnTo>
                  <a:pt x="0" y="50332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84597" y="524430"/>
            <a:ext cx="16118806" cy="9219089"/>
          </a:xfrm>
          <a:custGeom>
            <a:avLst/>
            <a:gdLst/>
            <a:ahLst/>
            <a:cxnLst/>
            <a:rect l="l" t="t" r="r" b="b"/>
            <a:pathLst>
              <a:path w="16118806" h="9219089">
                <a:moveTo>
                  <a:pt x="0" y="0"/>
                </a:moveTo>
                <a:lnTo>
                  <a:pt x="16118806" y="0"/>
                </a:lnTo>
                <a:lnTo>
                  <a:pt x="16118806" y="9219090"/>
                </a:lnTo>
                <a:lnTo>
                  <a:pt x="0" y="92190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431368">
            <a:off x="15746520" y="7034981"/>
            <a:ext cx="1647630" cy="2215639"/>
          </a:xfrm>
          <a:custGeom>
            <a:avLst/>
            <a:gdLst/>
            <a:ahLst/>
            <a:cxnLst/>
            <a:rect l="l" t="t" r="r" b="b"/>
            <a:pathLst>
              <a:path w="1647630" h="2215639">
                <a:moveTo>
                  <a:pt x="0" y="0"/>
                </a:moveTo>
                <a:lnTo>
                  <a:pt x="1647629" y="0"/>
                </a:lnTo>
                <a:lnTo>
                  <a:pt x="1647629" y="2215638"/>
                </a:lnTo>
                <a:lnTo>
                  <a:pt x="0" y="221563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734474">
            <a:off x="17301398" y="621542"/>
            <a:ext cx="1026960" cy="1034483"/>
          </a:xfrm>
          <a:custGeom>
            <a:avLst/>
            <a:gdLst/>
            <a:ahLst/>
            <a:cxnLst/>
            <a:rect l="l" t="t" r="r" b="b"/>
            <a:pathLst>
              <a:path w="1026960" h="1034483">
                <a:moveTo>
                  <a:pt x="0" y="0"/>
                </a:moveTo>
                <a:lnTo>
                  <a:pt x="1026960" y="0"/>
                </a:lnTo>
                <a:lnTo>
                  <a:pt x="1026960" y="1034483"/>
                </a:lnTo>
                <a:lnTo>
                  <a:pt x="0" y="10344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434936">
            <a:off x="542275" y="7655101"/>
            <a:ext cx="2150546" cy="2099715"/>
          </a:xfrm>
          <a:custGeom>
            <a:avLst/>
            <a:gdLst/>
            <a:ahLst/>
            <a:cxnLst/>
            <a:rect l="l" t="t" r="r" b="b"/>
            <a:pathLst>
              <a:path w="2150546" h="2099715">
                <a:moveTo>
                  <a:pt x="0" y="0"/>
                </a:moveTo>
                <a:lnTo>
                  <a:pt x="2150546" y="0"/>
                </a:lnTo>
                <a:lnTo>
                  <a:pt x="2150546" y="2099715"/>
                </a:lnTo>
                <a:lnTo>
                  <a:pt x="0" y="209971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2769548">
            <a:off x="299811" y="1071834"/>
            <a:ext cx="3453731" cy="1130312"/>
          </a:xfrm>
          <a:custGeom>
            <a:avLst/>
            <a:gdLst/>
            <a:ahLst/>
            <a:cxnLst/>
            <a:rect l="l" t="t" r="r" b="b"/>
            <a:pathLst>
              <a:path w="3453731" h="1130312">
                <a:moveTo>
                  <a:pt x="0" y="0"/>
                </a:moveTo>
                <a:lnTo>
                  <a:pt x="3453731" y="0"/>
                </a:lnTo>
                <a:lnTo>
                  <a:pt x="3453731" y="1130312"/>
                </a:lnTo>
                <a:lnTo>
                  <a:pt x="0" y="113031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hlinkClick r:id="rId19" action="ppaction://hlinksldjump"/>
          </p:cNvPr>
          <p:cNvSpPr/>
          <p:nvPr/>
        </p:nvSpPr>
        <p:spPr>
          <a:xfrm rot="268932">
            <a:off x="3100363" y="103823"/>
            <a:ext cx="12378446" cy="10060301"/>
          </a:xfrm>
          <a:custGeom>
            <a:avLst/>
            <a:gdLst/>
            <a:ahLst/>
            <a:cxnLst/>
            <a:rect l="l" t="t" r="r" b="b"/>
            <a:pathLst>
              <a:path w="12378446" h="10060301">
                <a:moveTo>
                  <a:pt x="0" y="0"/>
                </a:moveTo>
                <a:lnTo>
                  <a:pt x="12378446" y="0"/>
                </a:lnTo>
                <a:lnTo>
                  <a:pt x="12378446" y="10060300"/>
                </a:lnTo>
                <a:lnTo>
                  <a:pt x="0" y="100603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026105" y="3082266"/>
            <a:ext cx="11222996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4400" dirty="0">
                <a:solidFill>
                  <a:srgbClr val="0070C0"/>
                </a:solidFill>
                <a:latin typeface="Jumble" panose="02000503000000020004" pitchFamily="2" charset="0"/>
              </a:rPr>
              <a:t>Number Race!</a:t>
            </a:r>
            <a:endParaRPr lang="en-US" sz="14400" dirty="0">
              <a:solidFill>
                <a:srgbClr val="0070C0"/>
              </a:solidFill>
              <a:latin typeface="Jumble" panose="02000503000000020004" pitchFamily="2" charset="0"/>
              <a:hlinkClick r:id="rId19" action="ppaction://hlinksldjump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1" name="TextBox 11"/>
          <p:cNvSpPr txBox="1"/>
          <p:nvPr/>
        </p:nvSpPr>
        <p:spPr>
          <a:xfrm rot="-445389">
            <a:off x="3882068" y="8242027"/>
            <a:ext cx="1657053" cy="61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6"/>
              </a:lnSpc>
            </a:pPr>
            <a:r>
              <a:rPr lang="en-US" sz="4506" u="sng">
                <a:solidFill>
                  <a:srgbClr val="000000"/>
                </a:solidFill>
                <a:latin typeface="KG Primary Penmanship"/>
                <a:hlinkClick r:id="rId19" action="ppaction://hlinksldjump"/>
              </a:rPr>
              <a:t>Play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audio-logo-little-rascal-185093.wav"/>
          </p:stSnd>
        </p:sndAc>
      </p:transition>
    </mc:Choice>
    <mc:Fallback xmlns="">
      <p:transition spd="slow">
        <p:random/>
        <p:sndAc>
          <p:stSnd>
            <p:snd r:embed="rId22" name="audio-logo-little-rascal-185093.wav"/>
          </p:stSnd>
        </p:sndAc>
      </p:transition>
    </mc:Fallback>
  </mc:AlternateContent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132">
            <a:extLst>
              <a:ext uri="{FF2B5EF4-FFF2-40B4-BE49-F238E27FC236}">
                <a16:creationId xmlns:a16="http://schemas.microsoft.com/office/drawing/2014/main" id="{6AA28EC1-250F-560E-BC26-72E5AFD03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4299"/>
            <a:ext cx="18288000" cy="10400298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084597" y="303516"/>
            <a:ext cx="16118806" cy="9219089"/>
          </a:xfrm>
          <a:custGeom>
            <a:avLst/>
            <a:gdLst/>
            <a:ahLst/>
            <a:cxnLst/>
            <a:rect l="l" t="t" r="r" b="b"/>
            <a:pathLst>
              <a:path w="16118806" h="9219089">
                <a:moveTo>
                  <a:pt x="0" y="0"/>
                </a:moveTo>
                <a:lnTo>
                  <a:pt x="16118806" y="0"/>
                </a:lnTo>
                <a:lnTo>
                  <a:pt x="16118806" y="9219089"/>
                </a:lnTo>
                <a:lnTo>
                  <a:pt x="0" y="92190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237029" y="1884535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0" y="0"/>
                </a:lnTo>
                <a:lnTo>
                  <a:pt x="2160970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3237029" y="1900039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0" y="0"/>
                </a:lnTo>
                <a:lnTo>
                  <a:pt x="2160970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53701">
            <a:off x="3801929" y="1811500"/>
            <a:ext cx="1064032" cy="404332"/>
          </a:xfrm>
          <a:custGeom>
            <a:avLst/>
            <a:gdLst/>
            <a:ahLst/>
            <a:cxnLst/>
            <a:rect l="l" t="t" r="r" b="b"/>
            <a:pathLst>
              <a:path w="1064032" h="404332">
                <a:moveTo>
                  <a:pt x="0" y="0"/>
                </a:moveTo>
                <a:lnTo>
                  <a:pt x="1064032" y="0"/>
                </a:lnTo>
                <a:lnTo>
                  <a:pt x="1064032" y="404332"/>
                </a:lnTo>
                <a:lnTo>
                  <a:pt x="0" y="4043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547693" y="192909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0" y="0"/>
                </a:lnTo>
                <a:lnTo>
                  <a:pt x="2160970" y="1235958"/>
                </a:lnTo>
                <a:lnTo>
                  <a:pt x="0" y="123595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861991" y="1889817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0" y="0"/>
                </a:lnTo>
                <a:lnTo>
                  <a:pt x="2160970" y="1235958"/>
                </a:lnTo>
                <a:lnTo>
                  <a:pt x="0" y="123595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199976" y="1937672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745033" y="1934697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792955">
            <a:off x="6258986" y="1766571"/>
            <a:ext cx="1207044" cy="427952"/>
          </a:xfrm>
          <a:custGeom>
            <a:avLst/>
            <a:gdLst/>
            <a:ahLst/>
            <a:cxnLst/>
            <a:rect l="l" t="t" r="r" b="b"/>
            <a:pathLst>
              <a:path w="1207044" h="427952">
                <a:moveTo>
                  <a:pt x="0" y="0"/>
                </a:moveTo>
                <a:lnTo>
                  <a:pt x="1207045" y="0"/>
                </a:lnTo>
                <a:lnTo>
                  <a:pt x="1207045" y="427952"/>
                </a:lnTo>
                <a:lnTo>
                  <a:pt x="0" y="42795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273202">
            <a:off x="8938790" y="1723292"/>
            <a:ext cx="1331659" cy="411604"/>
          </a:xfrm>
          <a:custGeom>
            <a:avLst/>
            <a:gdLst/>
            <a:ahLst/>
            <a:cxnLst/>
            <a:rect l="l" t="t" r="r" b="b"/>
            <a:pathLst>
              <a:path w="1331659" h="411604">
                <a:moveTo>
                  <a:pt x="0" y="0"/>
                </a:moveTo>
                <a:lnTo>
                  <a:pt x="1331659" y="0"/>
                </a:lnTo>
                <a:lnTo>
                  <a:pt x="1331659" y="411604"/>
                </a:lnTo>
                <a:lnTo>
                  <a:pt x="0" y="41160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739800">
            <a:off x="14169651" y="1807709"/>
            <a:ext cx="1205696" cy="427474"/>
          </a:xfrm>
          <a:custGeom>
            <a:avLst/>
            <a:gdLst/>
            <a:ahLst/>
            <a:cxnLst/>
            <a:rect l="l" t="t" r="r" b="b"/>
            <a:pathLst>
              <a:path w="1205696" h="427474">
                <a:moveTo>
                  <a:pt x="0" y="0"/>
                </a:moveTo>
                <a:lnTo>
                  <a:pt x="1205696" y="0"/>
                </a:lnTo>
                <a:lnTo>
                  <a:pt x="1205696" y="427474"/>
                </a:lnTo>
                <a:lnTo>
                  <a:pt x="0" y="427474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2956665" y="3723377"/>
            <a:ext cx="2672849" cy="2392034"/>
            <a:chOff x="0" y="0"/>
            <a:chExt cx="2881294" cy="164870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881294" cy="1648705"/>
            </a:xfrm>
            <a:custGeom>
              <a:avLst/>
              <a:gdLst/>
              <a:ahLst/>
              <a:cxnLst/>
              <a:rect l="l" t="t" r="r" b="b"/>
              <a:pathLst>
                <a:path w="2881294" h="1648705">
                  <a:moveTo>
                    <a:pt x="0" y="0"/>
                  </a:moveTo>
                  <a:lnTo>
                    <a:pt x="2881294" y="0"/>
                  </a:lnTo>
                  <a:lnTo>
                    <a:pt x="2881294" y="1648705"/>
                  </a:lnTo>
                  <a:lnTo>
                    <a:pt x="0" y="1648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="" xmlns:asvg="http://schemas.microsoft.com/office/drawing/2016/SVG/main" r:embed="rId29"/>
                  </a:ext>
                </a:extLst>
              </a:blip>
              <a:stretch>
                <a:fillRect l="-23" r="-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hlinkClick r:id="rId30" action="ppaction://hlinksldjump"/>
            </p:cNvPr>
            <p:cNvSpPr txBox="1"/>
            <p:nvPr/>
          </p:nvSpPr>
          <p:spPr>
            <a:xfrm>
              <a:off x="521463" y="543053"/>
              <a:ext cx="1838367" cy="678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8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4B0E02"/>
                  </a:solidFill>
                  <a:latin typeface="KG Primary Penmanship"/>
                </a:rPr>
                <a:t>10</a:t>
              </a:r>
              <a:endParaRPr lang="en-US" sz="6000" b="1" dirty="0">
                <a:solidFill>
                  <a:srgbClr val="4B0E02"/>
                </a:solidFill>
                <a:latin typeface="KG Primary Penmanship"/>
                <a:hlinkClick r:id="rId30" action="ppaction://hlinksldjump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 rot="-351417">
            <a:off x="11561811" y="1739738"/>
            <a:ext cx="1453732" cy="347078"/>
          </a:xfrm>
          <a:custGeom>
            <a:avLst/>
            <a:gdLst/>
            <a:ahLst/>
            <a:cxnLst/>
            <a:rect l="l" t="t" r="r" b="b"/>
            <a:pathLst>
              <a:path w="1453732" h="347078">
                <a:moveTo>
                  <a:pt x="0" y="0"/>
                </a:moveTo>
                <a:lnTo>
                  <a:pt x="1453732" y="0"/>
                </a:lnTo>
                <a:lnTo>
                  <a:pt x="1453732" y="347079"/>
                </a:lnTo>
                <a:lnTo>
                  <a:pt x="0" y="347079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3331962" y="2502922"/>
            <a:ext cx="1898807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2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FFFFFF"/>
                </a:solidFill>
                <a:latin typeface="Jumble" panose="02000503000000020004" pitchFamily="2" charset="0"/>
              </a:rPr>
              <a:t>1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688196" y="2514980"/>
            <a:ext cx="1898807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2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FFFFFF"/>
                </a:solidFill>
                <a:latin typeface="Jumble" panose="02000503000000020004" pitchFamily="2" charset="0"/>
              </a:rPr>
              <a:t>3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8442296" y="3767610"/>
            <a:ext cx="2339189" cy="2392033"/>
            <a:chOff x="0" y="0"/>
            <a:chExt cx="2881294" cy="1647945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881294" cy="1647945"/>
            </a:xfrm>
            <a:custGeom>
              <a:avLst/>
              <a:gdLst/>
              <a:ahLst/>
              <a:cxnLst/>
              <a:rect l="l" t="t" r="r" b="b"/>
              <a:pathLst>
                <a:path w="2881294" h="1647945">
                  <a:moveTo>
                    <a:pt x="0" y="0"/>
                  </a:moveTo>
                  <a:lnTo>
                    <a:pt x="2881294" y="0"/>
                  </a:lnTo>
                  <a:lnTo>
                    <a:pt x="2881294" y="1647945"/>
                  </a:lnTo>
                  <a:lnTo>
                    <a:pt x="0" y="164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>
                <a:extLst>
                  <a:ext uri="{96DAC541-7B7A-43D3-8B79-37D633B846F1}">
                    <asvg:svgBlip xmlns="" xmlns:asvg="http://schemas.microsoft.com/office/drawing/2016/SVG/main" r:embed="rId3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>
              <a:hlinkClick r:id="rId35" action="ppaction://hlinksldjump"/>
            </p:cNvPr>
            <p:cNvSpPr txBox="1"/>
            <p:nvPr/>
          </p:nvSpPr>
          <p:spPr>
            <a:xfrm>
              <a:off x="561977" y="487686"/>
              <a:ext cx="1838367" cy="5742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8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000000"/>
                  </a:solidFill>
                  <a:latin typeface="KG Primary Penmanship"/>
                </a:rPr>
                <a:t>20</a:t>
              </a:r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5972315" y="2487300"/>
            <a:ext cx="1898807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2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FFFFFF"/>
                </a:solidFill>
                <a:latin typeface="Jumble" panose="02000503000000020004" pitchFamily="2" charset="0"/>
              </a:rPr>
              <a:t>2</a:t>
            </a:r>
          </a:p>
        </p:txBody>
      </p:sp>
      <p:grpSp>
        <p:nvGrpSpPr>
          <p:cNvPr id="52" name="Group 52"/>
          <p:cNvGrpSpPr/>
          <p:nvPr/>
        </p:nvGrpSpPr>
        <p:grpSpPr>
          <a:xfrm>
            <a:off x="5861991" y="3750485"/>
            <a:ext cx="2385664" cy="2392033"/>
            <a:chOff x="0" y="0"/>
            <a:chExt cx="2881294" cy="1647945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2881294" cy="1647945"/>
            </a:xfrm>
            <a:custGeom>
              <a:avLst/>
              <a:gdLst/>
              <a:ahLst/>
              <a:cxnLst/>
              <a:rect l="l" t="t" r="r" b="b"/>
              <a:pathLst>
                <a:path w="2881294" h="1647945">
                  <a:moveTo>
                    <a:pt x="0" y="0"/>
                  </a:moveTo>
                  <a:lnTo>
                    <a:pt x="2881294" y="0"/>
                  </a:lnTo>
                  <a:lnTo>
                    <a:pt x="2881294" y="1647945"/>
                  </a:lnTo>
                  <a:lnTo>
                    <a:pt x="0" y="164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extLst>
                  <a:ext uri="{96DAC541-7B7A-43D3-8B79-37D633B846F1}">
                    <asvg:svgBlip xmlns="" xmlns:asvg="http://schemas.microsoft.com/office/drawing/2016/SVG/main" r:embed="rId3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54">
              <a:hlinkClick r:id="rId38" action="ppaction://hlinksldjump"/>
            </p:cNvPr>
            <p:cNvSpPr txBox="1"/>
            <p:nvPr/>
          </p:nvSpPr>
          <p:spPr>
            <a:xfrm>
              <a:off x="476945" y="541995"/>
              <a:ext cx="1838367" cy="5742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8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5C2900"/>
                  </a:solidFill>
                  <a:latin typeface="KG Primary Penmanship"/>
                </a:rPr>
                <a:t>30</a:t>
              </a:r>
            </a:p>
          </p:txBody>
        </p:sp>
      </p:grpSp>
      <p:sp>
        <p:nvSpPr>
          <p:cNvPr id="58" name="TextBox 58"/>
          <p:cNvSpPr txBox="1"/>
          <p:nvPr/>
        </p:nvSpPr>
        <p:spPr>
          <a:xfrm>
            <a:off x="11319938" y="2555651"/>
            <a:ext cx="1898807" cy="677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2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FFFFFF"/>
                </a:solidFill>
                <a:latin typeface="Jumble" panose="02000503000000020004" pitchFamily="2" charset="0"/>
              </a:rPr>
              <a:t>4</a:t>
            </a:r>
          </a:p>
        </p:txBody>
      </p:sp>
      <p:grpSp>
        <p:nvGrpSpPr>
          <p:cNvPr id="75" name="Group 75"/>
          <p:cNvGrpSpPr/>
          <p:nvPr/>
        </p:nvGrpSpPr>
        <p:grpSpPr>
          <a:xfrm>
            <a:off x="11032598" y="3804232"/>
            <a:ext cx="2328347" cy="2392032"/>
            <a:chOff x="0" y="0"/>
            <a:chExt cx="2881294" cy="1226544"/>
          </a:xfrm>
        </p:grpSpPr>
        <p:sp>
          <p:nvSpPr>
            <p:cNvPr id="76" name="Freeform 76"/>
            <p:cNvSpPr/>
            <p:nvPr/>
          </p:nvSpPr>
          <p:spPr>
            <a:xfrm>
              <a:off x="0" y="0"/>
              <a:ext cx="2881294" cy="1226544"/>
            </a:xfrm>
            <a:custGeom>
              <a:avLst/>
              <a:gdLst/>
              <a:ahLst/>
              <a:cxnLst/>
              <a:rect l="l" t="t" r="r" b="b"/>
              <a:pathLst>
                <a:path w="2881294" h="1647945">
                  <a:moveTo>
                    <a:pt x="0" y="0"/>
                  </a:moveTo>
                  <a:lnTo>
                    <a:pt x="2881294" y="0"/>
                  </a:lnTo>
                  <a:lnTo>
                    <a:pt x="2881294" y="1647945"/>
                  </a:lnTo>
                  <a:lnTo>
                    <a:pt x="0" y="164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>
                <a:extLst>
                  <a:ext uri="{96DAC541-7B7A-43D3-8B79-37D633B846F1}">
                    <asvg:svgBlip xmlns="" xmlns:asvg="http://schemas.microsoft.com/office/drawing/2016/SVG/main" r:embed="rId4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TextBox 77">
              <a:hlinkClick r:id="rId41" action="ppaction://hlinksldjump"/>
            </p:cNvPr>
            <p:cNvSpPr txBox="1"/>
            <p:nvPr/>
          </p:nvSpPr>
          <p:spPr>
            <a:xfrm>
              <a:off x="567796" y="407338"/>
              <a:ext cx="1838367" cy="4894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8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1A5033"/>
                  </a:solidFill>
                  <a:latin typeface="KG Primary Penmanship"/>
                </a:rPr>
                <a:t>10</a:t>
              </a:r>
            </a:p>
          </p:txBody>
        </p:sp>
      </p:grpSp>
      <p:sp>
        <p:nvSpPr>
          <p:cNvPr id="90" name="TextBox 90"/>
          <p:cNvSpPr txBox="1"/>
          <p:nvPr/>
        </p:nvSpPr>
        <p:spPr>
          <a:xfrm>
            <a:off x="13902059" y="2539760"/>
            <a:ext cx="1898807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2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FFFFFF"/>
                </a:solidFill>
                <a:latin typeface="Jumble" panose="02000503000000020004" pitchFamily="2" charset="0"/>
              </a:rPr>
              <a:t>5</a:t>
            </a:r>
          </a:p>
        </p:txBody>
      </p:sp>
      <p:grpSp>
        <p:nvGrpSpPr>
          <p:cNvPr id="94" name="Group 94"/>
          <p:cNvGrpSpPr/>
          <p:nvPr/>
        </p:nvGrpSpPr>
        <p:grpSpPr>
          <a:xfrm>
            <a:off x="13677317" y="3803763"/>
            <a:ext cx="2459193" cy="2392032"/>
            <a:chOff x="0" y="0"/>
            <a:chExt cx="2881294" cy="1647945"/>
          </a:xfrm>
        </p:grpSpPr>
        <p:sp>
          <p:nvSpPr>
            <p:cNvPr id="95" name="Freeform 95"/>
            <p:cNvSpPr/>
            <p:nvPr/>
          </p:nvSpPr>
          <p:spPr>
            <a:xfrm>
              <a:off x="0" y="0"/>
              <a:ext cx="2881294" cy="1647945"/>
            </a:xfrm>
            <a:custGeom>
              <a:avLst/>
              <a:gdLst/>
              <a:ahLst/>
              <a:cxnLst/>
              <a:rect l="l" t="t" r="r" b="b"/>
              <a:pathLst>
                <a:path w="2881294" h="1647945">
                  <a:moveTo>
                    <a:pt x="0" y="0"/>
                  </a:moveTo>
                  <a:lnTo>
                    <a:pt x="2881294" y="0"/>
                  </a:lnTo>
                  <a:lnTo>
                    <a:pt x="2881294" y="1647945"/>
                  </a:lnTo>
                  <a:lnTo>
                    <a:pt x="0" y="1647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>
                <a:extLst>
                  <a:ext uri="{96DAC541-7B7A-43D3-8B79-37D633B846F1}">
                    <asvg:svgBlip xmlns="" xmlns:asvg="http://schemas.microsoft.com/office/drawing/2016/SVG/main" r:embed="rId4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TextBox 96">
              <a:hlinkClick r:id="rId44" action="ppaction://hlinksldjump"/>
            </p:cNvPr>
            <p:cNvSpPr txBox="1"/>
            <p:nvPr/>
          </p:nvSpPr>
          <p:spPr>
            <a:xfrm>
              <a:off x="530529" y="515263"/>
              <a:ext cx="1838367" cy="5742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28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000000"/>
                  </a:solidFill>
                  <a:latin typeface="KG Primary Penmanship"/>
                </a:rPr>
                <a:t>30</a:t>
              </a:r>
            </a:p>
          </p:txBody>
        </p:sp>
      </p:grpSp>
      <p:sp>
        <p:nvSpPr>
          <p:cNvPr id="114" name="Freeform 114"/>
          <p:cNvSpPr/>
          <p:nvPr/>
        </p:nvSpPr>
        <p:spPr>
          <a:xfrm rot="1638578">
            <a:off x="-1189656" y="639358"/>
            <a:ext cx="2379311" cy="778684"/>
          </a:xfrm>
          <a:custGeom>
            <a:avLst/>
            <a:gdLst/>
            <a:ahLst/>
            <a:cxnLst/>
            <a:rect l="l" t="t" r="r" b="b"/>
            <a:pathLst>
              <a:path w="2379311" h="778684">
                <a:moveTo>
                  <a:pt x="0" y="0"/>
                </a:moveTo>
                <a:lnTo>
                  <a:pt x="2379312" y="0"/>
                </a:lnTo>
                <a:lnTo>
                  <a:pt x="2379312" y="778684"/>
                </a:lnTo>
                <a:lnTo>
                  <a:pt x="0" y="778684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="" xmlns:asvg="http://schemas.microsoft.com/office/drawing/2016/SVG/main" r:embed="rId4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5" name="Freeform 115"/>
          <p:cNvSpPr/>
          <p:nvPr/>
        </p:nvSpPr>
        <p:spPr>
          <a:xfrm rot="-243153">
            <a:off x="-1016200" y="6444591"/>
            <a:ext cx="4337461" cy="3525173"/>
          </a:xfrm>
          <a:custGeom>
            <a:avLst/>
            <a:gdLst/>
            <a:ahLst/>
            <a:cxnLst/>
            <a:rect l="l" t="t" r="r" b="b"/>
            <a:pathLst>
              <a:path w="4337461" h="3525173">
                <a:moveTo>
                  <a:pt x="0" y="0"/>
                </a:moveTo>
                <a:lnTo>
                  <a:pt x="4337461" y="0"/>
                </a:lnTo>
                <a:lnTo>
                  <a:pt x="4337461" y="3525173"/>
                </a:lnTo>
                <a:lnTo>
                  <a:pt x="0" y="3525173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extLst>
                <a:ext uri="{96DAC541-7B7A-43D3-8B79-37D633B846F1}">
                  <asvg:svgBlip xmlns="" xmlns:asvg="http://schemas.microsoft.com/office/drawing/2016/SVG/main" r:embed="rId4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6" name="Freeform 116"/>
          <p:cNvSpPr/>
          <p:nvPr/>
        </p:nvSpPr>
        <p:spPr>
          <a:xfrm rot="1530163">
            <a:off x="14583413" y="7057498"/>
            <a:ext cx="5872724" cy="4260394"/>
          </a:xfrm>
          <a:custGeom>
            <a:avLst/>
            <a:gdLst/>
            <a:ahLst/>
            <a:cxnLst/>
            <a:rect l="l" t="t" r="r" b="b"/>
            <a:pathLst>
              <a:path w="5872724" h="4260394">
                <a:moveTo>
                  <a:pt x="0" y="0"/>
                </a:moveTo>
                <a:lnTo>
                  <a:pt x="5872724" y="0"/>
                </a:lnTo>
                <a:lnTo>
                  <a:pt x="5872724" y="4260394"/>
                </a:lnTo>
                <a:lnTo>
                  <a:pt x="0" y="4260394"/>
                </a:lnTo>
                <a:lnTo>
                  <a:pt x="0" y="0"/>
                </a:lnTo>
                <a:close/>
              </a:path>
            </a:pathLst>
          </a:custGeom>
          <a:blipFill>
            <a:blip r:embed="rId49">
              <a:extLst>
                <a:ext uri="{96DAC541-7B7A-43D3-8B79-37D633B846F1}">
                  <asvg:svgBlip xmlns="" xmlns:asvg="http://schemas.microsoft.com/office/drawing/2016/SVG/main" r:embed="rId5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7" name="Freeform 117"/>
          <p:cNvSpPr/>
          <p:nvPr/>
        </p:nvSpPr>
        <p:spPr>
          <a:xfrm rot="2578696">
            <a:off x="14814675" y="8014383"/>
            <a:ext cx="1322831" cy="1909598"/>
          </a:xfrm>
          <a:custGeom>
            <a:avLst/>
            <a:gdLst/>
            <a:ahLst/>
            <a:cxnLst/>
            <a:rect l="l" t="t" r="r" b="b"/>
            <a:pathLst>
              <a:path w="1322831" h="1909598">
                <a:moveTo>
                  <a:pt x="0" y="0"/>
                </a:moveTo>
                <a:lnTo>
                  <a:pt x="1322831" y="0"/>
                </a:lnTo>
                <a:lnTo>
                  <a:pt x="1322831" y="1909598"/>
                </a:lnTo>
                <a:lnTo>
                  <a:pt x="0" y="1909598"/>
                </a:lnTo>
                <a:lnTo>
                  <a:pt x="0" y="0"/>
                </a:lnTo>
                <a:close/>
              </a:path>
            </a:pathLst>
          </a:custGeom>
          <a:blipFill>
            <a:blip r:embed="rId51">
              <a:extLst>
                <a:ext uri="{96DAC541-7B7A-43D3-8B79-37D633B846F1}">
                  <asvg:svgBlip xmlns="" xmlns:asvg="http://schemas.microsoft.com/office/drawing/2016/SVG/main" r:embed="rId5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8" name="Freeform 118"/>
          <p:cNvSpPr/>
          <p:nvPr/>
        </p:nvSpPr>
        <p:spPr>
          <a:xfrm rot="-579270">
            <a:off x="-295405" y="2258274"/>
            <a:ext cx="2101464" cy="2068906"/>
          </a:xfrm>
          <a:custGeom>
            <a:avLst/>
            <a:gdLst/>
            <a:ahLst/>
            <a:cxnLst/>
            <a:rect l="l" t="t" r="r" b="b"/>
            <a:pathLst>
              <a:path w="2101464" h="2068906">
                <a:moveTo>
                  <a:pt x="0" y="0"/>
                </a:moveTo>
                <a:lnTo>
                  <a:pt x="2101464" y="0"/>
                </a:lnTo>
                <a:lnTo>
                  <a:pt x="2101464" y="2068906"/>
                </a:lnTo>
                <a:lnTo>
                  <a:pt x="0" y="2068906"/>
                </a:lnTo>
                <a:lnTo>
                  <a:pt x="0" y="0"/>
                </a:lnTo>
                <a:close/>
              </a:path>
            </a:pathLst>
          </a:custGeom>
          <a:blipFill>
            <a:blip r:embed="rId53">
              <a:extLst>
                <a:ext uri="{96DAC541-7B7A-43D3-8B79-37D633B846F1}">
                  <asvg:svgBlip xmlns="" xmlns:asvg="http://schemas.microsoft.com/office/drawing/2016/SVG/main" r:embed="rId5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9" name="Freeform 119"/>
          <p:cNvSpPr/>
          <p:nvPr/>
        </p:nvSpPr>
        <p:spPr>
          <a:xfrm rot="1434936">
            <a:off x="15945532" y="71257"/>
            <a:ext cx="1514452" cy="1478656"/>
          </a:xfrm>
          <a:custGeom>
            <a:avLst/>
            <a:gdLst/>
            <a:ahLst/>
            <a:cxnLst/>
            <a:rect l="l" t="t" r="r" b="b"/>
            <a:pathLst>
              <a:path w="1514452" h="1478656">
                <a:moveTo>
                  <a:pt x="0" y="0"/>
                </a:moveTo>
                <a:lnTo>
                  <a:pt x="1514452" y="0"/>
                </a:lnTo>
                <a:lnTo>
                  <a:pt x="1514452" y="1478656"/>
                </a:lnTo>
                <a:lnTo>
                  <a:pt x="0" y="1478656"/>
                </a:lnTo>
                <a:lnTo>
                  <a:pt x="0" y="0"/>
                </a:lnTo>
                <a:close/>
              </a:path>
            </a:pathLst>
          </a:custGeom>
          <a:blipFill>
            <a:blip r:embed="rId55">
              <a:extLst>
                <a:ext uri="{96DAC541-7B7A-43D3-8B79-37D633B846F1}">
                  <asvg:svgBlip xmlns="" xmlns:asvg="http://schemas.microsoft.com/office/drawing/2016/SVG/main" r:embed="rId5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0" name="Freeform 120"/>
          <p:cNvSpPr/>
          <p:nvPr/>
        </p:nvSpPr>
        <p:spPr>
          <a:xfrm>
            <a:off x="1292797" y="8602098"/>
            <a:ext cx="1171192" cy="1171192"/>
          </a:xfrm>
          <a:custGeom>
            <a:avLst/>
            <a:gdLst/>
            <a:ahLst/>
            <a:cxnLst/>
            <a:rect l="l" t="t" r="r" b="b"/>
            <a:pathLst>
              <a:path w="1171192" h="1171192">
                <a:moveTo>
                  <a:pt x="0" y="0"/>
                </a:moveTo>
                <a:lnTo>
                  <a:pt x="1171192" y="0"/>
                </a:lnTo>
                <a:lnTo>
                  <a:pt x="1171192" y="1171192"/>
                </a:lnTo>
                <a:lnTo>
                  <a:pt x="0" y="1171192"/>
                </a:lnTo>
                <a:lnTo>
                  <a:pt x="0" y="0"/>
                </a:lnTo>
                <a:close/>
              </a:path>
            </a:pathLst>
          </a:custGeom>
          <a:blipFill>
            <a:blip r:embed="rId57">
              <a:extLst>
                <a:ext uri="{96DAC541-7B7A-43D3-8B79-37D633B846F1}">
                  <asvg:svgBlip xmlns="" xmlns:asvg="http://schemas.microsoft.com/office/drawing/2016/SVG/main" r:embed="rId5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1" name="Freeform 121"/>
          <p:cNvSpPr/>
          <p:nvPr/>
        </p:nvSpPr>
        <p:spPr>
          <a:xfrm rot="734474">
            <a:off x="722206" y="-380300"/>
            <a:ext cx="1026960" cy="1034483"/>
          </a:xfrm>
          <a:custGeom>
            <a:avLst/>
            <a:gdLst/>
            <a:ahLst/>
            <a:cxnLst/>
            <a:rect l="l" t="t" r="r" b="b"/>
            <a:pathLst>
              <a:path w="1026960" h="1034483">
                <a:moveTo>
                  <a:pt x="0" y="0"/>
                </a:moveTo>
                <a:lnTo>
                  <a:pt x="1026960" y="0"/>
                </a:lnTo>
                <a:lnTo>
                  <a:pt x="1026960" y="1034483"/>
                </a:lnTo>
                <a:lnTo>
                  <a:pt x="0" y="1034483"/>
                </a:lnTo>
                <a:lnTo>
                  <a:pt x="0" y="0"/>
                </a:lnTo>
                <a:close/>
              </a:path>
            </a:pathLst>
          </a:custGeom>
          <a:blipFill>
            <a:blip r:embed="rId59">
              <a:extLst>
                <a:ext uri="{96DAC541-7B7A-43D3-8B79-37D633B846F1}">
                  <asvg:svgBlip xmlns="" xmlns:asvg="http://schemas.microsoft.com/office/drawing/2016/SVG/main" r:embed="rId6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2" name="Freeform 122"/>
          <p:cNvSpPr/>
          <p:nvPr/>
        </p:nvSpPr>
        <p:spPr>
          <a:xfrm rot="734474">
            <a:off x="17672675" y="8082737"/>
            <a:ext cx="456993" cy="460341"/>
          </a:xfrm>
          <a:custGeom>
            <a:avLst/>
            <a:gdLst/>
            <a:ahLst/>
            <a:cxnLst/>
            <a:rect l="l" t="t" r="r" b="b"/>
            <a:pathLst>
              <a:path w="456993" h="460341">
                <a:moveTo>
                  <a:pt x="0" y="0"/>
                </a:moveTo>
                <a:lnTo>
                  <a:pt x="456993" y="0"/>
                </a:lnTo>
                <a:lnTo>
                  <a:pt x="456993" y="460341"/>
                </a:lnTo>
                <a:lnTo>
                  <a:pt x="0" y="460341"/>
                </a:lnTo>
                <a:lnTo>
                  <a:pt x="0" y="0"/>
                </a:lnTo>
                <a:close/>
              </a:path>
            </a:pathLst>
          </a:custGeom>
          <a:blipFill>
            <a:blip r:embed="rId61">
              <a:extLst>
                <a:ext uri="{96DAC541-7B7A-43D3-8B79-37D633B846F1}">
                  <asvg:svgBlip xmlns="" xmlns:asvg="http://schemas.microsoft.com/office/drawing/2016/SVG/main" r:embed="rId6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4D4E2B7-0650-016F-6FC9-4BD619EE628E}"/>
              </a:ext>
            </a:extLst>
          </p:cNvPr>
          <p:cNvGrpSpPr/>
          <p:nvPr/>
        </p:nvGrpSpPr>
        <p:grpSpPr>
          <a:xfrm>
            <a:off x="7987703" y="8020119"/>
            <a:ext cx="2194454" cy="1200331"/>
            <a:chOff x="1833108" y="8489792"/>
            <a:chExt cx="11899850" cy="830081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053118A-276E-5870-C6E1-19FEB6C41DC0}"/>
                </a:ext>
              </a:extLst>
            </p:cNvPr>
            <p:cNvSpPr/>
            <p:nvPr/>
          </p:nvSpPr>
          <p:spPr>
            <a:xfrm>
              <a:off x="1833108" y="8489792"/>
              <a:ext cx="11899850" cy="830081"/>
            </a:xfrm>
            <a:prstGeom prst="roundRect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extLst>
                <a:ext uri="{C807C97D-BFC1-408E-A445-0C87EB9F89A2}">
                  <ask:lineSketchStyleProps xmlns="" xmlns:ask="http://schemas.microsoft.com/office/drawing/2018/sketchyshapes" sd="2431684695">
                    <a:custGeom>
                      <a:avLst/>
                      <a:gdLst>
                        <a:gd name="connsiteX0" fmla="*/ 0 w 10796914"/>
                        <a:gd name="connsiteY0" fmla="*/ 248305 h 1489800"/>
                        <a:gd name="connsiteX1" fmla="*/ 248305 w 10796914"/>
                        <a:gd name="connsiteY1" fmla="*/ 0 h 1489800"/>
                        <a:gd name="connsiteX2" fmla="*/ 625983 w 10796914"/>
                        <a:gd name="connsiteY2" fmla="*/ 0 h 1489800"/>
                        <a:gd name="connsiteX3" fmla="*/ 1518676 w 10796914"/>
                        <a:gd name="connsiteY3" fmla="*/ 0 h 1489800"/>
                        <a:gd name="connsiteX4" fmla="*/ 1999357 w 10796914"/>
                        <a:gd name="connsiteY4" fmla="*/ 0 h 1489800"/>
                        <a:gd name="connsiteX5" fmla="*/ 2892050 w 10796914"/>
                        <a:gd name="connsiteY5" fmla="*/ 0 h 1489800"/>
                        <a:gd name="connsiteX6" fmla="*/ 3372731 w 10796914"/>
                        <a:gd name="connsiteY6" fmla="*/ 0 h 1489800"/>
                        <a:gd name="connsiteX7" fmla="*/ 3853411 w 10796914"/>
                        <a:gd name="connsiteY7" fmla="*/ 0 h 1489800"/>
                        <a:gd name="connsiteX8" fmla="*/ 4437095 w 10796914"/>
                        <a:gd name="connsiteY8" fmla="*/ 0 h 1489800"/>
                        <a:gd name="connsiteX9" fmla="*/ 5226785 w 10796914"/>
                        <a:gd name="connsiteY9" fmla="*/ 0 h 1489800"/>
                        <a:gd name="connsiteX10" fmla="*/ 5810469 w 10796914"/>
                        <a:gd name="connsiteY10" fmla="*/ 0 h 1489800"/>
                        <a:gd name="connsiteX11" fmla="*/ 6291150 w 10796914"/>
                        <a:gd name="connsiteY11" fmla="*/ 0 h 1489800"/>
                        <a:gd name="connsiteX12" fmla="*/ 6977837 w 10796914"/>
                        <a:gd name="connsiteY12" fmla="*/ 0 h 1489800"/>
                        <a:gd name="connsiteX13" fmla="*/ 7767527 w 10796914"/>
                        <a:gd name="connsiteY13" fmla="*/ 0 h 1489800"/>
                        <a:gd name="connsiteX14" fmla="*/ 8660220 w 10796914"/>
                        <a:gd name="connsiteY14" fmla="*/ 0 h 1489800"/>
                        <a:gd name="connsiteX15" fmla="*/ 9140901 w 10796914"/>
                        <a:gd name="connsiteY15" fmla="*/ 0 h 1489800"/>
                        <a:gd name="connsiteX16" fmla="*/ 9621582 w 10796914"/>
                        <a:gd name="connsiteY16" fmla="*/ 0 h 1489800"/>
                        <a:gd name="connsiteX17" fmla="*/ 10548609 w 10796914"/>
                        <a:gd name="connsiteY17" fmla="*/ 0 h 1489800"/>
                        <a:gd name="connsiteX18" fmla="*/ 10796914 w 10796914"/>
                        <a:gd name="connsiteY18" fmla="*/ 248305 h 1489800"/>
                        <a:gd name="connsiteX19" fmla="*/ 10796914 w 10796914"/>
                        <a:gd name="connsiteY19" fmla="*/ 744900 h 1489800"/>
                        <a:gd name="connsiteX20" fmla="*/ 10796914 w 10796914"/>
                        <a:gd name="connsiteY20" fmla="*/ 1241495 h 1489800"/>
                        <a:gd name="connsiteX21" fmla="*/ 10548609 w 10796914"/>
                        <a:gd name="connsiteY21" fmla="*/ 1489800 h 1489800"/>
                        <a:gd name="connsiteX22" fmla="*/ 10170931 w 10796914"/>
                        <a:gd name="connsiteY22" fmla="*/ 1489800 h 1489800"/>
                        <a:gd name="connsiteX23" fmla="*/ 9793253 w 10796914"/>
                        <a:gd name="connsiteY23" fmla="*/ 1489800 h 1489800"/>
                        <a:gd name="connsiteX24" fmla="*/ 9312573 w 10796914"/>
                        <a:gd name="connsiteY24" fmla="*/ 1489800 h 1489800"/>
                        <a:gd name="connsiteX25" fmla="*/ 8934895 w 10796914"/>
                        <a:gd name="connsiteY25" fmla="*/ 1489800 h 1489800"/>
                        <a:gd name="connsiteX26" fmla="*/ 8557217 w 10796914"/>
                        <a:gd name="connsiteY26" fmla="*/ 1489800 h 1489800"/>
                        <a:gd name="connsiteX27" fmla="*/ 8076536 w 10796914"/>
                        <a:gd name="connsiteY27" fmla="*/ 1489800 h 1489800"/>
                        <a:gd name="connsiteX28" fmla="*/ 7595855 w 10796914"/>
                        <a:gd name="connsiteY28" fmla="*/ 1489800 h 1489800"/>
                        <a:gd name="connsiteX29" fmla="*/ 7012171 w 10796914"/>
                        <a:gd name="connsiteY29" fmla="*/ 1489800 h 1489800"/>
                        <a:gd name="connsiteX30" fmla="*/ 6222481 w 10796914"/>
                        <a:gd name="connsiteY30" fmla="*/ 1489800 h 1489800"/>
                        <a:gd name="connsiteX31" fmla="*/ 5329788 w 10796914"/>
                        <a:gd name="connsiteY31" fmla="*/ 1489800 h 1489800"/>
                        <a:gd name="connsiteX32" fmla="*/ 4849107 w 10796914"/>
                        <a:gd name="connsiteY32" fmla="*/ 1489800 h 1489800"/>
                        <a:gd name="connsiteX33" fmla="*/ 4471430 w 10796914"/>
                        <a:gd name="connsiteY33" fmla="*/ 1489800 h 1489800"/>
                        <a:gd name="connsiteX34" fmla="*/ 3578737 w 10796914"/>
                        <a:gd name="connsiteY34" fmla="*/ 1489800 h 1489800"/>
                        <a:gd name="connsiteX35" fmla="*/ 3098056 w 10796914"/>
                        <a:gd name="connsiteY35" fmla="*/ 1489800 h 1489800"/>
                        <a:gd name="connsiteX36" fmla="*/ 2617375 w 10796914"/>
                        <a:gd name="connsiteY36" fmla="*/ 1489800 h 1489800"/>
                        <a:gd name="connsiteX37" fmla="*/ 1724682 w 10796914"/>
                        <a:gd name="connsiteY37" fmla="*/ 1489800 h 1489800"/>
                        <a:gd name="connsiteX38" fmla="*/ 831989 w 10796914"/>
                        <a:gd name="connsiteY38" fmla="*/ 1489800 h 1489800"/>
                        <a:gd name="connsiteX39" fmla="*/ 248305 w 10796914"/>
                        <a:gd name="connsiteY39" fmla="*/ 1489800 h 1489800"/>
                        <a:gd name="connsiteX40" fmla="*/ 0 w 10796914"/>
                        <a:gd name="connsiteY40" fmla="*/ 1241495 h 1489800"/>
                        <a:gd name="connsiteX41" fmla="*/ 0 w 10796914"/>
                        <a:gd name="connsiteY41" fmla="*/ 725036 h 1489800"/>
                        <a:gd name="connsiteX42" fmla="*/ 0 w 10796914"/>
                        <a:gd name="connsiteY42" fmla="*/ 248305 h 1489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</a:cxnLst>
                      <a:rect l="l" t="t" r="r" b="b"/>
                      <a:pathLst>
                        <a:path w="10796914" h="1489800" fill="none" extrusionOk="0">
                          <a:moveTo>
                            <a:pt x="0" y="248305"/>
                          </a:moveTo>
                          <a:cubicBezTo>
                            <a:pt x="443" y="115561"/>
                            <a:pt x="99024" y="-1132"/>
                            <a:pt x="248305" y="0"/>
                          </a:cubicBezTo>
                          <a:cubicBezTo>
                            <a:pt x="335295" y="17913"/>
                            <a:pt x="500902" y="4790"/>
                            <a:pt x="625983" y="0"/>
                          </a:cubicBezTo>
                          <a:cubicBezTo>
                            <a:pt x="751064" y="-4790"/>
                            <a:pt x="1321213" y="36321"/>
                            <a:pt x="1518676" y="0"/>
                          </a:cubicBezTo>
                          <a:cubicBezTo>
                            <a:pt x="1716139" y="-36321"/>
                            <a:pt x="1776444" y="2659"/>
                            <a:pt x="1999357" y="0"/>
                          </a:cubicBezTo>
                          <a:cubicBezTo>
                            <a:pt x="2222270" y="-2659"/>
                            <a:pt x="2478345" y="-34480"/>
                            <a:pt x="2892050" y="0"/>
                          </a:cubicBezTo>
                          <a:cubicBezTo>
                            <a:pt x="3305755" y="34480"/>
                            <a:pt x="3229352" y="-6946"/>
                            <a:pt x="3372731" y="0"/>
                          </a:cubicBezTo>
                          <a:cubicBezTo>
                            <a:pt x="3516110" y="6946"/>
                            <a:pt x="3753183" y="13536"/>
                            <a:pt x="3853411" y="0"/>
                          </a:cubicBezTo>
                          <a:cubicBezTo>
                            <a:pt x="3953639" y="-13536"/>
                            <a:pt x="4247144" y="11821"/>
                            <a:pt x="4437095" y="0"/>
                          </a:cubicBezTo>
                          <a:cubicBezTo>
                            <a:pt x="4627046" y="-11821"/>
                            <a:pt x="4943678" y="953"/>
                            <a:pt x="5226785" y="0"/>
                          </a:cubicBezTo>
                          <a:cubicBezTo>
                            <a:pt x="5509892" y="-953"/>
                            <a:pt x="5612284" y="7948"/>
                            <a:pt x="5810469" y="0"/>
                          </a:cubicBezTo>
                          <a:cubicBezTo>
                            <a:pt x="6008654" y="-7948"/>
                            <a:pt x="6166040" y="-23289"/>
                            <a:pt x="6291150" y="0"/>
                          </a:cubicBezTo>
                          <a:cubicBezTo>
                            <a:pt x="6416260" y="23289"/>
                            <a:pt x="6671905" y="573"/>
                            <a:pt x="6977837" y="0"/>
                          </a:cubicBezTo>
                          <a:cubicBezTo>
                            <a:pt x="7283769" y="-573"/>
                            <a:pt x="7572976" y="-26438"/>
                            <a:pt x="7767527" y="0"/>
                          </a:cubicBezTo>
                          <a:cubicBezTo>
                            <a:pt x="7962078" y="26438"/>
                            <a:pt x="8341713" y="-10509"/>
                            <a:pt x="8660220" y="0"/>
                          </a:cubicBezTo>
                          <a:cubicBezTo>
                            <a:pt x="8978727" y="10509"/>
                            <a:pt x="9011615" y="-21129"/>
                            <a:pt x="9140901" y="0"/>
                          </a:cubicBezTo>
                          <a:cubicBezTo>
                            <a:pt x="9270187" y="21129"/>
                            <a:pt x="9504119" y="-20687"/>
                            <a:pt x="9621582" y="0"/>
                          </a:cubicBezTo>
                          <a:cubicBezTo>
                            <a:pt x="9739045" y="20687"/>
                            <a:pt x="10210462" y="-4472"/>
                            <a:pt x="10548609" y="0"/>
                          </a:cubicBezTo>
                          <a:cubicBezTo>
                            <a:pt x="10691040" y="-30893"/>
                            <a:pt x="10786931" y="97058"/>
                            <a:pt x="10796914" y="248305"/>
                          </a:cubicBezTo>
                          <a:cubicBezTo>
                            <a:pt x="10779577" y="481691"/>
                            <a:pt x="10796012" y="599820"/>
                            <a:pt x="10796914" y="744900"/>
                          </a:cubicBezTo>
                          <a:cubicBezTo>
                            <a:pt x="10797816" y="889980"/>
                            <a:pt x="10784639" y="1045190"/>
                            <a:pt x="10796914" y="1241495"/>
                          </a:cubicBezTo>
                          <a:cubicBezTo>
                            <a:pt x="10802651" y="1365039"/>
                            <a:pt x="10687376" y="1496739"/>
                            <a:pt x="10548609" y="1489800"/>
                          </a:cubicBezTo>
                          <a:cubicBezTo>
                            <a:pt x="10366751" y="1474292"/>
                            <a:pt x="10294389" y="1507521"/>
                            <a:pt x="10170931" y="1489800"/>
                          </a:cubicBezTo>
                          <a:cubicBezTo>
                            <a:pt x="10047473" y="1472079"/>
                            <a:pt x="9940529" y="1498607"/>
                            <a:pt x="9793253" y="1489800"/>
                          </a:cubicBezTo>
                          <a:cubicBezTo>
                            <a:pt x="9645977" y="1480993"/>
                            <a:pt x="9519111" y="1506487"/>
                            <a:pt x="9312573" y="1489800"/>
                          </a:cubicBezTo>
                          <a:cubicBezTo>
                            <a:pt x="9106035" y="1473113"/>
                            <a:pt x="9093866" y="1471625"/>
                            <a:pt x="8934895" y="1489800"/>
                          </a:cubicBezTo>
                          <a:cubicBezTo>
                            <a:pt x="8775924" y="1507975"/>
                            <a:pt x="8716130" y="1493458"/>
                            <a:pt x="8557217" y="1489800"/>
                          </a:cubicBezTo>
                          <a:cubicBezTo>
                            <a:pt x="8398304" y="1486142"/>
                            <a:pt x="8232779" y="1481196"/>
                            <a:pt x="8076536" y="1489800"/>
                          </a:cubicBezTo>
                          <a:cubicBezTo>
                            <a:pt x="7920293" y="1498404"/>
                            <a:pt x="7738219" y="1505855"/>
                            <a:pt x="7595855" y="1489800"/>
                          </a:cubicBezTo>
                          <a:cubicBezTo>
                            <a:pt x="7453491" y="1473745"/>
                            <a:pt x="7207707" y="1489388"/>
                            <a:pt x="7012171" y="1489800"/>
                          </a:cubicBezTo>
                          <a:cubicBezTo>
                            <a:pt x="6816635" y="1490212"/>
                            <a:pt x="6557657" y="1504883"/>
                            <a:pt x="6222481" y="1489800"/>
                          </a:cubicBezTo>
                          <a:cubicBezTo>
                            <a:pt x="5887305" y="1474718"/>
                            <a:pt x="5716765" y="1484556"/>
                            <a:pt x="5329788" y="1489800"/>
                          </a:cubicBezTo>
                          <a:cubicBezTo>
                            <a:pt x="4942811" y="1495044"/>
                            <a:pt x="4977044" y="1503818"/>
                            <a:pt x="4849107" y="1489800"/>
                          </a:cubicBezTo>
                          <a:cubicBezTo>
                            <a:pt x="4721170" y="1475782"/>
                            <a:pt x="4579209" y="1498949"/>
                            <a:pt x="4471430" y="1489800"/>
                          </a:cubicBezTo>
                          <a:cubicBezTo>
                            <a:pt x="4363651" y="1480651"/>
                            <a:pt x="3916910" y="1451371"/>
                            <a:pt x="3578737" y="1489800"/>
                          </a:cubicBezTo>
                          <a:cubicBezTo>
                            <a:pt x="3240564" y="1528229"/>
                            <a:pt x="3242200" y="1483153"/>
                            <a:pt x="3098056" y="1489800"/>
                          </a:cubicBezTo>
                          <a:cubicBezTo>
                            <a:pt x="2953912" y="1496447"/>
                            <a:pt x="2745308" y="1480806"/>
                            <a:pt x="2617375" y="1489800"/>
                          </a:cubicBezTo>
                          <a:cubicBezTo>
                            <a:pt x="2489442" y="1498794"/>
                            <a:pt x="2121946" y="1522892"/>
                            <a:pt x="1724682" y="1489800"/>
                          </a:cubicBezTo>
                          <a:cubicBezTo>
                            <a:pt x="1327418" y="1456708"/>
                            <a:pt x="1019221" y="1497491"/>
                            <a:pt x="831989" y="1489800"/>
                          </a:cubicBezTo>
                          <a:cubicBezTo>
                            <a:pt x="644757" y="1482109"/>
                            <a:pt x="529467" y="1513687"/>
                            <a:pt x="248305" y="1489800"/>
                          </a:cubicBezTo>
                          <a:cubicBezTo>
                            <a:pt x="120183" y="1491547"/>
                            <a:pt x="-2297" y="1388084"/>
                            <a:pt x="0" y="1241495"/>
                          </a:cubicBezTo>
                          <a:cubicBezTo>
                            <a:pt x="-17044" y="1036668"/>
                            <a:pt x="4835" y="864698"/>
                            <a:pt x="0" y="725036"/>
                          </a:cubicBezTo>
                          <a:cubicBezTo>
                            <a:pt x="-4835" y="585374"/>
                            <a:pt x="12785" y="407782"/>
                            <a:pt x="0" y="248305"/>
                          </a:cubicBezTo>
                          <a:close/>
                        </a:path>
                        <a:path w="10796914" h="1489800" stroke="0" extrusionOk="0">
                          <a:moveTo>
                            <a:pt x="0" y="248305"/>
                          </a:moveTo>
                          <a:cubicBezTo>
                            <a:pt x="-5928" y="114424"/>
                            <a:pt x="104639" y="-19907"/>
                            <a:pt x="248305" y="0"/>
                          </a:cubicBezTo>
                          <a:cubicBezTo>
                            <a:pt x="430477" y="35874"/>
                            <a:pt x="876134" y="9759"/>
                            <a:pt x="1037995" y="0"/>
                          </a:cubicBezTo>
                          <a:cubicBezTo>
                            <a:pt x="1199856" y="-9759"/>
                            <a:pt x="1336902" y="15938"/>
                            <a:pt x="1415673" y="0"/>
                          </a:cubicBezTo>
                          <a:cubicBezTo>
                            <a:pt x="1494444" y="-15938"/>
                            <a:pt x="1747555" y="-11953"/>
                            <a:pt x="1896354" y="0"/>
                          </a:cubicBezTo>
                          <a:cubicBezTo>
                            <a:pt x="2045153" y="11953"/>
                            <a:pt x="2093125" y="-5445"/>
                            <a:pt x="2274031" y="0"/>
                          </a:cubicBezTo>
                          <a:cubicBezTo>
                            <a:pt x="2454937" y="5445"/>
                            <a:pt x="2698082" y="-4143"/>
                            <a:pt x="2857715" y="0"/>
                          </a:cubicBezTo>
                          <a:cubicBezTo>
                            <a:pt x="3017348" y="4143"/>
                            <a:pt x="3107413" y="8502"/>
                            <a:pt x="3235393" y="0"/>
                          </a:cubicBezTo>
                          <a:cubicBezTo>
                            <a:pt x="3363373" y="-8502"/>
                            <a:pt x="3895492" y="3008"/>
                            <a:pt x="4128086" y="0"/>
                          </a:cubicBezTo>
                          <a:cubicBezTo>
                            <a:pt x="4360680" y="-3008"/>
                            <a:pt x="4624890" y="-19272"/>
                            <a:pt x="4814773" y="0"/>
                          </a:cubicBezTo>
                          <a:cubicBezTo>
                            <a:pt x="5004656" y="19272"/>
                            <a:pt x="5025350" y="10140"/>
                            <a:pt x="5192451" y="0"/>
                          </a:cubicBezTo>
                          <a:cubicBezTo>
                            <a:pt x="5359552" y="-10140"/>
                            <a:pt x="5486089" y="10256"/>
                            <a:pt x="5776135" y="0"/>
                          </a:cubicBezTo>
                          <a:cubicBezTo>
                            <a:pt x="6066181" y="-10256"/>
                            <a:pt x="6104766" y="23480"/>
                            <a:pt x="6359819" y="0"/>
                          </a:cubicBezTo>
                          <a:cubicBezTo>
                            <a:pt x="6614872" y="-23480"/>
                            <a:pt x="6590797" y="-17274"/>
                            <a:pt x="6737497" y="0"/>
                          </a:cubicBezTo>
                          <a:cubicBezTo>
                            <a:pt x="6884197" y="17274"/>
                            <a:pt x="7203757" y="37870"/>
                            <a:pt x="7630190" y="0"/>
                          </a:cubicBezTo>
                          <a:cubicBezTo>
                            <a:pt x="8056623" y="-37870"/>
                            <a:pt x="8250474" y="16499"/>
                            <a:pt x="8522883" y="0"/>
                          </a:cubicBezTo>
                          <a:cubicBezTo>
                            <a:pt x="8795292" y="-16499"/>
                            <a:pt x="9071469" y="-5633"/>
                            <a:pt x="9209569" y="0"/>
                          </a:cubicBezTo>
                          <a:cubicBezTo>
                            <a:pt x="9347669" y="5633"/>
                            <a:pt x="9997663" y="42111"/>
                            <a:pt x="10548609" y="0"/>
                          </a:cubicBezTo>
                          <a:cubicBezTo>
                            <a:pt x="10685716" y="5693"/>
                            <a:pt x="10779520" y="106851"/>
                            <a:pt x="10796914" y="248305"/>
                          </a:cubicBezTo>
                          <a:cubicBezTo>
                            <a:pt x="10805865" y="452785"/>
                            <a:pt x="10781303" y="501005"/>
                            <a:pt x="10796914" y="734968"/>
                          </a:cubicBezTo>
                          <a:cubicBezTo>
                            <a:pt x="10812525" y="968931"/>
                            <a:pt x="10801886" y="1013942"/>
                            <a:pt x="10796914" y="1241495"/>
                          </a:cubicBezTo>
                          <a:cubicBezTo>
                            <a:pt x="10806061" y="1356814"/>
                            <a:pt x="10688920" y="1490784"/>
                            <a:pt x="10548609" y="1489800"/>
                          </a:cubicBezTo>
                          <a:cubicBezTo>
                            <a:pt x="10452862" y="1485029"/>
                            <a:pt x="10251466" y="1471657"/>
                            <a:pt x="10170931" y="1489800"/>
                          </a:cubicBezTo>
                          <a:cubicBezTo>
                            <a:pt x="10090396" y="1507943"/>
                            <a:pt x="9691164" y="1502985"/>
                            <a:pt x="9381241" y="1489800"/>
                          </a:cubicBezTo>
                          <a:cubicBezTo>
                            <a:pt x="9071318" y="1476616"/>
                            <a:pt x="8869548" y="1474188"/>
                            <a:pt x="8694554" y="1489800"/>
                          </a:cubicBezTo>
                          <a:cubicBezTo>
                            <a:pt x="8519560" y="1505412"/>
                            <a:pt x="8316651" y="1496854"/>
                            <a:pt x="8110870" y="1489800"/>
                          </a:cubicBezTo>
                          <a:cubicBezTo>
                            <a:pt x="7905089" y="1482746"/>
                            <a:pt x="7579735" y="1505268"/>
                            <a:pt x="7218177" y="1489800"/>
                          </a:cubicBezTo>
                          <a:cubicBezTo>
                            <a:pt x="6856619" y="1474332"/>
                            <a:pt x="6824714" y="1484046"/>
                            <a:pt x="6634493" y="1489800"/>
                          </a:cubicBezTo>
                          <a:cubicBezTo>
                            <a:pt x="6444272" y="1495554"/>
                            <a:pt x="6390268" y="1474253"/>
                            <a:pt x="6256816" y="1489800"/>
                          </a:cubicBezTo>
                          <a:cubicBezTo>
                            <a:pt x="6123364" y="1505347"/>
                            <a:pt x="5986172" y="1474630"/>
                            <a:pt x="5776135" y="1489800"/>
                          </a:cubicBezTo>
                          <a:cubicBezTo>
                            <a:pt x="5566098" y="1504970"/>
                            <a:pt x="5395620" y="1519459"/>
                            <a:pt x="5089448" y="1489800"/>
                          </a:cubicBezTo>
                          <a:cubicBezTo>
                            <a:pt x="4783276" y="1460141"/>
                            <a:pt x="4808919" y="1501884"/>
                            <a:pt x="4711770" y="1489800"/>
                          </a:cubicBezTo>
                          <a:cubicBezTo>
                            <a:pt x="4614621" y="1477716"/>
                            <a:pt x="4420727" y="1503293"/>
                            <a:pt x="4334092" y="1489800"/>
                          </a:cubicBezTo>
                          <a:cubicBezTo>
                            <a:pt x="4247457" y="1476307"/>
                            <a:pt x="3888113" y="1492163"/>
                            <a:pt x="3647405" y="1489800"/>
                          </a:cubicBezTo>
                          <a:cubicBezTo>
                            <a:pt x="3406697" y="1487437"/>
                            <a:pt x="3257280" y="1502592"/>
                            <a:pt x="3063721" y="1489800"/>
                          </a:cubicBezTo>
                          <a:cubicBezTo>
                            <a:pt x="2870162" y="1477008"/>
                            <a:pt x="2384458" y="1515689"/>
                            <a:pt x="2171028" y="1489800"/>
                          </a:cubicBezTo>
                          <a:cubicBezTo>
                            <a:pt x="1957598" y="1463911"/>
                            <a:pt x="1787719" y="1509843"/>
                            <a:pt x="1484341" y="1489800"/>
                          </a:cubicBezTo>
                          <a:cubicBezTo>
                            <a:pt x="1180963" y="1469757"/>
                            <a:pt x="580126" y="1447606"/>
                            <a:pt x="248305" y="1489800"/>
                          </a:cubicBezTo>
                          <a:cubicBezTo>
                            <a:pt x="128309" y="1516988"/>
                            <a:pt x="5468" y="1372157"/>
                            <a:pt x="0" y="1241495"/>
                          </a:cubicBezTo>
                          <a:cubicBezTo>
                            <a:pt x="-2994" y="1095794"/>
                            <a:pt x="-10545" y="958559"/>
                            <a:pt x="0" y="725036"/>
                          </a:cubicBezTo>
                          <a:cubicBezTo>
                            <a:pt x="10545" y="491513"/>
                            <a:pt x="-15483" y="374379"/>
                            <a:pt x="0" y="248305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hlinkClick r:id="rId63" action="ppaction://hlinksldjump"/>
              <a:extLst>
                <a:ext uri="{FF2B5EF4-FFF2-40B4-BE49-F238E27FC236}">
                  <a16:creationId xmlns:a16="http://schemas.microsoft.com/office/drawing/2014/main" id="{1F37DBF2-44B0-524E-4F74-4BF940EF3A08}"/>
                </a:ext>
              </a:extLst>
            </p:cNvPr>
            <p:cNvSpPr/>
            <p:nvPr/>
          </p:nvSpPr>
          <p:spPr>
            <a:xfrm>
              <a:off x="3242753" y="8549194"/>
              <a:ext cx="8992690" cy="702375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000" b="1" cap="none" spc="0" dirty="0">
                  <a:ln w="0"/>
                </a:rPr>
                <a:t>END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drumroll.wav"/>
          </p:stSnd>
        </p:sndAc>
      </p:transition>
    </mc:Choice>
    <mc:Fallback xmlns="">
      <p:transition spd="slow">
        <p:random/>
        <p:sndAc>
          <p:stSnd>
            <p:snd r:embed="rId64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348130" y="2061845"/>
            <a:ext cx="13591741" cy="4629128"/>
            <a:chOff x="0" y="-47625"/>
            <a:chExt cx="2328813" cy="79315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28813" cy="745531"/>
            </a:xfrm>
            <a:custGeom>
              <a:avLst/>
              <a:gdLst/>
              <a:ahLst/>
              <a:cxnLst/>
              <a:rect l="l" t="t" r="r" b="b"/>
              <a:pathLst>
                <a:path w="2328813" h="745531">
                  <a:moveTo>
                    <a:pt x="29050" y="0"/>
                  </a:moveTo>
                  <a:lnTo>
                    <a:pt x="2299763" y="0"/>
                  </a:lnTo>
                  <a:cubicBezTo>
                    <a:pt x="2307468" y="0"/>
                    <a:pt x="2314857" y="3061"/>
                    <a:pt x="2320305" y="8509"/>
                  </a:cubicBezTo>
                  <a:cubicBezTo>
                    <a:pt x="2325752" y="13956"/>
                    <a:pt x="2328813" y="21345"/>
                    <a:pt x="2328813" y="29050"/>
                  </a:cubicBezTo>
                  <a:lnTo>
                    <a:pt x="2328813" y="716481"/>
                  </a:lnTo>
                  <a:cubicBezTo>
                    <a:pt x="2328813" y="724186"/>
                    <a:pt x="2325752" y="731575"/>
                    <a:pt x="2320305" y="737023"/>
                  </a:cubicBezTo>
                  <a:cubicBezTo>
                    <a:pt x="2314857" y="742471"/>
                    <a:pt x="2307468" y="745531"/>
                    <a:pt x="2299763" y="745531"/>
                  </a:cubicBezTo>
                  <a:lnTo>
                    <a:pt x="29050" y="745531"/>
                  </a:lnTo>
                  <a:cubicBezTo>
                    <a:pt x="21345" y="745531"/>
                    <a:pt x="13956" y="742471"/>
                    <a:pt x="8509" y="737023"/>
                  </a:cubicBezTo>
                  <a:cubicBezTo>
                    <a:pt x="3061" y="731575"/>
                    <a:pt x="0" y="724186"/>
                    <a:pt x="0" y="716481"/>
                  </a:cubicBezTo>
                  <a:lnTo>
                    <a:pt x="0" y="29050"/>
                  </a:lnTo>
                  <a:cubicBezTo>
                    <a:pt x="0" y="21345"/>
                    <a:pt x="3061" y="13956"/>
                    <a:pt x="8509" y="8509"/>
                  </a:cubicBezTo>
                  <a:cubicBezTo>
                    <a:pt x="13956" y="3061"/>
                    <a:pt x="21345" y="0"/>
                    <a:pt x="29050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28813" cy="7931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944635" y="2609182"/>
            <a:ext cx="12398728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999"/>
              </a:lnSpc>
            </a:pPr>
            <a:r>
              <a:rPr lang="en-US" sz="13999" dirty="0">
                <a:solidFill>
                  <a:srgbClr val="000000"/>
                </a:solidFill>
                <a:latin typeface="Fredoka One"/>
              </a:rPr>
              <a:t>2.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079905" y="7036803"/>
            <a:ext cx="12128189" cy="910396"/>
            <a:chOff x="0" y="0"/>
            <a:chExt cx="2078048" cy="1559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78048" cy="155988"/>
            </a:xfrm>
            <a:custGeom>
              <a:avLst/>
              <a:gdLst/>
              <a:ahLst/>
              <a:cxnLst/>
              <a:rect l="l" t="t" r="r" b="b"/>
              <a:pathLst>
                <a:path w="2078048" h="155988">
                  <a:moveTo>
                    <a:pt x="32555" y="0"/>
                  </a:moveTo>
                  <a:lnTo>
                    <a:pt x="2045492" y="0"/>
                  </a:lnTo>
                  <a:cubicBezTo>
                    <a:pt x="2054127" y="0"/>
                    <a:pt x="2062407" y="3430"/>
                    <a:pt x="2068512" y="9535"/>
                  </a:cubicBezTo>
                  <a:cubicBezTo>
                    <a:pt x="2074618" y="15641"/>
                    <a:pt x="2078048" y="23921"/>
                    <a:pt x="2078048" y="32555"/>
                  </a:cubicBezTo>
                  <a:lnTo>
                    <a:pt x="2078048" y="123432"/>
                  </a:lnTo>
                  <a:cubicBezTo>
                    <a:pt x="2078048" y="141412"/>
                    <a:pt x="2063472" y="155988"/>
                    <a:pt x="2045492" y="155988"/>
                  </a:cubicBezTo>
                  <a:lnTo>
                    <a:pt x="32555" y="155988"/>
                  </a:lnTo>
                  <a:cubicBezTo>
                    <a:pt x="14576" y="155988"/>
                    <a:pt x="0" y="141412"/>
                    <a:pt x="0" y="123432"/>
                  </a:cubicBezTo>
                  <a:lnTo>
                    <a:pt x="0" y="32555"/>
                  </a:lnTo>
                  <a:cubicBezTo>
                    <a:pt x="0" y="14576"/>
                    <a:pt x="14576" y="0"/>
                    <a:pt x="32555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078048" cy="2036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498116" y="7275842"/>
            <a:ext cx="9291767" cy="508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3899" dirty="0">
                <a:solidFill>
                  <a:srgbClr val="000000"/>
                </a:solidFill>
                <a:latin typeface="Glacial Indifference Bold"/>
              </a:rPr>
              <a:t>LET'S START!</a:t>
            </a:r>
          </a:p>
        </p:txBody>
      </p:sp>
      <p:sp>
        <p:nvSpPr>
          <p:cNvPr id="11" name="Freeform 11"/>
          <p:cNvSpPr/>
          <p:nvPr/>
        </p:nvSpPr>
        <p:spPr>
          <a:xfrm rot="4887383">
            <a:off x="-770397" y="-1783932"/>
            <a:ext cx="4223413" cy="4349957"/>
          </a:xfrm>
          <a:custGeom>
            <a:avLst/>
            <a:gdLst/>
            <a:ahLst/>
            <a:cxnLst/>
            <a:rect l="l" t="t" r="r" b="b"/>
            <a:pathLst>
              <a:path w="4223413" h="4349957">
                <a:moveTo>
                  <a:pt x="0" y="0"/>
                </a:moveTo>
                <a:lnTo>
                  <a:pt x="4223412" y="0"/>
                </a:lnTo>
                <a:lnTo>
                  <a:pt x="4223412" y="4349957"/>
                </a:lnTo>
                <a:lnTo>
                  <a:pt x="0" y="43499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012354">
            <a:off x="15152943" y="8457724"/>
            <a:ext cx="4212714" cy="4338938"/>
          </a:xfrm>
          <a:custGeom>
            <a:avLst/>
            <a:gdLst/>
            <a:ahLst/>
            <a:cxnLst/>
            <a:rect l="l" t="t" r="r" b="b"/>
            <a:pathLst>
              <a:path w="4212714" h="4338938">
                <a:moveTo>
                  <a:pt x="0" y="0"/>
                </a:moveTo>
                <a:lnTo>
                  <a:pt x="4212714" y="0"/>
                </a:lnTo>
                <a:lnTo>
                  <a:pt x="4212714" y="4338938"/>
                </a:lnTo>
                <a:lnTo>
                  <a:pt x="0" y="43389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65CEC68D-09DA-BABF-AB7E-874FD03F9EA4}"/>
              </a:ext>
            </a:extLst>
          </p:cNvPr>
          <p:cNvSpPr txBox="1"/>
          <p:nvPr/>
        </p:nvSpPr>
        <p:spPr>
          <a:xfrm>
            <a:off x="3579020" y="4145938"/>
            <a:ext cx="11275285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u="sng" dirty="0">
                <a:solidFill>
                  <a:srgbClr val="0070C0"/>
                </a:solidFill>
                <a:latin typeface="Glacial Indifference Bold"/>
              </a:rPr>
              <a:t>Activity 3</a:t>
            </a:r>
          </a:p>
          <a:p>
            <a:pPr algn="ctr">
              <a:spcBef>
                <a:spcPct val="0"/>
              </a:spcBef>
            </a:pPr>
            <a:r>
              <a:rPr lang="en-US" sz="7200" dirty="0">
                <a:solidFill>
                  <a:srgbClr val="C00000"/>
                </a:solidFill>
                <a:latin typeface="Glacial Indifference Bold"/>
              </a:rPr>
              <a:t>Read and match.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645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drumroll.wav"/>
          </p:stSnd>
        </p:sndAc>
      </p:transition>
    </mc:Choice>
    <mc:Fallback xmlns="">
      <p:transition spd="slow">
        <p:sndAc>
          <p:stSnd>
            <p:snd r:embed="rId9" name="drumroll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A9A0836-AD3A-D3C7-7048-74EE44637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4357"/>
            <a:ext cx="18324953" cy="1030135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1329349">
            <a:off x="397809" y="6699654"/>
            <a:ext cx="2813887" cy="2925591"/>
          </a:xfrm>
          <a:custGeom>
            <a:avLst/>
            <a:gdLst/>
            <a:ahLst/>
            <a:cxnLst/>
            <a:rect l="l" t="t" r="r" b="b"/>
            <a:pathLst>
              <a:path w="2813887" h="2925591">
                <a:moveTo>
                  <a:pt x="0" y="0"/>
                </a:moveTo>
                <a:lnTo>
                  <a:pt x="2813887" y="0"/>
                </a:lnTo>
                <a:lnTo>
                  <a:pt x="2813887" y="2925592"/>
                </a:lnTo>
                <a:lnTo>
                  <a:pt x="0" y="29255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434936">
            <a:off x="14947058" y="3923741"/>
            <a:ext cx="2150546" cy="2099715"/>
          </a:xfrm>
          <a:custGeom>
            <a:avLst/>
            <a:gdLst/>
            <a:ahLst/>
            <a:cxnLst/>
            <a:rect l="l" t="t" r="r" b="b"/>
            <a:pathLst>
              <a:path w="2150546" h="2099715">
                <a:moveTo>
                  <a:pt x="0" y="0"/>
                </a:moveTo>
                <a:lnTo>
                  <a:pt x="2150546" y="0"/>
                </a:lnTo>
                <a:lnTo>
                  <a:pt x="2150546" y="2099716"/>
                </a:lnTo>
                <a:lnTo>
                  <a:pt x="0" y="20997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81670">
            <a:off x="1741045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90796">
            <a:off x="961767" y="919621"/>
            <a:ext cx="3134565" cy="1792802"/>
          </a:xfrm>
          <a:custGeom>
            <a:avLst/>
            <a:gdLst/>
            <a:ahLst/>
            <a:cxnLst/>
            <a:rect l="l" t="t" r="r" b="b"/>
            <a:pathLst>
              <a:path w="3134565" h="1792802">
                <a:moveTo>
                  <a:pt x="0" y="0"/>
                </a:moveTo>
                <a:lnTo>
                  <a:pt x="3134565" y="0"/>
                </a:lnTo>
                <a:lnTo>
                  <a:pt x="3134565" y="1792803"/>
                </a:lnTo>
                <a:lnTo>
                  <a:pt x="0" y="179280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337095">
            <a:off x="1493961" y="832347"/>
            <a:ext cx="1543416" cy="586498"/>
          </a:xfrm>
          <a:custGeom>
            <a:avLst/>
            <a:gdLst/>
            <a:ahLst/>
            <a:cxnLst/>
            <a:rect l="l" t="t" r="r" b="b"/>
            <a:pathLst>
              <a:path w="1543416" h="586498">
                <a:moveTo>
                  <a:pt x="0" y="0"/>
                </a:moveTo>
                <a:lnTo>
                  <a:pt x="1543417" y="0"/>
                </a:lnTo>
                <a:lnTo>
                  <a:pt x="1543417" y="586499"/>
                </a:lnTo>
                <a:lnTo>
                  <a:pt x="0" y="5864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619251">
            <a:off x="10512852" y="8799903"/>
            <a:ext cx="4282215" cy="2974193"/>
          </a:xfrm>
          <a:custGeom>
            <a:avLst/>
            <a:gdLst/>
            <a:ahLst/>
            <a:cxnLst/>
            <a:rect l="l" t="t" r="r" b="b"/>
            <a:pathLst>
              <a:path w="4282215" h="2974193">
                <a:moveTo>
                  <a:pt x="0" y="0"/>
                </a:moveTo>
                <a:lnTo>
                  <a:pt x="4282215" y="0"/>
                </a:lnTo>
                <a:lnTo>
                  <a:pt x="4282215" y="2974194"/>
                </a:lnTo>
                <a:lnTo>
                  <a:pt x="0" y="297419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342177">
            <a:off x="15082914" y="786879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 rot="-590796">
            <a:off x="1097959" y="176213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FF"/>
                </a:solidFill>
                <a:latin typeface="Jumble" panose="02000503000000020004" pitchFamily="2" charset="0"/>
              </a:rPr>
              <a:t>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84145" y="3827561"/>
            <a:ext cx="13756661" cy="2454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7200" b="1" dirty="0">
                <a:solidFill>
                  <a:srgbClr val="4B0E02"/>
                </a:solidFill>
                <a:latin typeface="KG Primary Penmanship"/>
              </a:rPr>
              <a:t>How often does your father </a:t>
            </a:r>
          </a:p>
          <a:p>
            <a:pPr algn="ctr">
              <a:lnSpc>
                <a:spcPts val="9999"/>
              </a:lnSpc>
            </a:pPr>
            <a:r>
              <a:rPr lang="en-US" sz="7200" b="1" dirty="0">
                <a:solidFill>
                  <a:srgbClr val="4B0E02"/>
                </a:solidFill>
                <a:latin typeface="KG Primary Penmanship"/>
              </a:rPr>
              <a:t>play badminton?</a:t>
            </a:r>
          </a:p>
        </p:txBody>
      </p:sp>
      <p:sp>
        <p:nvSpPr>
          <p:cNvPr id="11" name="TextBox 11"/>
          <p:cNvSpPr txBox="1"/>
          <p:nvPr/>
        </p:nvSpPr>
        <p:spPr>
          <a:xfrm rot="342177">
            <a:off x="15467920" y="8051135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>
                <a:solidFill>
                  <a:srgbClr val="FFFFFF"/>
                </a:solidFill>
                <a:latin typeface="KG Primary Penmanship"/>
              </a:rPr>
              <a:t>10</a:t>
            </a:r>
          </a:p>
        </p:txBody>
      </p:sp>
      <p:sp>
        <p:nvSpPr>
          <p:cNvPr id="12" name="Freeform 12"/>
          <p:cNvSpPr/>
          <p:nvPr/>
        </p:nvSpPr>
        <p:spPr>
          <a:xfrm rot="431368">
            <a:off x="16279146" y="6924802"/>
            <a:ext cx="894552" cy="1202943"/>
          </a:xfrm>
          <a:custGeom>
            <a:avLst/>
            <a:gdLst/>
            <a:ahLst/>
            <a:cxnLst/>
            <a:rect l="l" t="t" r="r" b="b"/>
            <a:pathLst>
              <a:path w="894552" h="1202943">
                <a:moveTo>
                  <a:pt x="0" y="0"/>
                </a:moveTo>
                <a:lnTo>
                  <a:pt x="894553" y="0"/>
                </a:lnTo>
                <a:lnTo>
                  <a:pt x="894553" y="1202943"/>
                </a:lnTo>
                <a:lnTo>
                  <a:pt x="0" y="120294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2081850">
            <a:off x="853771" y="4096524"/>
            <a:ext cx="1585022" cy="1596634"/>
          </a:xfrm>
          <a:custGeom>
            <a:avLst/>
            <a:gdLst/>
            <a:ahLst/>
            <a:cxnLst/>
            <a:rect l="l" t="t" r="r" b="b"/>
            <a:pathLst>
              <a:path w="1585022" h="1596634">
                <a:moveTo>
                  <a:pt x="0" y="0"/>
                </a:moveTo>
                <a:lnTo>
                  <a:pt x="1585022" y="0"/>
                </a:lnTo>
                <a:lnTo>
                  <a:pt x="1585022" y="1596633"/>
                </a:lnTo>
                <a:lnTo>
                  <a:pt x="0" y="159663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4508700" y="878241"/>
            <a:ext cx="2617773" cy="2579696"/>
            <a:chOff x="157485" y="160047"/>
            <a:chExt cx="3490364" cy="3439595"/>
          </a:xfrm>
        </p:grpSpPr>
        <p:sp>
          <p:nvSpPr>
            <p:cNvPr id="15" name="Freeform 15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=""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=""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 rot="381000">
              <a:off x="338021" y="2164105"/>
              <a:ext cx="3115678" cy="9040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 dirty="0">
                  <a:solidFill>
                    <a:srgbClr val="000000"/>
                  </a:solidFill>
                  <a:latin typeface="KG Primary Penmanship"/>
                  <a:hlinkClick r:id="rId27" action="ppaction://hlinksldjump"/>
                </a:rPr>
                <a:t>BACK TO GAME BOARD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553200" y="7526394"/>
            <a:ext cx="4572000" cy="390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29"/>
              </a:lnSpc>
            </a:pPr>
            <a:r>
              <a:rPr lang="en-US" sz="4800" u="sng" dirty="0">
                <a:solidFill>
                  <a:srgbClr val="4B0E02"/>
                </a:solidFill>
                <a:latin typeface="KG Primary Penmanship"/>
                <a:hlinkClick r:id="rId28" action="ppaction://hlinksldjump"/>
              </a:rPr>
              <a:t>ANSWER</a:t>
            </a:r>
            <a:endParaRPr lang="en-US" sz="4800" u="sng" dirty="0">
              <a:solidFill>
                <a:srgbClr val="4B0E02"/>
              </a:solidFill>
              <a:latin typeface="KG Primary Penmanship"/>
              <a:hlinkClick r:id="rId29" action="ppaction://hlinksldjump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30" name="chimes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EF9F84B-B91C-D6EF-9C84-2B43B3521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4872"/>
            <a:ext cx="18282790" cy="10301871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434936">
            <a:off x="571009" y="5733510"/>
            <a:ext cx="2150546" cy="2099715"/>
          </a:xfrm>
          <a:custGeom>
            <a:avLst/>
            <a:gdLst/>
            <a:ahLst/>
            <a:cxnLst/>
            <a:rect l="l" t="t" r="r" b="b"/>
            <a:pathLst>
              <a:path w="2150546" h="2099715">
                <a:moveTo>
                  <a:pt x="0" y="0"/>
                </a:moveTo>
                <a:lnTo>
                  <a:pt x="2150546" y="0"/>
                </a:lnTo>
                <a:lnTo>
                  <a:pt x="2150546" y="2099715"/>
                </a:lnTo>
                <a:lnTo>
                  <a:pt x="0" y="20997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81670">
            <a:off x="1741045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590796">
            <a:off x="961767" y="919621"/>
            <a:ext cx="3134565" cy="1792802"/>
          </a:xfrm>
          <a:custGeom>
            <a:avLst/>
            <a:gdLst/>
            <a:ahLst/>
            <a:cxnLst/>
            <a:rect l="l" t="t" r="r" b="b"/>
            <a:pathLst>
              <a:path w="3134565" h="1792802">
                <a:moveTo>
                  <a:pt x="0" y="0"/>
                </a:moveTo>
                <a:lnTo>
                  <a:pt x="3134565" y="0"/>
                </a:lnTo>
                <a:lnTo>
                  <a:pt x="3134565" y="1792803"/>
                </a:lnTo>
                <a:lnTo>
                  <a:pt x="0" y="17928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337095">
            <a:off x="1493961" y="832347"/>
            <a:ext cx="1543416" cy="586498"/>
          </a:xfrm>
          <a:custGeom>
            <a:avLst/>
            <a:gdLst/>
            <a:ahLst/>
            <a:cxnLst/>
            <a:rect l="l" t="t" r="r" b="b"/>
            <a:pathLst>
              <a:path w="1543416" h="586498">
                <a:moveTo>
                  <a:pt x="0" y="0"/>
                </a:moveTo>
                <a:lnTo>
                  <a:pt x="1543417" y="0"/>
                </a:lnTo>
                <a:lnTo>
                  <a:pt x="1543417" y="586499"/>
                </a:lnTo>
                <a:lnTo>
                  <a:pt x="0" y="5864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42177">
            <a:off x="15082914" y="786879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265669" y="3981460"/>
            <a:ext cx="13756661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8800" b="1" dirty="0">
                <a:solidFill>
                  <a:srgbClr val="4B0E02"/>
                </a:solidFill>
                <a:latin typeface="KG Primary Penmanship"/>
              </a:rPr>
              <a:t>He plays badminton (twice a week).</a:t>
            </a:r>
          </a:p>
        </p:txBody>
      </p:sp>
      <p:sp>
        <p:nvSpPr>
          <p:cNvPr id="9" name="TextBox 9"/>
          <p:cNvSpPr txBox="1"/>
          <p:nvPr/>
        </p:nvSpPr>
        <p:spPr>
          <a:xfrm rot="342177">
            <a:off x="15467920" y="8051135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>
                <a:solidFill>
                  <a:srgbClr val="FFFFFF"/>
                </a:solidFill>
                <a:latin typeface="KG Primary Penmanship"/>
              </a:rPr>
              <a:t>10</a:t>
            </a:r>
          </a:p>
        </p:txBody>
      </p:sp>
      <p:sp>
        <p:nvSpPr>
          <p:cNvPr id="10" name="Freeform 10"/>
          <p:cNvSpPr/>
          <p:nvPr/>
        </p:nvSpPr>
        <p:spPr>
          <a:xfrm rot="431368">
            <a:off x="16279146" y="6924802"/>
            <a:ext cx="894552" cy="1202943"/>
          </a:xfrm>
          <a:custGeom>
            <a:avLst/>
            <a:gdLst/>
            <a:ahLst/>
            <a:cxnLst/>
            <a:rect l="l" t="t" r="r" b="b"/>
            <a:pathLst>
              <a:path w="894552" h="1202943">
                <a:moveTo>
                  <a:pt x="0" y="0"/>
                </a:moveTo>
                <a:lnTo>
                  <a:pt x="894553" y="0"/>
                </a:lnTo>
                <a:lnTo>
                  <a:pt x="894553" y="1202943"/>
                </a:lnTo>
                <a:lnTo>
                  <a:pt x="0" y="120294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4508700" y="878241"/>
            <a:ext cx="2617773" cy="2579696"/>
            <a:chOff x="157485" y="160047"/>
            <a:chExt cx="3490364" cy="3439595"/>
          </a:xfrm>
        </p:grpSpPr>
        <p:sp>
          <p:nvSpPr>
            <p:cNvPr id="12" name="Freeform 12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 rot="381000">
              <a:off x="457505" y="2004473"/>
              <a:ext cx="2985591" cy="9040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 dirty="0">
                  <a:solidFill>
                    <a:srgbClr val="000000"/>
                  </a:solidFill>
                  <a:latin typeface="KG Primary Penmanship"/>
                  <a:hlinkClick r:id="rId21" action="ppaction://hlinksldjump"/>
                </a:rPr>
                <a:t>BACK TO GAME BOARD</a:t>
              </a:r>
            </a:p>
          </p:txBody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50A02483-1ADC-36FD-7F04-0A61637BABE5}"/>
              </a:ext>
            </a:extLst>
          </p:cNvPr>
          <p:cNvSpPr txBox="1"/>
          <p:nvPr/>
        </p:nvSpPr>
        <p:spPr>
          <a:xfrm rot="-590796">
            <a:off x="1097959" y="176213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FF"/>
                </a:solidFill>
                <a:latin typeface="Jumble" panose="02000503000000020004" pitchFamily="2" charset="0"/>
              </a:rPr>
              <a:t>1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tada sound.wav"/>
          </p:stSnd>
        </p:sndAc>
      </p:transition>
    </mc:Choice>
    <mc:Fallback xmlns="">
      <p:transition spd="slow">
        <p:random/>
        <p:sndAc>
          <p:stSnd>
            <p:snd r:embed="rId22" name="tada sound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556A04A-1ABF-8339-86B6-C5DEB22E8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4357"/>
            <a:ext cx="18324953" cy="1030135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999797">
            <a:off x="-3143391" y="3289039"/>
            <a:ext cx="5774080" cy="5658598"/>
          </a:xfrm>
          <a:custGeom>
            <a:avLst/>
            <a:gdLst/>
            <a:ahLst/>
            <a:cxnLst/>
            <a:rect l="l" t="t" r="r" b="b"/>
            <a:pathLst>
              <a:path w="5774080" h="5658598">
                <a:moveTo>
                  <a:pt x="0" y="0"/>
                </a:moveTo>
                <a:lnTo>
                  <a:pt x="5774080" y="0"/>
                </a:lnTo>
                <a:lnTo>
                  <a:pt x="5774080" y="5658598"/>
                </a:lnTo>
                <a:lnTo>
                  <a:pt x="0" y="56585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745734">
            <a:off x="16526576" y="3708032"/>
            <a:ext cx="2297006" cy="5033281"/>
          </a:xfrm>
          <a:custGeom>
            <a:avLst/>
            <a:gdLst/>
            <a:ahLst/>
            <a:cxnLst/>
            <a:rect l="l" t="t" r="r" b="b"/>
            <a:pathLst>
              <a:path w="2297006" h="5033281">
                <a:moveTo>
                  <a:pt x="0" y="0"/>
                </a:moveTo>
                <a:lnTo>
                  <a:pt x="2297006" y="0"/>
                </a:lnTo>
                <a:lnTo>
                  <a:pt x="2297006" y="5033281"/>
                </a:lnTo>
                <a:lnTo>
                  <a:pt x="0" y="50332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971835" y="1028700"/>
            <a:ext cx="14344330" cy="8065415"/>
          </a:xfrm>
          <a:custGeom>
            <a:avLst/>
            <a:gdLst/>
            <a:ahLst/>
            <a:cxnLst/>
            <a:rect l="l" t="t" r="r" b="b"/>
            <a:pathLst>
              <a:path w="14344330" h="8065415">
                <a:moveTo>
                  <a:pt x="0" y="0"/>
                </a:moveTo>
                <a:lnTo>
                  <a:pt x="14344330" y="0"/>
                </a:lnTo>
                <a:lnTo>
                  <a:pt x="14344330" y="8065415"/>
                </a:lnTo>
                <a:lnTo>
                  <a:pt x="0" y="806541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2177">
            <a:off x="15042268" y="7976179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189104" y="3619753"/>
            <a:ext cx="13756661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8000" b="1" dirty="0">
                <a:solidFill>
                  <a:srgbClr val="4B0E02"/>
                </a:solidFill>
                <a:latin typeface="KG Primary Penmanship"/>
              </a:rPr>
              <a:t>What did you do </a:t>
            </a:r>
          </a:p>
          <a:p>
            <a:pPr algn="ctr">
              <a:lnSpc>
                <a:spcPts val="9999"/>
              </a:lnSpc>
            </a:pPr>
            <a:r>
              <a:rPr lang="en-US" sz="8000" b="1" dirty="0">
                <a:solidFill>
                  <a:srgbClr val="4B0E02"/>
                </a:solidFill>
                <a:latin typeface="KG Primary Penmanship"/>
              </a:rPr>
              <a:t>last Mid-Autumn Festival?</a:t>
            </a:r>
          </a:p>
        </p:txBody>
      </p:sp>
      <p:sp>
        <p:nvSpPr>
          <p:cNvPr id="7" name="TextBox 7"/>
          <p:cNvSpPr txBox="1"/>
          <p:nvPr/>
        </p:nvSpPr>
        <p:spPr>
          <a:xfrm rot="342177">
            <a:off x="15427274" y="8185402"/>
            <a:ext cx="1378775" cy="761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 dirty="0">
                <a:solidFill>
                  <a:srgbClr val="FFFFFF"/>
                </a:solidFill>
                <a:latin typeface="KG Primary Penmanship"/>
              </a:rPr>
              <a:t>30</a:t>
            </a:r>
          </a:p>
        </p:txBody>
      </p:sp>
      <p:sp>
        <p:nvSpPr>
          <p:cNvPr id="8" name="Freeform 8"/>
          <p:cNvSpPr/>
          <p:nvPr/>
        </p:nvSpPr>
        <p:spPr>
          <a:xfrm>
            <a:off x="1070192" y="932739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1"/>
                </a:lnTo>
                <a:lnTo>
                  <a:pt x="0" y="17690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792955">
            <a:off x="1700644" y="715865"/>
            <a:ext cx="1727685" cy="612543"/>
          </a:xfrm>
          <a:custGeom>
            <a:avLst/>
            <a:gdLst/>
            <a:ahLst/>
            <a:cxnLst/>
            <a:rect l="l" t="t" r="r" b="b"/>
            <a:pathLst>
              <a:path w="1727685" h="612543">
                <a:moveTo>
                  <a:pt x="0" y="0"/>
                </a:moveTo>
                <a:lnTo>
                  <a:pt x="1727685" y="0"/>
                </a:lnTo>
                <a:lnTo>
                  <a:pt x="1727685" y="612543"/>
                </a:lnTo>
                <a:lnTo>
                  <a:pt x="0" y="6125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081850">
            <a:off x="15736980" y="5407012"/>
            <a:ext cx="1148540" cy="1156954"/>
          </a:xfrm>
          <a:custGeom>
            <a:avLst/>
            <a:gdLst/>
            <a:ahLst/>
            <a:cxnLst/>
            <a:rect l="l" t="t" r="r" b="b"/>
            <a:pathLst>
              <a:path w="1148540" h="1156954">
                <a:moveTo>
                  <a:pt x="0" y="0"/>
                </a:moveTo>
                <a:lnTo>
                  <a:pt x="1148540" y="0"/>
                </a:lnTo>
                <a:lnTo>
                  <a:pt x="1148540" y="1156954"/>
                </a:lnTo>
                <a:lnTo>
                  <a:pt x="0" y="115695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495222">
            <a:off x="3406102" y="8751292"/>
            <a:ext cx="3453731" cy="1130312"/>
          </a:xfrm>
          <a:custGeom>
            <a:avLst/>
            <a:gdLst/>
            <a:ahLst/>
            <a:cxnLst/>
            <a:rect l="l" t="t" r="r" b="b"/>
            <a:pathLst>
              <a:path w="3453731" h="1130312">
                <a:moveTo>
                  <a:pt x="0" y="0"/>
                </a:moveTo>
                <a:lnTo>
                  <a:pt x="3453731" y="0"/>
                </a:lnTo>
                <a:lnTo>
                  <a:pt x="3453731" y="1130312"/>
                </a:lnTo>
                <a:lnTo>
                  <a:pt x="0" y="113031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4508700" y="878241"/>
            <a:ext cx="2617773" cy="2579696"/>
            <a:chOff x="157485" y="160047"/>
            <a:chExt cx="3490364" cy="3439595"/>
          </a:xfrm>
        </p:grpSpPr>
        <p:sp>
          <p:nvSpPr>
            <p:cNvPr id="14" name="Freeform 14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 rot="381000">
              <a:off x="278662" y="2095174"/>
              <a:ext cx="3086482" cy="9040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 dirty="0">
                  <a:solidFill>
                    <a:srgbClr val="000000"/>
                  </a:solidFill>
                  <a:latin typeface="KG Primary Penmanship"/>
                  <a:hlinkClick r:id="rId23" action="ppaction://hlinksldjump"/>
                </a:rPr>
                <a:t>BACK TO GAME BOARD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979246" y="7117384"/>
            <a:ext cx="3295598" cy="390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29"/>
              </a:lnSpc>
            </a:pPr>
            <a:r>
              <a:rPr lang="en-US" sz="4800" u="sng" dirty="0">
                <a:solidFill>
                  <a:srgbClr val="4B0E02"/>
                </a:solidFill>
                <a:latin typeface="KG Primary Penmanship"/>
                <a:hlinkClick r:id="rId24" action="ppaction://hlinksldjump"/>
              </a:rPr>
              <a:t>ANSWER</a:t>
            </a:r>
            <a:endParaRPr lang="en-US" sz="4800" u="sng" dirty="0">
              <a:solidFill>
                <a:srgbClr val="4B0E02"/>
              </a:solidFill>
              <a:latin typeface="KG Primary Penmanship"/>
              <a:hlinkClick r:id="rId25" action="ppaction://hlinksldjump"/>
            </a:endParaRPr>
          </a:p>
        </p:txBody>
      </p:sp>
      <p:sp>
        <p:nvSpPr>
          <p:cNvPr id="21" name="TextBox 9">
            <a:extLst>
              <a:ext uri="{FF2B5EF4-FFF2-40B4-BE49-F238E27FC236}">
                <a16:creationId xmlns:a16="http://schemas.microsoft.com/office/drawing/2014/main" id="{133F229A-E056-0E2D-5B39-A3E81D9345DE}"/>
              </a:ext>
            </a:extLst>
          </p:cNvPr>
          <p:cNvSpPr txBox="1"/>
          <p:nvPr/>
        </p:nvSpPr>
        <p:spPr>
          <a:xfrm>
            <a:off x="1182553" y="167155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FF"/>
                </a:solidFill>
                <a:latin typeface="Jumble" panose="02000503000000020004" pitchFamily="2" charset="0"/>
              </a:rPr>
              <a:t>2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6" name="chimes.wav"/>
          </p:stSnd>
        </p:sndAc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99821AB-C6C8-28BD-73A1-75D421AF6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628"/>
            <a:ext cx="18288000" cy="1031583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1971835" y="1028700"/>
            <a:ext cx="14344330" cy="8065415"/>
          </a:xfrm>
          <a:custGeom>
            <a:avLst/>
            <a:gdLst/>
            <a:ahLst/>
            <a:cxnLst/>
            <a:rect l="l" t="t" r="r" b="b"/>
            <a:pathLst>
              <a:path w="14344330" h="8065415">
                <a:moveTo>
                  <a:pt x="0" y="0"/>
                </a:moveTo>
                <a:lnTo>
                  <a:pt x="14344330" y="0"/>
                </a:lnTo>
                <a:lnTo>
                  <a:pt x="14344330" y="8065415"/>
                </a:lnTo>
                <a:lnTo>
                  <a:pt x="0" y="80654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42177">
            <a:off x="15042268" y="7976179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 rot="342177">
            <a:off x="15427274" y="8185402"/>
            <a:ext cx="1378775" cy="761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 dirty="0">
                <a:solidFill>
                  <a:srgbClr val="FFFFFF"/>
                </a:solidFill>
                <a:latin typeface="KG Primary Penmanship"/>
              </a:rPr>
              <a:t>30</a:t>
            </a:r>
          </a:p>
        </p:txBody>
      </p:sp>
      <p:sp>
        <p:nvSpPr>
          <p:cNvPr id="6" name="Freeform 6"/>
          <p:cNvSpPr/>
          <p:nvPr/>
        </p:nvSpPr>
        <p:spPr>
          <a:xfrm>
            <a:off x="1070192" y="932739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1"/>
                </a:lnTo>
                <a:lnTo>
                  <a:pt x="0" y="17690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92955">
            <a:off x="1700644" y="715865"/>
            <a:ext cx="1727685" cy="612543"/>
          </a:xfrm>
          <a:custGeom>
            <a:avLst/>
            <a:gdLst/>
            <a:ahLst/>
            <a:cxnLst/>
            <a:rect l="l" t="t" r="r" b="b"/>
            <a:pathLst>
              <a:path w="1727685" h="612543">
                <a:moveTo>
                  <a:pt x="0" y="0"/>
                </a:moveTo>
                <a:lnTo>
                  <a:pt x="1727685" y="0"/>
                </a:lnTo>
                <a:lnTo>
                  <a:pt x="1727685" y="612543"/>
                </a:lnTo>
                <a:lnTo>
                  <a:pt x="0" y="6125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2081850">
            <a:off x="1255871" y="6249709"/>
            <a:ext cx="1148540" cy="1156954"/>
          </a:xfrm>
          <a:custGeom>
            <a:avLst/>
            <a:gdLst/>
            <a:ahLst/>
            <a:cxnLst/>
            <a:rect l="l" t="t" r="r" b="b"/>
            <a:pathLst>
              <a:path w="1148540" h="1156954">
                <a:moveTo>
                  <a:pt x="0" y="0"/>
                </a:moveTo>
                <a:lnTo>
                  <a:pt x="1148540" y="0"/>
                </a:lnTo>
                <a:lnTo>
                  <a:pt x="1148540" y="1156954"/>
                </a:lnTo>
                <a:lnTo>
                  <a:pt x="0" y="115695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1" name="Freeform 11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=""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17" action="ppaction://hlinksldjump"/>
                </a:rPr>
                <a:t>BACK TO GAME BOARD</a:t>
              </a:r>
            </a:p>
          </p:txBody>
        </p:sp>
      </p:grpSp>
      <p:sp>
        <p:nvSpPr>
          <p:cNvPr id="16" name="TextBox 9">
            <a:extLst>
              <a:ext uri="{FF2B5EF4-FFF2-40B4-BE49-F238E27FC236}">
                <a16:creationId xmlns:a16="http://schemas.microsoft.com/office/drawing/2014/main" id="{7BE65117-FF9C-E1D5-8187-8E3F357CFEFD}"/>
              </a:ext>
            </a:extLst>
          </p:cNvPr>
          <p:cNvSpPr txBox="1"/>
          <p:nvPr/>
        </p:nvSpPr>
        <p:spPr>
          <a:xfrm>
            <a:off x="1182553" y="167155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FFFFFF"/>
                </a:solidFill>
                <a:latin typeface="Jumble" panose="02000503000000020004" pitchFamily="2" charset="0"/>
              </a:rPr>
              <a:t>2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C958BFCD-25DF-8F59-2357-32362B40900F}"/>
              </a:ext>
            </a:extLst>
          </p:cNvPr>
          <p:cNvSpPr txBox="1"/>
          <p:nvPr/>
        </p:nvSpPr>
        <p:spPr>
          <a:xfrm>
            <a:off x="2059707" y="3702177"/>
            <a:ext cx="14574791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500" b="1" dirty="0">
                <a:solidFill>
                  <a:srgbClr val="4B0E02"/>
                </a:solidFill>
                <a:latin typeface="KG Primary Penmanship"/>
              </a:rPr>
              <a:t>I (sang songs </a:t>
            </a:r>
          </a:p>
          <a:p>
            <a:pPr algn="ctr"/>
            <a:r>
              <a:rPr lang="en-US" sz="11500" b="1" dirty="0">
                <a:solidFill>
                  <a:srgbClr val="4B0E02"/>
                </a:solidFill>
                <a:latin typeface="KG Primary Penmanship"/>
              </a:rPr>
              <a:t>and danced).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tada sound.wav"/>
          </p:stSnd>
        </p:sndAc>
      </p:transition>
    </mc:Choice>
    <mc:Fallback xmlns="">
      <p:transition spd="slow">
        <p:random/>
        <p:sndAc>
          <p:stSnd>
            <p:snd r:embed="rId18" name="tada sound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1068F96-83D5-52D1-4F20-682304ACF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4357"/>
            <a:ext cx="18324953" cy="1030135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958778">
            <a:off x="14167244" y="5036858"/>
            <a:ext cx="3970995" cy="5066660"/>
          </a:xfrm>
          <a:custGeom>
            <a:avLst/>
            <a:gdLst/>
            <a:ahLst/>
            <a:cxnLst/>
            <a:rect l="l" t="t" r="r" b="b"/>
            <a:pathLst>
              <a:path w="3970995" h="5066660">
                <a:moveTo>
                  <a:pt x="0" y="0"/>
                </a:moveTo>
                <a:lnTo>
                  <a:pt x="3970995" y="0"/>
                </a:lnTo>
                <a:lnTo>
                  <a:pt x="3970995" y="5066660"/>
                </a:lnTo>
                <a:lnTo>
                  <a:pt x="0" y="50666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478009">
            <a:off x="-727684" y="3169375"/>
            <a:ext cx="3970995" cy="5066660"/>
          </a:xfrm>
          <a:custGeom>
            <a:avLst/>
            <a:gdLst/>
            <a:ahLst/>
            <a:cxnLst/>
            <a:rect l="l" t="t" r="r" b="b"/>
            <a:pathLst>
              <a:path w="3970995" h="5066660">
                <a:moveTo>
                  <a:pt x="0" y="0"/>
                </a:moveTo>
                <a:lnTo>
                  <a:pt x="3970995" y="0"/>
                </a:lnTo>
                <a:lnTo>
                  <a:pt x="3970995" y="5066659"/>
                </a:lnTo>
                <a:lnTo>
                  <a:pt x="0" y="50666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96056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2177">
            <a:off x="15082914" y="786879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265669" y="3794720"/>
            <a:ext cx="13756661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8800" b="1" dirty="0">
                <a:solidFill>
                  <a:srgbClr val="000000"/>
                </a:solidFill>
                <a:latin typeface="KG Primary Penmanship"/>
              </a:rPr>
              <a:t>What will you do </a:t>
            </a:r>
          </a:p>
          <a:p>
            <a:pPr algn="ctr">
              <a:lnSpc>
                <a:spcPts val="9999"/>
              </a:lnSpc>
            </a:pPr>
            <a:r>
              <a:rPr lang="en-US" sz="8800" b="1" dirty="0">
                <a:solidFill>
                  <a:srgbClr val="000000"/>
                </a:solidFill>
                <a:latin typeface="KG Primary Penmanship"/>
              </a:rPr>
              <a:t>next summer?</a:t>
            </a:r>
          </a:p>
        </p:txBody>
      </p:sp>
      <p:sp>
        <p:nvSpPr>
          <p:cNvPr id="7" name="TextBox 7"/>
          <p:cNvSpPr txBox="1"/>
          <p:nvPr/>
        </p:nvSpPr>
        <p:spPr>
          <a:xfrm rot="342177">
            <a:off x="15467920" y="8078017"/>
            <a:ext cx="1378775" cy="761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 dirty="0">
                <a:solidFill>
                  <a:srgbClr val="424242"/>
                </a:solidFill>
                <a:latin typeface="KG Primary Penmanship"/>
              </a:rPr>
              <a:t>20</a:t>
            </a:r>
          </a:p>
        </p:txBody>
      </p:sp>
      <p:sp>
        <p:nvSpPr>
          <p:cNvPr id="8" name="Freeform 8"/>
          <p:cNvSpPr/>
          <p:nvPr/>
        </p:nvSpPr>
        <p:spPr>
          <a:xfrm>
            <a:off x="1070192" y="947019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1"/>
                </a:lnTo>
                <a:lnTo>
                  <a:pt x="0" y="17690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73202">
            <a:off x="1629983" y="652447"/>
            <a:ext cx="1906050" cy="589143"/>
          </a:xfrm>
          <a:custGeom>
            <a:avLst/>
            <a:gdLst/>
            <a:ahLst/>
            <a:cxnLst/>
            <a:rect l="l" t="t" r="r" b="b"/>
            <a:pathLst>
              <a:path w="1906050" h="589143">
                <a:moveTo>
                  <a:pt x="0" y="0"/>
                </a:moveTo>
                <a:lnTo>
                  <a:pt x="1906051" y="0"/>
                </a:lnTo>
                <a:lnTo>
                  <a:pt x="1906051" y="589143"/>
                </a:lnTo>
                <a:lnTo>
                  <a:pt x="0" y="5891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85860">
            <a:off x="825576" y="5150008"/>
            <a:ext cx="2617820" cy="2830281"/>
          </a:xfrm>
          <a:custGeom>
            <a:avLst/>
            <a:gdLst/>
            <a:ahLst/>
            <a:cxnLst/>
            <a:rect l="l" t="t" r="r" b="b"/>
            <a:pathLst>
              <a:path w="2617820" h="2830281">
                <a:moveTo>
                  <a:pt x="0" y="0"/>
                </a:moveTo>
                <a:lnTo>
                  <a:pt x="2617820" y="0"/>
                </a:lnTo>
                <a:lnTo>
                  <a:pt x="2617820" y="2830280"/>
                </a:lnTo>
                <a:lnTo>
                  <a:pt x="0" y="28302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1306233">
            <a:off x="12532323" y="457513"/>
            <a:ext cx="1288231" cy="1297668"/>
          </a:xfrm>
          <a:custGeom>
            <a:avLst/>
            <a:gdLst/>
            <a:ahLst/>
            <a:cxnLst/>
            <a:rect l="l" t="t" r="r" b="b"/>
            <a:pathLst>
              <a:path w="1288231" h="1297668">
                <a:moveTo>
                  <a:pt x="0" y="0"/>
                </a:moveTo>
                <a:lnTo>
                  <a:pt x="1288231" y="0"/>
                </a:lnTo>
                <a:lnTo>
                  <a:pt x="1288231" y="1297669"/>
                </a:lnTo>
                <a:lnTo>
                  <a:pt x="0" y="129766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285787">
            <a:off x="3574196" y="8272552"/>
            <a:ext cx="1907708" cy="1873022"/>
          </a:xfrm>
          <a:custGeom>
            <a:avLst/>
            <a:gdLst/>
            <a:ahLst/>
            <a:cxnLst/>
            <a:rect l="l" t="t" r="r" b="b"/>
            <a:pathLst>
              <a:path w="1907708" h="1873022">
                <a:moveTo>
                  <a:pt x="0" y="0"/>
                </a:moveTo>
                <a:lnTo>
                  <a:pt x="1907707" y="0"/>
                </a:lnTo>
                <a:lnTo>
                  <a:pt x="1907707" y="1873022"/>
                </a:lnTo>
                <a:lnTo>
                  <a:pt x="0" y="187302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4508700" y="878241"/>
            <a:ext cx="2617773" cy="2579696"/>
            <a:chOff x="157485" y="160047"/>
            <a:chExt cx="3490364" cy="3439595"/>
          </a:xfrm>
        </p:grpSpPr>
        <p:sp>
          <p:nvSpPr>
            <p:cNvPr id="15" name="Freeform 15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=""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 rot="381000">
              <a:off x="304909" y="2105442"/>
              <a:ext cx="3043155" cy="9040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 dirty="0">
                  <a:solidFill>
                    <a:srgbClr val="000000"/>
                  </a:solidFill>
                  <a:latin typeface="KG Primary Penmanship"/>
                  <a:hlinkClick r:id="rId25" action="ppaction://hlinksldjump"/>
                </a:rPr>
                <a:t>BACK TO GAME BOARD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371890" y="7112419"/>
            <a:ext cx="3544218" cy="390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29"/>
              </a:lnSpc>
            </a:pPr>
            <a:r>
              <a:rPr lang="en-US" sz="4800" u="sng" dirty="0">
                <a:solidFill>
                  <a:srgbClr val="000000"/>
                </a:solidFill>
                <a:latin typeface="KG Primary Penmanship"/>
                <a:hlinkClick r:id="rId26" action="ppaction://hlinksldjump"/>
              </a:rPr>
              <a:t>ANSWER</a:t>
            </a:r>
            <a:endParaRPr lang="en-US" sz="2629" u="sng" dirty="0">
              <a:solidFill>
                <a:srgbClr val="000000"/>
              </a:solidFill>
              <a:latin typeface="KG Primary Penmanship"/>
              <a:hlinkClick r:id="rId27" action="ppaction://hlinksldjump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51A7E5BC-3A22-A72B-7C3B-D8597760583F}"/>
              </a:ext>
            </a:extLst>
          </p:cNvPr>
          <p:cNvSpPr txBox="1"/>
          <p:nvPr/>
        </p:nvSpPr>
        <p:spPr>
          <a:xfrm>
            <a:off x="1182553" y="167155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Jumble" panose="02000503000000020004" pitchFamily="2" charset="0"/>
              </a:rPr>
              <a:t>3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8" name="chimes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4EC50DA-501D-F9BB-6378-DEB709A2F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903" y="22860"/>
            <a:ext cx="18369903" cy="1026414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285787">
            <a:off x="942202" y="3861729"/>
            <a:ext cx="1907708" cy="1873022"/>
          </a:xfrm>
          <a:custGeom>
            <a:avLst/>
            <a:gdLst/>
            <a:ahLst/>
            <a:cxnLst/>
            <a:rect l="l" t="t" r="r" b="b"/>
            <a:pathLst>
              <a:path w="1907708" h="1873022">
                <a:moveTo>
                  <a:pt x="0" y="0"/>
                </a:moveTo>
                <a:lnTo>
                  <a:pt x="1907708" y="0"/>
                </a:lnTo>
                <a:lnTo>
                  <a:pt x="1907708" y="1873022"/>
                </a:lnTo>
                <a:lnTo>
                  <a:pt x="0" y="18730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896056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342177">
            <a:off x="15082914" y="786879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265669" y="4383382"/>
            <a:ext cx="13756661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8800" b="1" dirty="0">
                <a:solidFill>
                  <a:srgbClr val="000000"/>
                </a:solidFill>
                <a:latin typeface="KG Primary Penmanship"/>
              </a:rPr>
              <a:t>I will (go to the beach with my family).</a:t>
            </a:r>
          </a:p>
        </p:txBody>
      </p:sp>
      <p:sp>
        <p:nvSpPr>
          <p:cNvPr id="6" name="TextBox 6"/>
          <p:cNvSpPr txBox="1"/>
          <p:nvPr/>
        </p:nvSpPr>
        <p:spPr>
          <a:xfrm rot="342177">
            <a:off x="15467920" y="8078017"/>
            <a:ext cx="1378775" cy="761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 dirty="0">
                <a:solidFill>
                  <a:srgbClr val="424242"/>
                </a:solidFill>
                <a:latin typeface="KG Primary Penmanship"/>
              </a:rPr>
              <a:t>20</a:t>
            </a:r>
          </a:p>
        </p:txBody>
      </p:sp>
      <p:sp>
        <p:nvSpPr>
          <p:cNvPr id="7" name="Freeform 7"/>
          <p:cNvSpPr/>
          <p:nvPr/>
        </p:nvSpPr>
        <p:spPr>
          <a:xfrm>
            <a:off x="1070192" y="947019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1"/>
                </a:lnTo>
                <a:lnTo>
                  <a:pt x="0" y="17690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273202">
            <a:off x="1629983" y="652447"/>
            <a:ext cx="1906050" cy="589143"/>
          </a:xfrm>
          <a:custGeom>
            <a:avLst/>
            <a:gdLst/>
            <a:ahLst/>
            <a:cxnLst/>
            <a:rect l="l" t="t" r="r" b="b"/>
            <a:pathLst>
              <a:path w="1906050" h="589143">
                <a:moveTo>
                  <a:pt x="0" y="0"/>
                </a:moveTo>
                <a:lnTo>
                  <a:pt x="1906051" y="0"/>
                </a:lnTo>
                <a:lnTo>
                  <a:pt x="1906051" y="589143"/>
                </a:lnTo>
                <a:lnTo>
                  <a:pt x="0" y="5891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306233">
            <a:off x="12783654" y="8440957"/>
            <a:ext cx="1288231" cy="1297668"/>
          </a:xfrm>
          <a:custGeom>
            <a:avLst/>
            <a:gdLst/>
            <a:ahLst/>
            <a:cxnLst/>
            <a:rect l="l" t="t" r="r" b="b"/>
            <a:pathLst>
              <a:path w="1288231" h="1297668">
                <a:moveTo>
                  <a:pt x="0" y="0"/>
                </a:moveTo>
                <a:lnTo>
                  <a:pt x="1288231" y="0"/>
                </a:lnTo>
                <a:lnTo>
                  <a:pt x="1288231" y="1297669"/>
                </a:lnTo>
                <a:lnTo>
                  <a:pt x="0" y="12976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4508700" y="878241"/>
            <a:ext cx="2617773" cy="2579696"/>
            <a:chOff x="157485" y="160047"/>
            <a:chExt cx="3490364" cy="3439595"/>
          </a:xfrm>
        </p:grpSpPr>
        <p:sp>
          <p:nvSpPr>
            <p:cNvPr id="12" name="Freeform 12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 rot="381000">
              <a:off x="370661" y="2181978"/>
              <a:ext cx="3064006" cy="9040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 dirty="0">
                  <a:solidFill>
                    <a:srgbClr val="000000"/>
                  </a:solidFill>
                  <a:latin typeface="KG Primary Penmanship"/>
                  <a:hlinkClick r:id="rId21" action="ppaction://hlinksldjump"/>
                </a:rPr>
                <a:t>BACK TO GAME BOARD</a:t>
              </a:r>
            </a:p>
          </p:txBody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5400C044-B9C5-28B7-1270-09CE68045042}"/>
              </a:ext>
            </a:extLst>
          </p:cNvPr>
          <p:cNvSpPr txBox="1"/>
          <p:nvPr/>
        </p:nvSpPr>
        <p:spPr>
          <a:xfrm>
            <a:off x="1182553" y="167155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accent6">
                    <a:lumMod val="50000"/>
                  </a:schemeClr>
                </a:solidFill>
                <a:latin typeface="Jumble" panose="02000503000000020004" pitchFamily="2" charset="0"/>
              </a:rPr>
              <a:t>3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tada sound.wav"/>
          </p:stSnd>
        </p:sndAc>
      </p:transition>
    </mc:Choice>
    <mc:Fallback xmlns="">
      <p:transition spd="slow">
        <p:random/>
        <p:sndAc>
          <p:stSnd>
            <p:snd r:embed="rId22" name="tada sound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2F2A0CB-2177-9677-376A-7AB9E4775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4357"/>
            <a:ext cx="18324953" cy="1030135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995952">
            <a:off x="8450987" y="8765860"/>
            <a:ext cx="5309830" cy="1737763"/>
          </a:xfrm>
          <a:custGeom>
            <a:avLst/>
            <a:gdLst/>
            <a:ahLst/>
            <a:cxnLst/>
            <a:rect l="l" t="t" r="r" b="b"/>
            <a:pathLst>
              <a:path w="5309830" h="1737763">
                <a:moveTo>
                  <a:pt x="0" y="0"/>
                </a:moveTo>
                <a:lnTo>
                  <a:pt x="5309830" y="0"/>
                </a:lnTo>
                <a:lnTo>
                  <a:pt x="5309830" y="1737762"/>
                </a:lnTo>
                <a:lnTo>
                  <a:pt x="0" y="1737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306233">
            <a:off x="5589967" y="368765"/>
            <a:ext cx="1770348" cy="1783317"/>
          </a:xfrm>
          <a:custGeom>
            <a:avLst/>
            <a:gdLst/>
            <a:ahLst/>
            <a:cxnLst/>
            <a:rect l="l" t="t" r="r" b="b"/>
            <a:pathLst>
              <a:path w="1770348" h="1783317">
                <a:moveTo>
                  <a:pt x="0" y="0"/>
                </a:moveTo>
                <a:lnTo>
                  <a:pt x="1770348" y="0"/>
                </a:lnTo>
                <a:lnTo>
                  <a:pt x="1770348" y="1783317"/>
                </a:lnTo>
                <a:lnTo>
                  <a:pt x="0" y="17833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96056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32888" flipH="1">
            <a:off x="15515320" y="4508352"/>
            <a:ext cx="7260644" cy="5900924"/>
          </a:xfrm>
          <a:custGeom>
            <a:avLst/>
            <a:gdLst/>
            <a:ahLst/>
            <a:cxnLst/>
            <a:rect l="l" t="t" r="r" b="b"/>
            <a:pathLst>
              <a:path w="7260644" h="5900924">
                <a:moveTo>
                  <a:pt x="7260645" y="0"/>
                </a:moveTo>
                <a:lnTo>
                  <a:pt x="0" y="0"/>
                </a:lnTo>
                <a:lnTo>
                  <a:pt x="0" y="5900924"/>
                </a:lnTo>
                <a:lnTo>
                  <a:pt x="7260645" y="5900924"/>
                </a:lnTo>
                <a:lnTo>
                  <a:pt x="7260645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342177">
            <a:off x="15082914" y="786879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2284145" y="3872506"/>
            <a:ext cx="13756661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600" b="1" dirty="0">
                <a:solidFill>
                  <a:srgbClr val="1A5033"/>
                </a:solidFill>
                <a:latin typeface="KG Primary Penmanship"/>
              </a:rPr>
              <a:t>What did you eat </a:t>
            </a:r>
          </a:p>
          <a:p>
            <a:pPr algn="ctr">
              <a:lnSpc>
                <a:spcPts val="9999"/>
              </a:lnSpc>
            </a:pPr>
            <a:r>
              <a:rPr lang="en-US" sz="9600" b="1" dirty="0">
                <a:solidFill>
                  <a:srgbClr val="1A5033"/>
                </a:solidFill>
                <a:latin typeface="KG Primary Penmanship"/>
              </a:rPr>
              <a:t>this morning?</a:t>
            </a:r>
          </a:p>
        </p:txBody>
      </p:sp>
      <p:sp>
        <p:nvSpPr>
          <p:cNvPr id="8" name="TextBox 8"/>
          <p:cNvSpPr txBox="1"/>
          <p:nvPr/>
        </p:nvSpPr>
        <p:spPr>
          <a:xfrm rot="342177">
            <a:off x="15467920" y="8051135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>
                <a:solidFill>
                  <a:srgbClr val="FFFFFF"/>
                </a:solidFill>
                <a:latin typeface="KG Primary Penmanship"/>
              </a:rPr>
              <a:t>10</a:t>
            </a:r>
          </a:p>
        </p:txBody>
      </p:sp>
      <p:sp>
        <p:nvSpPr>
          <p:cNvPr id="9" name="Freeform 9"/>
          <p:cNvSpPr/>
          <p:nvPr/>
        </p:nvSpPr>
        <p:spPr>
          <a:xfrm>
            <a:off x="1070192" y="957878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1"/>
                </a:lnTo>
                <a:lnTo>
                  <a:pt x="0" y="17690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351417">
            <a:off x="1633248" y="850940"/>
            <a:ext cx="1966961" cy="469612"/>
          </a:xfrm>
          <a:custGeom>
            <a:avLst/>
            <a:gdLst/>
            <a:ahLst/>
            <a:cxnLst/>
            <a:rect l="l" t="t" r="r" b="b"/>
            <a:pathLst>
              <a:path w="1966961" h="469612">
                <a:moveTo>
                  <a:pt x="0" y="0"/>
                </a:moveTo>
                <a:lnTo>
                  <a:pt x="1966961" y="0"/>
                </a:lnTo>
                <a:lnTo>
                  <a:pt x="1966961" y="469612"/>
                </a:lnTo>
                <a:lnTo>
                  <a:pt x="0" y="46961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2803937">
            <a:off x="-2050122" y="5358308"/>
            <a:ext cx="3734873" cy="2695899"/>
          </a:xfrm>
          <a:custGeom>
            <a:avLst/>
            <a:gdLst/>
            <a:ahLst/>
            <a:cxnLst/>
            <a:rect l="l" t="t" r="r" b="b"/>
            <a:pathLst>
              <a:path w="3734873" h="2695899">
                <a:moveTo>
                  <a:pt x="0" y="0"/>
                </a:moveTo>
                <a:lnTo>
                  <a:pt x="3734873" y="0"/>
                </a:lnTo>
                <a:lnTo>
                  <a:pt x="3734873" y="2695900"/>
                </a:lnTo>
                <a:lnTo>
                  <a:pt x="0" y="26959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922543" y="7307801"/>
            <a:ext cx="3240722" cy="2502846"/>
          </a:xfrm>
          <a:custGeom>
            <a:avLst/>
            <a:gdLst/>
            <a:ahLst/>
            <a:cxnLst/>
            <a:rect l="l" t="t" r="r" b="b"/>
            <a:pathLst>
              <a:path w="3240722" h="2502846">
                <a:moveTo>
                  <a:pt x="0" y="0"/>
                </a:moveTo>
                <a:lnTo>
                  <a:pt x="3240722" y="0"/>
                </a:lnTo>
                <a:lnTo>
                  <a:pt x="3240722" y="2502846"/>
                </a:lnTo>
                <a:lnTo>
                  <a:pt x="0" y="250284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14508700" y="878241"/>
            <a:ext cx="2617773" cy="2579696"/>
            <a:chOff x="157485" y="160047"/>
            <a:chExt cx="3490364" cy="3439595"/>
          </a:xfrm>
        </p:grpSpPr>
        <p:sp>
          <p:nvSpPr>
            <p:cNvPr id="15" name="Freeform 15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="" xmlns:asvg="http://schemas.microsoft.com/office/drawing/2016/SVG/main" r:embed="rId2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 rot="381000">
              <a:off x="267214" y="2101590"/>
              <a:ext cx="3270903" cy="9040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 dirty="0">
                  <a:solidFill>
                    <a:srgbClr val="000000"/>
                  </a:solidFill>
                  <a:latin typeface="KG Primary Penmanship"/>
                  <a:hlinkClick r:id="rId25" action="ppaction://hlinksldjump"/>
                </a:rPr>
                <a:t>BACK TO GAME BOARD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179573" y="7112715"/>
            <a:ext cx="3498520" cy="390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29"/>
              </a:lnSpc>
            </a:pPr>
            <a:r>
              <a:rPr lang="en-US" sz="4800" u="sng" dirty="0">
                <a:solidFill>
                  <a:srgbClr val="1A5033"/>
                </a:solidFill>
                <a:latin typeface="KG Primary Penmanship"/>
                <a:hlinkClick r:id="rId26" action="ppaction://hlinksldjump"/>
              </a:rPr>
              <a:t>ANSWER</a:t>
            </a:r>
            <a:endParaRPr lang="en-US" sz="4800" u="sng" dirty="0">
              <a:solidFill>
                <a:srgbClr val="1A5033"/>
              </a:solidFill>
              <a:latin typeface="KG Primary Penmanship"/>
              <a:hlinkClick r:id="" action="ppaction://noaction"/>
            </a:endParaRP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8D8193F3-A7C7-E8B7-7BC9-294E8E482765}"/>
              </a:ext>
            </a:extLst>
          </p:cNvPr>
          <p:cNvSpPr txBox="1"/>
          <p:nvPr/>
        </p:nvSpPr>
        <p:spPr>
          <a:xfrm>
            <a:off x="1182553" y="167155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bg1"/>
                </a:solidFill>
                <a:latin typeface="Jumble" panose="02000503000000020004" pitchFamily="2" charset="0"/>
              </a:rPr>
              <a:t>4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7" name="chimes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FC9E2BA-4FFC-D019-DF8F-6FBC2541C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9195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1533079">
            <a:off x="7652643" y="-167380"/>
            <a:ext cx="5309830" cy="1737763"/>
          </a:xfrm>
          <a:custGeom>
            <a:avLst/>
            <a:gdLst/>
            <a:ahLst/>
            <a:cxnLst/>
            <a:rect l="l" t="t" r="r" b="b"/>
            <a:pathLst>
              <a:path w="5309830" h="1737763">
                <a:moveTo>
                  <a:pt x="0" y="0"/>
                </a:moveTo>
                <a:lnTo>
                  <a:pt x="5309830" y="0"/>
                </a:lnTo>
                <a:lnTo>
                  <a:pt x="5309830" y="1737762"/>
                </a:lnTo>
                <a:lnTo>
                  <a:pt x="0" y="1737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306233">
            <a:off x="818688" y="6350044"/>
            <a:ext cx="1770348" cy="1783317"/>
          </a:xfrm>
          <a:custGeom>
            <a:avLst/>
            <a:gdLst/>
            <a:ahLst/>
            <a:cxnLst/>
            <a:rect l="l" t="t" r="r" b="b"/>
            <a:pathLst>
              <a:path w="1770348" h="1783317">
                <a:moveTo>
                  <a:pt x="0" y="0"/>
                </a:moveTo>
                <a:lnTo>
                  <a:pt x="1770348" y="0"/>
                </a:lnTo>
                <a:lnTo>
                  <a:pt x="1770348" y="1783318"/>
                </a:lnTo>
                <a:lnTo>
                  <a:pt x="0" y="17833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896056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2177">
            <a:off x="15082914" y="7868794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1" y="0"/>
                </a:lnTo>
                <a:lnTo>
                  <a:pt x="2160971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467635" y="4494533"/>
            <a:ext cx="11856287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999"/>
              </a:lnSpc>
            </a:pPr>
            <a:r>
              <a:rPr lang="en-US" sz="9600" b="1" dirty="0">
                <a:solidFill>
                  <a:srgbClr val="1A5033"/>
                </a:solidFill>
                <a:latin typeface="KG Primary Penmanship"/>
              </a:rPr>
              <a:t>I ate (meat and rice).</a:t>
            </a:r>
          </a:p>
        </p:txBody>
      </p:sp>
      <p:sp>
        <p:nvSpPr>
          <p:cNvPr id="7" name="TextBox 7"/>
          <p:cNvSpPr txBox="1"/>
          <p:nvPr/>
        </p:nvSpPr>
        <p:spPr>
          <a:xfrm rot="342177">
            <a:off x="15467920" y="8051135"/>
            <a:ext cx="1378775" cy="814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>
                <a:solidFill>
                  <a:srgbClr val="FFFFFF"/>
                </a:solidFill>
                <a:latin typeface="KG Primary Penmanship"/>
              </a:rPr>
              <a:t>10</a:t>
            </a:r>
          </a:p>
        </p:txBody>
      </p:sp>
      <p:sp>
        <p:nvSpPr>
          <p:cNvPr id="8" name="Freeform 8"/>
          <p:cNvSpPr/>
          <p:nvPr/>
        </p:nvSpPr>
        <p:spPr>
          <a:xfrm>
            <a:off x="1070192" y="957878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1"/>
                </a:lnTo>
                <a:lnTo>
                  <a:pt x="0" y="17690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351417">
            <a:off x="1633248" y="850940"/>
            <a:ext cx="1966961" cy="469612"/>
          </a:xfrm>
          <a:custGeom>
            <a:avLst/>
            <a:gdLst/>
            <a:ahLst/>
            <a:cxnLst/>
            <a:rect l="l" t="t" r="r" b="b"/>
            <a:pathLst>
              <a:path w="1966961" h="469612">
                <a:moveTo>
                  <a:pt x="0" y="0"/>
                </a:moveTo>
                <a:lnTo>
                  <a:pt x="1966961" y="0"/>
                </a:lnTo>
                <a:lnTo>
                  <a:pt x="1966961" y="469612"/>
                </a:lnTo>
                <a:lnTo>
                  <a:pt x="0" y="4696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14390586" y="758206"/>
            <a:ext cx="2854001" cy="2819767"/>
            <a:chOff x="0" y="0"/>
            <a:chExt cx="3805334" cy="3759689"/>
          </a:xfrm>
        </p:grpSpPr>
        <p:sp>
          <p:nvSpPr>
            <p:cNvPr id="12" name="Freeform 12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=""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 rot="381000">
              <a:off x="727147" y="2043242"/>
              <a:ext cx="2148630" cy="9040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>
                  <a:solidFill>
                    <a:srgbClr val="000000"/>
                  </a:solidFill>
                  <a:latin typeface="KG Primary Penmanship"/>
                  <a:hlinkClick r:id="rId19" action="ppaction://hlinksldjump"/>
                </a:rPr>
                <a:t>BACK TO GAME BOARD</a:t>
              </a:r>
            </a:p>
          </p:txBody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05D169F1-9178-7C32-F0EF-6D81C85AA330}"/>
              </a:ext>
            </a:extLst>
          </p:cNvPr>
          <p:cNvSpPr txBox="1"/>
          <p:nvPr/>
        </p:nvSpPr>
        <p:spPr>
          <a:xfrm>
            <a:off x="1182553" y="1671555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bg1"/>
                </a:solidFill>
                <a:latin typeface="Jumble" panose="02000503000000020004" pitchFamily="2" charset="0"/>
              </a:rPr>
              <a:t>4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tada sound.wav"/>
          </p:stSnd>
        </p:sndAc>
      </p:transition>
    </mc:Choice>
    <mc:Fallback xmlns="">
      <p:transition spd="slow">
        <p:random/>
        <p:sndAc>
          <p:stSnd>
            <p:snd r:embed="rId20" name="tada sound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C4F4052-43CA-21CA-0A2B-018AA2F45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4357"/>
            <a:ext cx="18324953" cy="10301357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-506731">
            <a:off x="-143072" y="5332207"/>
            <a:ext cx="4198776" cy="4114800"/>
          </a:xfrm>
          <a:custGeom>
            <a:avLst/>
            <a:gdLst/>
            <a:ahLst/>
            <a:cxnLst/>
            <a:rect l="l" t="t" r="r" b="b"/>
            <a:pathLst>
              <a:path w="4198776" h="4114800">
                <a:moveTo>
                  <a:pt x="0" y="0"/>
                </a:moveTo>
                <a:lnTo>
                  <a:pt x="4198776" y="0"/>
                </a:lnTo>
                <a:lnTo>
                  <a:pt x="41987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223656">
            <a:off x="14832913" y="4227831"/>
            <a:ext cx="3441084" cy="3577686"/>
          </a:xfrm>
          <a:custGeom>
            <a:avLst/>
            <a:gdLst/>
            <a:ahLst/>
            <a:cxnLst/>
            <a:rect l="l" t="t" r="r" b="b"/>
            <a:pathLst>
              <a:path w="3441084" h="3577686">
                <a:moveTo>
                  <a:pt x="0" y="0"/>
                </a:moveTo>
                <a:lnTo>
                  <a:pt x="3441084" y="0"/>
                </a:lnTo>
                <a:lnTo>
                  <a:pt x="3441084" y="3577687"/>
                </a:lnTo>
                <a:lnTo>
                  <a:pt x="0" y="35776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768890">
            <a:off x="4670408" y="8873379"/>
            <a:ext cx="4147436" cy="1357343"/>
          </a:xfrm>
          <a:custGeom>
            <a:avLst/>
            <a:gdLst/>
            <a:ahLst/>
            <a:cxnLst/>
            <a:rect l="l" t="t" r="r" b="b"/>
            <a:pathLst>
              <a:path w="4147436" h="1357343">
                <a:moveTo>
                  <a:pt x="0" y="0"/>
                </a:moveTo>
                <a:lnTo>
                  <a:pt x="4147436" y="0"/>
                </a:lnTo>
                <a:lnTo>
                  <a:pt x="4147436" y="1357343"/>
                </a:lnTo>
                <a:lnTo>
                  <a:pt x="0" y="13573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337978">
            <a:off x="813410" y="3163366"/>
            <a:ext cx="2304861" cy="2250383"/>
          </a:xfrm>
          <a:custGeom>
            <a:avLst/>
            <a:gdLst/>
            <a:ahLst/>
            <a:cxnLst/>
            <a:rect l="l" t="t" r="r" b="b"/>
            <a:pathLst>
              <a:path w="2304861" h="2250383">
                <a:moveTo>
                  <a:pt x="0" y="0"/>
                </a:moveTo>
                <a:lnTo>
                  <a:pt x="2304862" y="0"/>
                </a:lnTo>
                <a:lnTo>
                  <a:pt x="2304862" y="2250383"/>
                </a:lnTo>
                <a:lnTo>
                  <a:pt x="0" y="22503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41458">
            <a:off x="1896056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21877">
            <a:off x="15062063" y="8247691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0" y="0"/>
                </a:lnTo>
                <a:lnTo>
                  <a:pt x="2160970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284145" y="3802609"/>
            <a:ext cx="13756661" cy="256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8800" b="1" dirty="0">
                <a:solidFill>
                  <a:srgbClr val="000000"/>
                </a:solidFill>
                <a:latin typeface="KG Primary Penmanship"/>
              </a:rPr>
              <a:t>What will you drink tomorrow morning?</a:t>
            </a:r>
          </a:p>
        </p:txBody>
      </p:sp>
      <p:sp>
        <p:nvSpPr>
          <p:cNvPr id="9" name="TextBox 9"/>
          <p:cNvSpPr txBox="1"/>
          <p:nvPr/>
        </p:nvSpPr>
        <p:spPr>
          <a:xfrm rot="-221877">
            <a:off x="15443832" y="8458205"/>
            <a:ext cx="1378775" cy="761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 dirty="0">
                <a:solidFill>
                  <a:srgbClr val="FFFFFF"/>
                </a:solidFill>
                <a:latin typeface="KG Primary Penmanship"/>
              </a:rPr>
              <a:t>30</a:t>
            </a:r>
          </a:p>
        </p:txBody>
      </p:sp>
      <p:sp>
        <p:nvSpPr>
          <p:cNvPr id="10" name="Freeform 10"/>
          <p:cNvSpPr/>
          <p:nvPr/>
        </p:nvSpPr>
        <p:spPr>
          <a:xfrm rot="-647350">
            <a:off x="1103790" y="927383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2"/>
                </a:lnTo>
                <a:lnTo>
                  <a:pt x="0" y="17690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387151">
            <a:off x="1570564" y="773268"/>
            <a:ext cx="1725755" cy="611859"/>
          </a:xfrm>
          <a:custGeom>
            <a:avLst/>
            <a:gdLst/>
            <a:ahLst/>
            <a:cxnLst/>
            <a:rect l="l" t="t" r="r" b="b"/>
            <a:pathLst>
              <a:path w="1725755" h="611859">
                <a:moveTo>
                  <a:pt x="0" y="0"/>
                </a:moveTo>
                <a:lnTo>
                  <a:pt x="1725755" y="0"/>
                </a:lnTo>
                <a:lnTo>
                  <a:pt x="1725755" y="611859"/>
                </a:lnTo>
                <a:lnTo>
                  <a:pt x="0" y="61185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79270">
            <a:off x="1214937" y="6355154"/>
            <a:ext cx="2101464" cy="2068906"/>
          </a:xfrm>
          <a:custGeom>
            <a:avLst/>
            <a:gdLst/>
            <a:ahLst/>
            <a:cxnLst/>
            <a:rect l="l" t="t" r="r" b="b"/>
            <a:pathLst>
              <a:path w="2101464" h="2068906">
                <a:moveTo>
                  <a:pt x="0" y="0"/>
                </a:moveTo>
                <a:lnTo>
                  <a:pt x="2101464" y="0"/>
                </a:lnTo>
                <a:lnTo>
                  <a:pt x="2101464" y="2068906"/>
                </a:lnTo>
                <a:lnTo>
                  <a:pt x="0" y="206890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431368">
            <a:off x="8602856" y="752283"/>
            <a:ext cx="1082289" cy="1455401"/>
          </a:xfrm>
          <a:custGeom>
            <a:avLst/>
            <a:gdLst/>
            <a:ahLst/>
            <a:cxnLst/>
            <a:rect l="l" t="t" r="r" b="b"/>
            <a:pathLst>
              <a:path w="1082289" h="1455401">
                <a:moveTo>
                  <a:pt x="0" y="0"/>
                </a:moveTo>
                <a:lnTo>
                  <a:pt x="1082288" y="0"/>
                </a:lnTo>
                <a:lnTo>
                  <a:pt x="1082288" y="1455401"/>
                </a:lnTo>
                <a:lnTo>
                  <a:pt x="0" y="145540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1306233">
            <a:off x="11563963" y="8780785"/>
            <a:ext cx="1004679" cy="1012040"/>
          </a:xfrm>
          <a:custGeom>
            <a:avLst/>
            <a:gdLst/>
            <a:ahLst/>
            <a:cxnLst/>
            <a:rect l="l" t="t" r="r" b="b"/>
            <a:pathLst>
              <a:path w="1004679" h="1012040">
                <a:moveTo>
                  <a:pt x="0" y="0"/>
                </a:moveTo>
                <a:lnTo>
                  <a:pt x="1004679" y="0"/>
                </a:lnTo>
                <a:lnTo>
                  <a:pt x="1004679" y="1012040"/>
                </a:lnTo>
                <a:lnTo>
                  <a:pt x="0" y="101204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14508700" y="878241"/>
            <a:ext cx="2617773" cy="2579696"/>
            <a:chOff x="157485" y="160047"/>
            <a:chExt cx="3490364" cy="3439595"/>
          </a:xfrm>
        </p:grpSpPr>
        <p:sp>
          <p:nvSpPr>
            <p:cNvPr id="17" name="Freeform 17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="" xmlns:asvg="http://schemas.microsoft.com/office/drawing/2016/SVG/main" r:embed="rId2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=""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 rot="381000">
              <a:off x="284328" y="2147799"/>
              <a:ext cx="3096210" cy="9040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 dirty="0">
                  <a:solidFill>
                    <a:srgbClr val="000000"/>
                  </a:solidFill>
                  <a:latin typeface="KG Primary Penmanship"/>
                  <a:hlinkClick r:id="rId29" action="ppaction://hlinksldjump"/>
                </a:rPr>
                <a:t>BACK TO GAME BOARD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086600" y="7602208"/>
            <a:ext cx="3132077" cy="3901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29"/>
              </a:lnSpc>
            </a:pPr>
            <a:r>
              <a:rPr lang="en-US" sz="4800" u="sng" dirty="0">
                <a:solidFill>
                  <a:srgbClr val="000000"/>
                </a:solidFill>
                <a:latin typeface="KG Primary Penmanship"/>
                <a:hlinkClick r:id="rId30" action="ppaction://hlinksldjump"/>
              </a:rPr>
              <a:t>ANSWER</a:t>
            </a:r>
            <a:endParaRPr lang="en-US" sz="4800" u="sng" dirty="0">
              <a:solidFill>
                <a:srgbClr val="000000"/>
              </a:solidFill>
              <a:latin typeface="KG Primary Penmanship"/>
              <a:hlinkClick r:id="" action="ppaction://noaction"/>
            </a:endParaRPr>
          </a:p>
        </p:txBody>
      </p:sp>
      <p:sp>
        <p:nvSpPr>
          <p:cNvPr id="22" name="TextBox 9">
            <a:extLst>
              <a:ext uri="{FF2B5EF4-FFF2-40B4-BE49-F238E27FC236}">
                <a16:creationId xmlns:a16="http://schemas.microsoft.com/office/drawing/2014/main" id="{87A589B0-9803-862F-A677-C3904B6144DA}"/>
              </a:ext>
            </a:extLst>
          </p:cNvPr>
          <p:cNvSpPr txBox="1"/>
          <p:nvPr/>
        </p:nvSpPr>
        <p:spPr>
          <a:xfrm rot="20949312">
            <a:off x="1328443" y="1701066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bg1"/>
                </a:solidFill>
                <a:latin typeface="Jumble" panose="02000503000000020004" pitchFamily="2" charset="0"/>
              </a:rPr>
              <a:t>5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31" name="chimes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4110578-D163-5D5A-AD19-3B3A2A4F7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436"/>
            <a:ext cx="18364200" cy="10288436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768890">
            <a:off x="7571829" y="11527"/>
            <a:ext cx="4147436" cy="1357343"/>
          </a:xfrm>
          <a:custGeom>
            <a:avLst/>
            <a:gdLst/>
            <a:ahLst/>
            <a:cxnLst/>
            <a:rect l="l" t="t" r="r" b="b"/>
            <a:pathLst>
              <a:path w="4147436" h="1357343">
                <a:moveTo>
                  <a:pt x="0" y="0"/>
                </a:moveTo>
                <a:lnTo>
                  <a:pt x="4147436" y="0"/>
                </a:lnTo>
                <a:lnTo>
                  <a:pt x="4147436" y="1357343"/>
                </a:lnTo>
                <a:lnTo>
                  <a:pt x="0" y="13573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337978">
            <a:off x="15401024" y="5821223"/>
            <a:ext cx="2304861" cy="2250383"/>
          </a:xfrm>
          <a:custGeom>
            <a:avLst/>
            <a:gdLst/>
            <a:ahLst/>
            <a:cxnLst/>
            <a:rect l="l" t="t" r="r" b="b"/>
            <a:pathLst>
              <a:path w="2304861" h="2250383">
                <a:moveTo>
                  <a:pt x="0" y="0"/>
                </a:moveTo>
                <a:lnTo>
                  <a:pt x="2304862" y="0"/>
                </a:lnTo>
                <a:lnTo>
                  <a:pt x="2304862" y="2250383"/>
                </a:lnTo>
                <a:lnTo>
                  <a:pt x="0" y="22503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141458">
            <a:off x="1896056" y="1107667"/>
            <a:ext cx="14495889" cy="8150633"/>
          </a:xfrm>
          <a:custGeom>
            <a:avLst/>
            <a:gdLst/>
            <a:ahLst/>
            <a:cxnLst/>
            <a:rect l="l" t="t" r="r" b="b"/>
            <a:pathLst>
              <a:path w="14495889" h="8150633">
                <a:moveTo>
                  <a:pt x="0" y="0"/>
                </a:moveTo>
                <a:lnTo>
                  <a:pt x="14495888" y="0"/>
                </a:lnTo>
                <a:lnTo>
                  <a:pt x="14495888" y="8150633"/>
                </a:lnTo>
                <a:lnTo>
                  <a:pt x="0" y="81506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221877">
            <a:off x="15062063" y="8247691"/>
            <a:ext cx="2160970" cy="1235959"/>
          </a:xfrm>
          <a:custGeom>
            <a:avLst/>
            <a:gdLst/>
            <a:ahLst/>
            <a:cxnLst/>
            <a:rect l="l" t="t" r="r" b="b"/>
            <a:pathLst>
              <a:path w="2160970" h="1235959">
                <a:moveTo>
                  <a:pt x="0" y="0"/>
                </a:moveTo>
                <a:lnTo>
                  <a:pt x="2160970" y="0"/>
                </a:lnTo>
                <a:lnTo>
                  <a:pt x="2160970" y="1235959"/>
                </a:lnTo>
                <a:lnTo>
                  <a:pt x="0" y="12359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2265669" y="4474707"/>
            <a:ext cx="13756661" cy="1333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10000" b="1" dirty="0">
                <a:solidFill>
                  <a:srgbClr val="000000"/>
                </a:solidFill>
                <a:latin typeface="KG Primary Penmanship"/>
              </a:rPr>
              <a:t>I will drink (milk).</a:t>
            </a:r>
          </a:p>
        </p:txBody>
      </p:sp>
      <p:sp>
        <p:nvSpPr>
          <p:cNvPr id="7" name="TextBox 7"/>
          <p:cNvSpPr txBox="1"/>
          <p:nvPr/>
        </p:nvSpPr>
        <p:spPr>
          <a:xfrm rot="-221877">
            <a:off x="15443832" y="8458205"/>
            <a:ext cx="1378775" cy="761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8"/>
              </a:lnSpc>
              <a:spcBef>
                <a:spcPct val="0"/>
              </a:spcBef>
            </a:pPr>
            <a:r>
              <a:rPr lang="en-US" sz="4663" dirty="0">
                <a:solidFill>
                  <a:srgbClr val="FFFFFF"/>
                </a:solidFill>
                <a:latin typeface="KG Primary Penmanship"/>
              </a:rPr>
              <a:t>30</a:t>
            </a:r>
          </a:p>
        </p:txBody>
      </p:sp>
      <p:sp>
        <p:nvSpPr>
          <p:cNvPr id="8" name="Freeform 8"/>
          <p:cNvSpPr/>
          <p:nvPr/>
        </p:nvSpPr>
        <p:spPr>
          <a:xfrm rot="-647350">
            <a:off x="1103790" y="927383"/>
            <a:ext cx="3093073" cy="1769071"/>
          </a:xfrm>
          <a:custGeom>
            <a:avLst/>
            <a:gdLst/>
            <a:ahLst/>
            <a:cxnLst/>
            <a:rect l="l" t="t" r="r" b="b"/>
            <a:pathLst>
              <a:path w="3093073" h="1769071">
                <a:moveTo>
                  <a:pt x="0" y="0"/>
                </a:moveTo>
                <a:lnTo>
                  <a:pt x="3093073" y="0"/>
                </a:lnTo>
                <a:lnTo>
                  <a:pt x="3093073" y="1769072"/>
                </a:lnTo>
                <a:lnTo>
                  <a:pt x="0" y="17690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387151">
            <a:off x="1570564" y="773268"/>
            <a:ext cx="1725755" cy="611859"/>
          </a:xfrm>
          <a:custGeom>
            <a:avLst/>
            <a:gdLst/>
            <a:ahLst/>
            <a:cxnLst/>
            <a:rect l="l" t="t" r="r" b="b"/>
            <a:pathLst>
              <a:path w="1725755" h="611859">
                <a:moveTo>
                  <a:pt x="0" y="0"/>
                </a:moveTo>
                <a:lnTo>
                  <a:pt x="1725755" y="0"/>
                </a:lnTo>
                <a:lnTo>
                  <a:pt x="1725755" y="611859"/>
                </a:lnTo>
                <a:lnTo>
                  <a:pt x="0" y="61185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306233">
            <a:off x="1180549" y="6740572"/>
            <a:ext cx="1004679" cy="1012040"/>
          </a:xfrm>
          <a:custGeom>
            <a:avLst/>
            <a:gdLst/>
            <a:ahLst/>
            <a:cxnLst/>
            <a:rect l="l" t="t" r="r" b="b"/>
            <a:pathLst>
              <a:path w="1004679" h="1012040">
                <a:moveTo>
                  <a:pt x="0" y="0"/>
                </a:moveTo>
                <a:lnTo>
                  <a:pt x="1004680" y="0"/>
                </a:lnTo>
                <a:lnTo>
                  <a:pt x="1004680" y="1012039"/>
                </a:lnTo>
                <a:lnTo>
                  <a:pt x="0" y="101203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4508700" y="878241"/>
            <a:ext cx="2617773" cy="2579696"/>
            <a:chOff x="157485" y="160047"/>
            <a:chExt cx="3490364" cy="3439595"/>
          </a:xfrm>
        </p:grpSpPr>
        <p:sp>
          <p:nvSpPr>
            <p:cNvPr id="13" name="Freeform 13"/>
            <p:cNvSpPr/>
            <p:nvPr/>
          </p:nvSpPr>
          <p:spPr>
            <a:xfrm rot="331523">
              <a:off x="157485" y="160047"/>
              <a:ext cx="3490364" cy="3439595"/>
            </a:xfrm>
            <a:custGeom>
              <a:avLst/>
              <a:gdLst/>
              <a:ahLst/>
              <a:cxnLst/>
              <a:rect l="l" t="t" r="r" b="b"/>
              <a:pathLst>
                <a:path w="3490364" h="3439595">
                  <a:moveTo>
                    <a:pt x="0" y="0"/>
                  </a:moveTo>
                  <a:lnTo>
                    <a:pt x="3490364" y="0"/>
                  </a:lnTo>
                  <a:lnTo>
                    <a:pt x="3490364" y="3439595"/>
                  </a:lnTo>
                  <a:lnTo>
                    <a:pt x="0" y="3439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=""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7810758">
              <a:off x="1368867" y="931723"/>
              <a:ext cx="1067600" cy="821487"/>
            </a:xfrm>
            <a:custGeom>
              <a:avLst/>
              <a:gdLst/>
              <a:ahLst/>
              <a:cxnLst/>
              <a:rect l="l" t="t" r="r" b="b"/>
              <a:pathLst>
                <a:path w="1067600" h="821487">
                  <a:moveTo>
                    <a:pt x="0" y="0"/>
                  </a:moveTo>
                  <a:lnTo>
                    <a:pt x="1067600" y="0"/>
                  </a:lnTo>
                  <a:lnTo>
                    <a:pt x="1067600" y="821487"/>
                  </a:lnTo>
                  <a:lnTo>
                    <a:pt x="0" y="821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=""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 rot="381000">
              <a:off x="227841" y="2101959"/>
              <a:ext cx="3199394" cy="9040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99"/>
                </a:lnSpc>
              </a:pPr>
              <a:r>
                <a:rPr lang="en-US" sz="2599" dirty="0">
                  <a:solidFill>
                    <a:srgbClr val="000000"/>
                  </a:solidFill>
                  <a:latin typeface="KG Primary Penmanship"/>
                  <a:hlinkClick r:id="rId21" action="ppaction://hlinksldjump"/>
                </a:rPr>
                <a:t>BACK TO GAME BOARD</a:t>
              </a:r>
            </a:p>
          </p:txBody>
        </p:sp>
      </p:grpSp>
      <p:sp>
        <p:nvSpPr>
          <p:cNvPr id="18" name="TextBox 9">
            <a:extLst>
              <a:ext uri="{FF2B5EF4-FFF2-40B4-BE49-F238E27FC236}">
                <a16:creationId xmlns:a16="http://schemas.microsoft.com/office/drawing/2014/main" id="{E7CD64B9-4685-3A19-539B-BD77ABF1E24E}"/>
              </a:ext>
            </a:extLst>
          </p:cNvPr>
          <p:cNvSpPr txBox="1"/>
          <p:nvPr/>
        </p:nvSpPr>
        <p:spPr>
          <a:xfrm rot="20949312">
            <a:off x="1328443" y="1701066"/>
            <a:ext cx="2754288" cy="88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3"/>
              </a:lnSpc>
              <a:spcBef>
                <a:spcPct val="0"/>
              </a:spcBef>
            </a:pPr>
            <a:r>
              <a:rPr lang="en-US" sz="7200" b="1" dirty="0">
                <a:solidFill>
                  <a:schemeClr val="bg1"/>
                </a:solidFill>
                <a:latin typeface="Jumble" panose="02000503000000020004" pitchFamily="2" charset="0"/>
              </a:rPr>
              <a:t>5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tada sound.wav"/>
          </p:stSnd>
        </p:sndAc>
      </p:transition>
    </mc:Choice>
    <mc:Fallback xmlns="">
      <p:transition spd="slow">
        <p:random/>
        <p:sndAc>
          <p:stSnd>
            <p:snd r:embed="rId22" name="tada sound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08102" y="401915"/>
            <a:ext cx="17240255" cy="9483170"/>
            <a:chOff x="0" y="0"/>
            <a:chExt cx="2105269" cy="24976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433671" y="556784"/>
            <a:ext cx="7100729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6">
                    <a:lumMod val="50000"/>
                  </a:schemeClr>
                </a:solidFill>
                <a:latin typeface="Fredoka One"/>
              </a:rPr>
              <a:t>Look and read.</a:t>
            </a:r>
          </a:p>
        </p:txBody>
      </p:sp>
      <p:sp>
        <p:nvSpPr>
          <p:cNvPr id="37" name="Freeform 18">
            <a:extLst>
              <a:ext uri="{FF2B5EF4-FFF2-40B4-BE49-F238E27FC236}">
                <a16:creationId xmlns:a16="http://schemas.microsoft.com/office/drawing/2014/main" id="{E031D8F0-9A9D-B084-0594-D675AE2EF93D}"/>
              </a:ext>
            </a:extLst>
          </p:cNvPr>
          <p:cNvSpPr/>
          <p:nvPr/>
        </p:nvSpPr>
        <p:spPr>
          <a:xfrm>
            <a:off x="-381000" y="8433131"/>
            <a:ext cx="2587302" cy="2481092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21">
            <a:extLst>
              <a:ext uri="{FF2B5EF4-FFF2-40B4-BE49-F238E27FC236}">
                <a16:creationId xmlns:a16="http://schemas.microsoft.com/office/drawing/2014/main" id="{65D77DA5-030B-CF33-AC42-9D2CB7C84BB5}"/>
              </a:ext>
            </a:extLst>
          </p:cNvPr>
          <p:cNvSpPr/>
          <p:nvPr/>
        </p:nvSpPr>
        <p:spPr>
          <a:xfrm rot="-5012354">
            <a:off x="1633260" y="8971696"/>
            <a:ext cx="1908085" cy="1965256"/>
          </a:xfrm>
          <a:custGeom>
            <a:avLst/>
            <a:gdLst/>
            <a:ahLst/>
            <a:cxnLst/>
            <a:rect l="l" t="t" r="r" b="b"/>
            <a:pathLst>
              <a:path w="1908085" h="1965256">
                <a:moveTo>
                  <a:pt x="0" y="0"/>
                </a:moveTo>
                <a:lnTo>
                  <a:pt x="1908085" y="0"/>
                </a:lnTo>
                <a:lnTo>
                  <a:pt x="1908085" y="1965256"/>
                </a:lnTo>
                <a:lnTo>
                  <a:pt x="0" y="19652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5">
            <a:extLst>
              <a:ext uri="{FF2B5EF4-FFF2-40B4-BE49-F238E27FC236}">
                <a16:creationId xmlns:a16="http://schemas.microsoft.com/office/drawing/2014/main" id="{60F0DEA7-EB04-C14C-70EA-2F7876C26548}"/>
              </a:ext>
            </a:extLst>
          </p:cNvPr>
          <p:cNvSpPr/>
          <p:nvPr/>
        </p:nvSpPr>
        <p:spPr>
          <a:xfrm rot="7837275" flipH="1">
            <a:off x="725100" y="588689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0FC454-280B-F60F-EC33-3FEBC534B3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0469" y="1730982"/>
            <a:ext cx="9448799" cy="12117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BD2121-B9C5-23B2-BC33-142370CB4C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6586" y="2978864"/>
            <a:ext cx="9412682" cy="12828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DFAB15-1F90-1554-9061-EDA77C2E25D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6097" y="4368893"/>
            <a:ext cx="9463171" cy="12309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862D32-040A-F5AA-F02F-7AD7E9A2EFB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9214" y="5707059"/>
            <a:ext cx="9520625" cy="12309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6D12C1-CC96-AA46-1C20-89E4E51698A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5076" y="7118866"/>
            <a:ext cx="9546250" cy="11835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01D654-C575-F2C8-8179-6EB4F1EAD15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63593" y="1667709"/>
            <a:ext cx="6133863" cy="11565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7EE02F-C4B9-BF70-C185-B45621ACA71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79167" y="3047101"/>
            <a:ext cx="6118289" cy="14030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D2B485-29D5-75BD-D231-0A3574ECE4F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58372" y="4541682"/>
            <a:ext cx="6039084" cy="11109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D7586E4-4FFE-E769-ECD0-04E481DD784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811000" y="5806852"/>
            <a:ext cx="5886456" cy="10728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243C3DD-A51D-A5F4-1332-06C09E8650D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811000" y="7118866"/>
            <a:ext cx="5868898" cy="1704775"/>
          </a:xfrm>
          <a:prstGeom prst="rect">
            <a:avLst/>
          </a:prstGeom>
        </p:spPr>
      </p:pic>
      <p:pic>
        <p:nvPicPr>
          <p:cNvPr id="35" name="Graphic 34" descr="Badge New with solid fill">
            <a:extLst>
              <a:ext uri="{FF2B5EF4-FFF2-40B4-BE49-F238E27FC236}">
                <a16:creationId xmlns:a16="http://schemas.microsoft.com/office/drawing/2014/main" id="{77F682F6-8AB9-1EEB-A6CF-F8CB0D61FE3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1106393" y="7518731"/>
            <a:ext cx="914400" cy="914400"/>
          </a:xfrm>
          <a:prstGeom prst="rect">
            <a:avLst/>
          </a:prstGeom>
        </p:spPr>
      </p:pic>
      <p:pic>
        <p:nvPicPr>
          <p:cNvPr id="36" name="Graphic 35" descr="Badge New with solid fill">
            <a:extLst>
              <a:ext uri="{FF2B5EF4-FFF2-40B4-BE49-F238E27FC236}">
                <a16:creationId xmlns:a16="http://schemas.microsoft.com/office/drawing/2014/main" id="{25261E68-6342-7035-443C-F9977564E27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045956" y="1867839"/>
            <a:ext cx="914400" cy="91440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809DA97-B4C4-4E77-DC23-62232A254AC0}"/>
              </a:ext>
            </a:extLst>
          </p:cNvPr>
          <p:cNvCxnSpPr>
            <a:cxnSpLocks/>
          </p:cNvCxnSpPr>
          <p:nvPr/>
        </p:nvCxnSpPr>
        <p:spPr>
          <a:xfrm>
            <a:off x="9842142" y="2335583"/>
            <a:ext cx="1376587" cy="581292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772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4239356" y="1562485"/>
            <a:ext cx="9809288" cy="7162029"/>
            <a:chOff x="0" y="0"/>
            <a:chExt cx="4951892" cy="3615511"/>
          </a:xfrm>
        </p:grpSpPr>
        <p:sp>
          <p:nvSpPr>
            <p:cNvPr id="4" name="Freeform 4"/>
            <p:cNvSpPr/>
            <p:nvPr/>
          </p:nvSpPr>
          <p:spPr>
            <a:xfrm>
              <a:off x="-1" y="0"/>
              <a:ext cx="4959551" cy="3615511"/>
            </a:xfrm>
            <a:custGeom>
              <a:avLst/>
              <a:gdLst/>
              <a:ahLst/>
              <a:cxnLst/>
              <a:rect l="l" t="t" r="r" b="b"/>
              <a:pathLst>
                <a:path w="4959551" h="3615511">
                  <a:moveTo>
                    <a:pt x="4453112" y="3598592"/>
                  </a:moveTo>
                  <a:cubicBezTo>
                    <a:pt x="4453112" y="3598592"/>
                    <a:pt x="4216116" y="3588623"/>
                    <a:pt x="3853977" y="3602067"/>
                  </a:cubicBezTo>
                  <a:cubicBezTo>
                    <a:pt x="3491839" y="3615511"/>
                    <a:pt x="490924" y="3615511"/>
                    <a:pt x="490924" y="3615511"/>
                  </a:cubicBezTo>
                  <a:cubicBezTo>
                    <a:pt x="245502" y="3615511"/>
                    <a:pt x="32509" y="3518243"/>
                    <a:pt x="31032" y="3358130"/>
                  </a:cubicBezTo>
                  <a:cubicBezTo>
                    <a:pt x="31032" y="3358130"/>
                    <a:pt x="0" y="2031897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406563" y="0"/>
                    <a:pt x="4406563" y="0"/>
                  </a:cubicBezTo>
                  <a:cubicBezTo>
                    <a:pt x="4718464" y="0"/>
                    <a:pt x="4951893" y="101069"/>
                    <a:pt x="4944035" y="303616"/>
                  </a:cubicBezTo>
                  <a:cubicBezTo>
                    <a:pt x="4944035" y="303616"/>
                    <a:pt x="4942040" y="1905170"/>
                    <a:pt x="4950795" y="2658542"/>
                  </a:cubicBezTo>
                  <a:cubicBezTo>
                    <a:pt x="4959551" y="2951844"/>
                    <a:pt x="4913003" y="3284915"/>
                    <a:pt x="4913003" y="3284915"/>
                  </a:cubicBezTo>
                  <a:cubicBezTo>
                    <a:pt x="4910037" y="3464940"/>
                    <a:pt x="4698534" y="3598592"/>
                    <a:pt x="4453112" y="359859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616034" y="3566828"/>
            <a:ext cx="9071100" cy="1616440"/>
            <a:chOff x="0" y="0"/>
            <a:chExt cx="2416103" cy="4305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16103" cy="430542"/>
            </a:xfrm>
            <a:custGeom>
              <a:avLst/>
              <a:gdLst/>
              <a:ahLst/>
              <a:cxnLst/>
              <a:rect l="l" t="t" r="r" b="b"/>
              <a:pathLst>
                <a:path w="2416103" h="430542">
                  <a:moveTo>
                    <a:pt x="17069" y="0"/>
                  </a:moveTo>
                  <a:lnTo>
                    <a:pt x="2399034" y="0"/>
                  </a:lnTo>
                  <a:cubicBezTo>
                    <a:pt x="2408461" y="0"/>
                    <a:pt x="2416103" y="7642"/>
                    <a:pt x="2416103" y="17069"/>
                  </a:cubicBezTo>
                  <a:lnTo>
                    <a:pt x="2416103" y="413472"/>
                  </a:lnTo>
                  <a:cubicBezTo>
                    <a:pt x="2416103" y="422900"/>
                    <a:pt x="2408461" y="430542"/>
                    <a:pt x="2399034" y="430542"/>
                  </a:cubicBezTo>
                  <a:lnTo>
                    <a:pt x="17069" y="430542"/>
                  </a:lnTo>
                  <a:cubicBezTo>
                    <a:pt x="7642" y="430542"/>
                    <a:pt x="0" y="422900"/>
                    <a:pt x="0" y="413472"/>
                  </a:cubicBezTo>
                  <a:lnTo>
                    <a:pt x="0" y="17069"/>
                  </a:lnTo>
                  <a:cubicBezTo>
                    <a:pt x="0" y="7642"/>
                    <a:pt x="7642" y="0"/>
                    <a:pt x="17069" y="0"/>
                  </a:cubicBezTo>
                  <a:close/>
                </a:path>
              </a:pathLst>
            </a:custGeom>
            <a:solidFill>
              <a:srgbClr val="D6591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8575"/>
              <a:ext cx="2416103" cy="4019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794922" y="5874837"/>
            <a:ext cx="9067232" cy="925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9"/>
              </a:lnSpc>
            </a:pPr>
            <a:r>
              <a:rPr lang="en-US" sz="7009" u="none" dirty="0">
                <a:solidFill>
                  <a:srgbClr val="000000"/>
                </a:solidFill>
                <a:latin typeface="Fredoka One"/>
              </a:rPr>
              <a:t>Congratulations!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21632" y="3826600"/>
            <a:ext cx="7813813" cy="1257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9829" dirty="0">
                <a:solidFill>
                  <a:schemeClr val="bg1"/>
                </a:solidFill>
                <a:latin typeface="Glacial Indifference Bold"/>
              </a:rPr>
              <a:t>Good Job!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546098" y="8418171"/>
            <a:ext cx="8564953" cy="8821581"/>
          </a:xfrm>
          <a:custGeom>
            <a:avLst/>
            <a:gdLst/>
            <a:ahLst/>
            <a:cxnLst/>
            <a:rect l="l" t="t" r="r" b="b"/>
            <a:pathLst>
              <a:path w="8564953" h="8821581">
                <a:moveTo>
                  <a:pt x="0" y="0"/>
                </a:moveTo>
                <a:lnTo>
                  <a:pt x="8564952" y="0"/>
                </a:lnTo>
                <a:lnTo>
                  <a:pt x="8564952" y="8821581"/>
                </a:lnTo>
                <a:lnTo>
                  <a:pt x="0" y="88215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314358" y="-2660229"/>
            <a:ext cx="10130716" cy="10434258"/>
          </a:xfrm>
          <a:custGeom>
            <a:avLst/>
            <a:gdLst/>
            <a:ahLst/>
            <a:cxnLst/>
            <a:rect l="l" t="t" r="r" b="b"/>
            <a:pathLst>
              <a:path w="10130716" h="10434258">
                <a:moveTo>
                  <a:pt x="0" y="0"/>
                </a:moveTo>
                <a:lnTo>
                  <a:pt x="10130717" y="0"/>
                </a:lnTo>
                <a:lnTo>
                  <a:pt x="10130717" y="10434259"/>
                </a:lnTo>
                <a:lnTo>
                  <a:pt x="0" y="104342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5012354">
            <a:off x="-4790197" y="-157957"/>
            <a:ext cx="8802273" cy="9066011"/>
          </a:xfrm>
          <a:custGeom>
            <a:avLst/>
            <a:gdLst/>
            <a:ahLst/>
            <a:cxnLst/>
            <a:rect l="l" t="t" r="r" b="b"/>
            <a:pathLst>
              <a:path w="8802273" h="9066011">
                <a:moveTo>
                  <a:pt x="0" y="0"/>
                </a:moveTo>
                <a:lnTo>
                  <a:pt x="8802272" y="0"/>
                </a:lnTo>
                <a:lnTo>
                  <a:pt x="8802272" y="9066011"/>
                </a:lnTo>
                <a:lnTo>
                  <a:pt x="0" y="906601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244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applause.wav"/>
          </p:stSnd>
        </p:sndAc>
      </p:transition>
    </mc:Choice>
    <mc:Fallback xmlns="">
      <p:transition spd="slow">
        <p:sndAc>
          <p:stSnd>
            <p:snd r:embed="rId11" name="applause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60261" y="8724901"/>
            <a:ext cx="15167478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defRPr/>
            </a:pPr>
            <a:r>
              <a:rPr lang="en-US" sz="3734" b="1" dirty="0">
                <a:solidFill>
                  <a:srgbClr val="0070C0"/>
                </a:solidFill>
              </a:rPr>
              <a:t>Website</a:t>
            </a:r>
            <a:r>
              <a:rPr lang="en-US" sz="3734" dirty="0">
                <a:solidFill>
                  <a:srgbClr val="0070C0"/>
                </a:solidFill>
              </a:rPr>
              <a:t>: </a:t>
            </a:r>
            <a:r>
              <a:rPr lang="en-US" sz="3734" i="1" dirty="0">
                <a:solidFill>
                  <a:srgbClr val="FFFFFF"/>
                </a:solidFill>
              </a:rPr>
              <a:t>hoclieu.vn</a:t>
            </a:r>
          </a:p>
          <a:p>
            <a:pPr algn="ctr" defTabSz="2438280">
              <a:defRPr/>
            </a:pPr>
            <a:r>
              <a:rPr lang="en-US" sz="3734" b="1" dirty="0">
                <a:solidFill>
                  <a:srgbClr val="0070C0"/>
                </a:solidFill>
              </a:rPr>
              <a:t>Fanpage</a:t>
            </a:r>
            <a:r>
              <a:rPr lang="en-US" sz="3734" dirty="0">
                <a:solidFill>
                  <a:srgbClr val="0070C0"/>
                </a:solidFill>
              </a:rPr>
              <a:t>:</a:t>
            </a:r>
            <a:r>
              <a:rPr lang="vi-VN" sz="3734" dirty="0">
                <a:solidFill>
                  <a:srgbClr val="0070C0"/>
                </a:solidFill>
              </a:rPr>
              <a:t> </a:t>
            </a:r>
            <a:r>
              <a:rPr lang="en-US" sz="3734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sz="3734" i="1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0693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08102" y="401915"/>
            <a:ext cx="17240255" cy="9483170"/>
            <a:chOff x="0" y="0"/>
            <a:chExt cx="2105269" cy="24976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596330" y="556955"/>
            <a:ext cx="7100729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6">
                    <a:lumMod val="50000"/>
                  </a:schemeClr>
                </a:solidFill>
                <a:latin typeface="Fredoka One"/>
              </a:rPr>
              <a:t>Read and match.</a:t>
            </a:r>
          </a:p>
        </p:txBody>
      </p:sp>
      <p:sp>
        <p:nvSpPr>
          <p:cNvPr id="37" name="Freeform 18">
            <a:extLst>
              <a:ext uri="{FF2B5EF4-FFF2-40B4-BE49-F238E27FC236}">
                <a16:creationId xmlns:a16="http://schemas.microsoft.com/office/drawing/2014/main" id="{E031D8F0-9A9D-B084-0594-D675AE2EF93D}"/>
              </a:ext>
            </a:extLst>
          </p:cNvPr>
          <p:cNvSpPr/>
          <p:nvPr/>
        </p:nvSpPr>
        <p:spPr>
          <a:xfrm>
            <a:off x="-381000" y="8433131"/>
            <a:ext cx="2587302" cy="2481092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21">
            <a:extLst>
              <a:ext uri="{FF2B5EF4-FFF2-40B4-BE49-F238E27FC236}">
                <a16:creationId xmlns:a16="http://schemas.microsoft.com/office/drawing/2014/main" id="{65D77DA5-030B-CF33-AC42-9D2CB7C84BB5}"/>
              </a:ext>
            </a:extLst>
          </p:cNvPr>
          <p:cNvSpPr/>
          <p:nvPr/>
        </p:nvSpPr>
        <p:spPr>
          <a:xfrm rot="-5012354">
            <a:off x="1633260" y="8971696"/>
            <a:ext cx="1908085" cy="1965256"/>
          </a:xfrm>
          <a:custGeom>
            <a:avLst/>
            <a:gdLst/>
            <a:ahLst/>
            <a:cxnLst/>
            <a:rect l="l" t="t" r="r" b="b"/>
            <a:pathLst>
              <a:path w="1908085" h="1965256">
                <a:moveTo>
                  <a:pt x="0" y="0"/>
                </a:moveTo>
                <a:lnTo>
                  <a:pt x="1908085" y="0"/>
                </a:lnTo>
                <a:lnTo>
                  <a:pt x="1908085" y="1965256"/>
                </a:lnTo>
                <a:lnTo>
                  <a:pt x="0" y="19652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5">
            <a:extLst>
              <a:ext uri="{FF2B5EF4-FFF2-40B4-BE49-F238E27FC236}">
                <a16:creationId xmlns:a16="http://schemas.microsoft.com/office/drawing/2014/main" id="{60F0DEA7-EB04-C14C-70EA-2F7876C26548}"/>
              </a:ext>
            </a:extLst>
          </p:cNvPr>
          <p:cNvSpPr/>
          <p:nvPr/>
        </p:nvSpPr>
        <p:spPr>
          <a:xfrm rot="7837275" flipH="1">
            <a:off x="725100" y="588689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0FC454-280B-F60F-EC33-3FEBC534B3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0469" y="1730982"/>
            <a:ext cx="9448799" cy="12117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BD2121-B9C5-23B2-BC33-142370CB4C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6586" y="2978864"/>
            <a:ext cx="9412682" cy="12828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DFAB15-1F90-1554-9061-EDA77C2E25D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6097" y="4368893"/>
            <a:ext cx="9463171" cy="12309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862D32-040A-F5AA-F02F-7AD7E9A2EFB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9214" y="5707059"/>
            <a:ext cx="9520625" cy="12309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6D12C1-CC96-AA46-1C20-89E4E51698A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5076" y="7118866"/>
            <a:ext cx="9546250" cy="11835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01D654-C575-F2C8-8179-6EB4F1EAD15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63593" y="1667709"/>
            <a:ext cx="6133863" cy="11565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7EE02F-C4B9-BF70-C185-B45621ACA71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579167" y="3047101"/>
            <a:ext cx="6118289" cy="14030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D2B485-29D5-75BD-D231-0A3574ECE4F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658372" y="4541682"/>
            <a:ext cx="6039084" cy="11109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D7586E4-4FFE-E769-ECD0-04E481DD784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811000" y="5806852"/>
            <a:ext cx="5886456" cy="10728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243C3DD-A51D-A5F4-1332-06C09E8650D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811000" y="7118866"/>
            <a:ext cx="5868898" cy="1704775"/>
          </a:xfrm>
          <a:prstGeom prst="rect">
            <a:avLst/>
          </a:prstGeom>
        </p:spPr>
      </p:pic>
      <p:pic>
        <p:nvPicPr>
          <p:cNvPr id="35" name="Graphic 34" descr="Badge New with solid fill">
            <a:extLst>
              <a:ext uri="{FF2B5EF4-FFF2-40B4-BE49-F238E27FC236}">
                <a16:creationId xmlns:a16="http://schemas.microsoft.com/office/drawing/2014/main" id="{77F682F6-8AB9-1EEB-A6CF-F8CB0D61FE3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1106393" y="7518731"/>
            <a:ext cx="914400" cy="914400"/>
          </a:xfrm>
          <a:prstGeom prst="rect">
            <a:avLst/>
          </a:prstGeom>
        </p:spPr>
      </p:pic>
      <p:pic>
        <p:nvPicPr>
          <p:cNvPr id="36" name="Graphic 35" descr="Badge New with solid fill">
            <a:extLst>
              <a:ext uri="{FF2B5EF4-FFF2-40B4-BE49-F238E27FC236}">
                <a16:creationId xmlns:a16="http://schemas.microsoft.com/office/drawing/2014/main" id="{25261E68-6342-7035-443C-F9977564E27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045956" y="1867839"/>
            <a:ext cx="914400" cy="91440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809DA97-B4C4-4E77-DC23-62232A254AC0}"/>
              </a:ext>
            </a:extLst>
          </p:cNvPr>
          <p:cNvCxnSpPr>
            <a:cxnSpLocks/>
          </p:cNvCxnSpPr>
          <p:nvPr/>
        </p:nvCxnSpPr>
        <p:spPr>
          <a:xfrm>
            <a:off x="9842142" y="2335583"/>
            <a:ext cx="1376587" cy="581292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uplifting-africa-84075">
            <a:hlinkClick r:id="" action="ppaction://media"/>
            <a:extLst>
              <a:ext uri="{FF2B5EF4-FFF2-40B4-BE49-F238E27FC236}">
                <a16:creationId xmlns:a16="http://schemas.microsoft.com/office/drawing/2014/main" id="{1DA06640-6F9D-2FE0-51E0-190BDA6560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546443" y="605646"/>
            <a:ext cx="890885" cy="89088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864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90544" y="401915"/>
            <a:ext cx="17240255" cy="9483170"/>
            <a:chOff x="0" y="0"/>
            <a:chExt cx="2105269" cy="24976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2206302" y="545918"/>
            <a:ext cx="15167298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6">
                    <a:lumMod val="50000"/>
                  </a:schemeClr>
                </a:solidFill>
                <a:latin typeface="Fredoka One"/>
              </a:rPr>
              <a:t>Swap your books and check your answers.</a:t>
            </a:r>
          </a:p>
        </p:txBody>
      </p:sp>
      <p:sp>
        <p:nvSpPr>
          <p:cNvPr id="37" name="Freeform 18">
            <a:extLst>
              <a:ext uri="{FF2B5EF4-FFF2-40B4-BE49-F238E27FC236}">
                <a16:creationId xmlns:a16="http://schemas.microsoft.com/office/drawing/2014/main" id="{E031D8F0-9A9D-B084-0594-D675AE2EF93D}"/>
              </a:ext>
            </a:extLst>
          </p:cNvPr>
          <p:cNvSpPr/>
          <p:nvPr/>
        </p:nvSpPr>
        <p:spPr>
          <a:xfrm>
            <a:off x="-381000" y="8433131"/>
            <a:ext cx="2587302" cy="2481092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21">
            <a:extLst>
              <a:ext uri="{FF2B5EF4-FFF2-40B4-BE49-F238E27FC236}">
                <a16:creationId xmlns:a16="http://schemas.microsoft.com/office/drawing/2014/main" id="{65D77DA5-030B-CF33-AC42-9D2CB7C84BB5}"/>
              </a:ext>
            </a:extLst>
          </p:cNvPr>
          <p:cNvSpPr/>
          <p:nvPr/>
        </p:nvSpPr>
        <p:spPr>
          <a:xfrm rot="-5012354">
            <a:off x="1633260" y="8971696"/>
            <a:ext cx="1908085" cy="1965256"/>
          </a:xfrm>
          <a:custGeom>
            <a:avLst/>
            <a:gdLst/>
            <a:ahLst/>
            <a:cxnLst/>
            <a:rect l="l" t="t" r="r" b="b"/>
            <a:pathLst>
              <a:path w="1908085" h="1965256">
                <a:moveTo>
                  <a:pt x="0" y="0"/>
                </a:moveTo>
                <a:lnTo>
                  <a:pt x="1908085" y="0"/>
                </a:lnTo>
                <a:lnTo>
                  <a:pt x="1908085" y="1965256"/>
                </a:lnTo>
                <a:lnTo>
                  <a:pt x="0" y="19652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5">
            <a:extLst>
              <a:ext uri="{FF2B5EF4-FFF2-40B4-BE49-F238E27FC236}">
                <a16:creationId xmlns:a16="http://schemas.microsoft.com/office/drawing/2014/main" id="{60F0DEA7-EB04-C14C-70EA-2F7876C26548}"/>
              </a:ext>
            </a:extLst>
          </p:cNvPr>
          <p:cNvSpPr/>
          <p:nvPr/>
        </p:nvSpPr>
        <p:spPr>
          <a:xfrm rot="7837275" flipH="1">
            <a:off x="725100" y="588689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Ariette - Various Artists - Hòa Tấu Của Bé - Various Artists - Album">
            <a:hlinkClick r:id="" action="ppaction://media"/>
            <a:extLst>
              <a:ext uri="{FF2B5EF4-FFF2-40B4-BE49-F238E27FC236}">
                <a16:creationId xmlns:a16="http://schemas.microsoft.com/office/drawing/2014/main" id="{180D85DA-8740-5D83-1ACB-97AB68E38B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627034" y="2324100"/>
            <a:ext cx="778436" cy="778436"/>
          </a:xfrm>
          <a:prstGeom prst="rect">
            <a:avLst/>
          </a:prstGeom>
        </p:spPr>
      </p:pic>
      <p:pic>
        <p:nvPicPr>
          <p:cNvPr id="6" name="Picture 5" descr="A couple of girls holding books&#10;&#10;Description automatically generated">
            <a:extLst>
              <a:ext uri="{FF2B5EF4-FFF2-40B4-BE49-F238E27FC236}">
                <a16:creationId xmlns:a16="http://schemas.microsoft.com/office/drawing/2014/main" id="{E96AA037-4B83-56E2-973E-00EC8915934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865" y="1772125"/>
            <a:ext cx="9163678" cy="73112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599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90544" y="401915"/>
            <a:ext cx="17240255" cy="9483170"/>
            <a:chOff x="0" y="0"/>
            <a:chExt cx="2105269" cy="24976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2206302" y="545918"/>
            <a:ext cx="5185098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6">
                    <a:lumMod val="50000"/>
                  </a:schemeClr>
                </a:solidFill>
                <a:latin typeface="Fredoka One"/>
              </a:rPr>
              <a:t>Let’s spin.</a:t>
            </a:r>
          </a:p>
        </p:txBody>
      </p:sp>
      <p:sp>
        <p:nvSpPr>
          <p:cNvPr id="37" name="Freeform 18">
            <a:extLst>
              <a:ext uri="{FF2B5EF4-FFF2-40B4-BE49-F238E27FC236}">
                <a16:creationId xmlns:a16="http://schemas.microsoft.com/office/drawing/2014/main" id="{E031D8F0-9A9D-B084-0594-D675AE2EF93D}"/>
              </a:ext>
            </a:extLst>
          </p:cNvPr>
          <p:cNvSpPr/>
          <p:nvPr/>
        </p:nvSpPr>
        <p:spPr>
          <a:xfrm>
            <a:off x="-381000" y="8433131"/>
            <a:ext cx="2587302" cy="2481092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21">
            <a:extLst>
              <a:ext uri="{FF2B5EF4-FFF2-40B4-BE49-F238E27FC236}">
                <a16:creationId xmlns:a16="http://schemas.microsoft.com/office/drawing/2014/main" id="{65D77DA5-030B-CF33-AC42-9D2CB7C84BB5}"/>
              </a:ext>
            </a:extLst>
          </p:cNvPr>
          <p:cNvSpPr/>
          <p:nvPr/>
        </p:nvSpPr>
        <p:spPr>
          <a:xfrm rot="-5012354">
            <a:off x="1633260" y="8971696"/>
            <a:ext cx="1908085" cy="1965256"/>
          </a:xfrm>
          <a:custGeom>
            <a:avLst/>
            <a:gdLst/>
            <a:ahLst/>
            <a:cxnLst/>
            <a:rect l="l" t="t" r="r" b="b"/>
            <a:pathLst>
              <a:path w="1908085" h="1965256">
                <a:moveTo>
                  <a:pt x="0" y="0"/>
                </a:moveTo>
                <a:lnTo>
                  <a:pt x="1908085" y="0"/>
                </a:lnTo>
                <a:lnTo>
                  <a:pt x="1908085" y="1965256"/>
                </a:lnTo>
                <a:lnTo>
                  <a:pt x="0" y="19652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5">
            <a:extLst>
              <a:ext uri="{FF2B5EF4-FFF2-40B4-BE49-F238E27FC236}">
                <a16:creationId xmlns:a16="http://schemas.microsoft.com/office/drawing/2014/main" id="{60F0DEA7-EB04-C14C-70EA-2F7876C26548}"/>
              </a:ext>
            </a:extLst>
          </p:cNvPr>
          <p:cNvSpPr/>
          <p:nvPr/>
        </p:nvSpPr>
        <p:spPr>
          <a:xfrm rot="7837275" flipH="1">
            <a:off x="725100" y="588689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A7319E-7001-649F-FB1B-392C043CBE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75883" y="1943100"/>
            <a:ext cx="7820595" cy="7146504"/>
          </a:xfrm>
          <a:prstGeom prst="rect">
            <a:avLst/>
          </a:prstGeom>
          <a:ln w="889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954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08102" y="401915"/>
            <a:ext cx="17240255" cy="9483170"/>
            <a:chOff x="0" y="0"/>
            <a:chExt cx="2105269" cy="24976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5269" cy="2497625"/>
            </a:xfrm>
            <a:custGeom>
              <a:avLst/>
              <a:gdLst/>
              <a:ahLst/>
              <a:cxnLst/>
              <a:rect l="l" t="t" r="r" b="b"/>
              <a:pathLst>
                <a:path w="2105269" h="2497625">
                  <a:moveTo>
                    <a:pt x="49395" y="0"/>
                  </a:moveTo>
                  <a:lnTo>
                    <a:pt x="2055873" y="0"/>
                  </a:lnTo>
                  <a:cubicBezTo>
                    <a:pt x="2083154" y="0"/>
                    <a:pt x="2105269" y="22115"/>
                    <a:pt x="2105269" y="49395"/>
                  </a:cubicBezTo>
                  <a:lnTo>
                    <a:pt x="2105269" y="2448230"/>
                  </a:lnTo>
                  <a:cubicBezTo>
                    <a:pt x="2105269" y="2475510"/>
                    <a:pt x="2083154" y="2497625"/>
                    <a:pt x="2055873" y="2497625"/>
                  </a:cubicBezTo>
                  <a:lnTo>
                    <a:pt x="49395" y="2497625"/>
                  </a:lnTo>
                  <a:cubicBezTo>
                    <a:pt x="22115" y="2497625"/>
                    <a:pt x="0" y="2475510"/>
                    <a:pt x="0" y="2448230"/>
                  </a:cubicBezTo>
                  <a:lnTo>
                    <a:pt x="0" y="49395"/>
                  </a:lnTo>
                  <a:cubicBezTo>
                    <a:pt x="0" y="22115"/>
                    <a:pt x="22115" y="0"/>
                    <a:pt x="49395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05269" cy="25452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433671" y="556784"/>
            <a:ext cx="5729129" cy="890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/>
            <a:r>
              <a:rPr lang="en-US" sz="5789" dirty="0">
                <a:solidFill>
                  <a:schemeClr val="accent6">
                    <a:lumMod val="50000"/>
                  </a:schemeClr>
                </a:solidFill>
                <a:latin typeface="Fredoka One"/>
              </a:rPr>
              <a:t>Let’s check.</a:t>
            </a:r>
          </a:p>
        </p:txBody>
      </p:sp>
      <p:sp>
        <p:nvSpPr>
          <p:cNvPr id="37" name="Freeform 18">
            <a:extLst>
              <a:ext uri="{FF2B5EF4-FFF2-40B4-BE49-F238E27FC236}">
                <a16:creationId xmlns:a16="http://schemas.microsoft.com/office/drawing/2014/main" id="{E031D8F0-9A9D-B084-0594-D675AE2EF93D}"/>
              </a:ext>
            </a:extLst>
          </p:cNvPr>
          <p:cNvSpPr/>
          <p:nvPr/>
        </p:nvSpPr>
        <p:spPr>
          <a:xfrm>
            <a:off x="-381000" y="8433131"/>
            <a:ext cx="2587302" cy="2481092"/>
          </a:xfrm>
          <a:custGeom>
            <a:avLst/>
            <a:gdLst/>
            <a:ahLst/>
            <a:cxnLst/>
            <a:rect l="l" t="t" r="r" b="b"/>
            <a:pathLst>
              <a:path w="1923826" h="1981469">
                <a:moveTo>
                  <a:pt x="0" y="0"/>
                </a:moveTo>
                <a:lnTo>
                  <a:pt x="1923826" y="0"/>
                </a:lnTo>
                <a:lnTo>
                  <a:pt x="1923826" y="1981469"/>
                </a:lnTo>
                <a:lnTo>
                  <a:pt x="0" y="1981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21">
            <a:extLst>
              <a:ext uri="{FF2B5EF4-FFF2-40B4-BE49-F238E27FC236}">
                <a16:creationId xmlns:a16="http://schemas.microsoft.com/office/drawing/2014/main" id="{65D77DA5-030B-CF33-AC42-9D2CB7C84BB5}"/>
              </a:ext>
            </a:extLst>
          </p:cNvPr>
          <p:cNvSpPr/>
          <p:nvPr/>
        </p:nvSpPr>
        <p:spPr>
          <a:xfrm rot="-5012354">
            <a:off x="1633260" y="8971696"/>
            <a:ext cx="1908085" cy="1965256"/>
          </a:xfrm>
          <a:custGeom>
            <a:avLst/>
            <a:gdLst/>
            <a:ahLst/>
            <a:cxnLst/>
            <a:rect l="l" t="t" r="r" b="b"/>
            <a:pathLst>
              <a:path w="1908085" h="1965256">
                <a:moveTo>
                  <a:pt x="0" y="0"/>
                </a:moveTo>
                <a:lnTo>
                  <a:pt x="1908085" y="0"/>
                </a:lnTo>
                <a:lnTo>
                  <a:pt x="1908085" y="1965256"/>
                </a:lnTo>
                <a:lnTo>
                  <a:pt x="0" y="19652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5">
            <a:extLst>
              <a:ext uri="{FF2B5EF4-FFF2-40B4-BE49-F238E27FC236}">
                <a16:creationId xmlns:a16="http://schemas.microsoft.com/office/drawing/2014/main" id="{60F0DEA7-EB04-C14C-70EA-2F7876C26548}"/>
              </a:ext>
            </a:extLst>
          </p:cNvPr>
          <p:cNvSpPr/>
          <p:nvPr/>
        </p:nvSpPr>
        <p:spPr>
          <a:xfrm rot="7837275" flipH="1">
            <a:off x="725100" y="588689"/>
            <a:ext cx="1158569" cy="924800"/>
          </a:xfrm>
          <a:custGeom>
            <a:avLst/>
            <a:gdLst/>
            <a:ahLst/>
            <a:cxnLst/>
            <a:rect l="l" t="t" r="r" b="b"/>
            <a:pathLst>
              <a:path w="2526424" h="1458177">
                <a:moveTo>
                  <a:pt x="2526424" y="0"/>
                </a:moveTo>
                <a:lnTo>
                  <a:pt x="0" y="0"/>
                </a:lnTo>
                <a:lnTo>
                  <a:pt x="0" y="1458177"/>
                </a:lnTo>
                <a:lnTo>
                  <a:pt x="2526424" y="1458177"/>
                </a:lnTo>
                <a:lnTo>
                  <a:pt x="2526424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0FC454-280B-F60F-EC33-3FEBC534B3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0469" y="1730982"/>
            <a:ext cx="9448799" cy="12117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7BD2121-B9C5-23B2-BC33-142370CB4CB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6586" y="2978864"/>
            <a:ext cx="9412682" cy="12828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DFAB15-1F90-1554-9061-EDA77C2E25D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6097" y="4368893"/>
            <a:ext cx="9463171" cy="12309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862D32-040A-F5AA-F02F-7AD7E9A2EF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9214" y="5707059"/>
            <a:ext cx="9520625" cy="12309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6D12C1-CC96-AA46-1C20-89E4E51698A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95076" y="7118866"/>
            <a:ext cx="9546250" cy="11835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01D654-C575-F2C8-8179-6EB4F1EAD15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63593" y="1667709"/>
            <a:ext cx="6133863" cy="11565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37EE02F-C4B9-BF70-C185-B45621ACA71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79167" y="3047101"/>
            <a:ext cx="6118289" cy="140301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D2B485-29D5-75BD-D231-0A3574ECE4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658372" y="4541682"/>
            <a:ext cx="6039084" cy="111096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D7586E4-4FFE-E769-ECD0-04E481DD784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811000" y="5806852"/>
            <a:ext cx="5886456" cy="10728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243C3DD-A51D-A5F4-1332-06C09E8650D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811000" y="7118866"/>
            <a:ext cx="5868898" cy="1704775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809DA97-B4C4-4E77-DC23-62232A254AC0}"/>
              </a:ext>
            </a:extLst>
          </p:cNvPr>
          <p:cNvCxnSpPr>
            <a:cxnSpLocks/>
          </p:cNvCxnSpPr>
          <p:nvPr/>
        </p:nvCxnSpPr>
        <p:spPr>
          <a:xfrm>
            <a:off x="10110075" y="2301457"/>
            <a:ext cx="1700925" cy="587041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D7298D-C958-6580-BE55-D801DED80613}"/>
              </a:ext>
            </a:extLst>
          </p:cNvPr>
          <p:cNvCxnSpPr>
            <a:cxnSpLocks/>
          </p:cNvCxnSpPr>
          <p:nvPr/>
        </p:nvCxnSpPr>
        <p:spPr>
          <a:xfrm>
            <a:off x="10110075" y="3643017"/>
            <a:ext cx="1531150" cy="1454147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A41FDAE-5910-FC39-2F29-D9187D66441A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10089350" y="4998162"/>
            <a:ext cx="1721650" cy="134510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4840CF7-7DDD-5FAC-E774-11A9DC7EDE97}"/>
              </a:ext>
            </a:extLst>
          </p:cNvPr>
          <p:cNvCxnSpPr>
            <a:cxnSpLocks/>
            <a:endCxn id="19" idx="1"/>
          </p:cNvCxnSpPr>
          <p:nvPr/>
        </p:nvCxnSpPr>
        <p:spPr>
          <a:xfrm flipV="1">
            <a:off x="10167005" y="2245961"/>
            <a:ext cx="1396588" cy="402367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F36C1DD-A3CB-2E86-AB6D-514E1A947AA3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10165432" y="3748607"/>
            <a:ext cx="1413735" cy="3963916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8519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17F46A8-4982-4BD2-986F-DA866BABE90F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s\uFFFD\u001Bj{5EFFD1BA-C689-4D47-B5E4-1ADE8129419F}&quot;,&quot;C:\\Users\\LIEN THANH\\Desktop\\WEB CHUYÊN\\- Giáo viên Phạm Thị Thanh Vân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iếng anh 5 Review 3 Period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963320-C01A-4AB2-8354-BAA8B8022E91}:44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E2EA2E-C560-46B5-A11E-9D71BF04B3D9}:41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577ABEB-C804-4407-A280-75974B661411}:40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64C8AB-EA81-4FD1-B0C9-1390C4EF34C5}:45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E86164-8010-4735-9528-190C98B3EE18}:44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3C1824-1A2E-4274-BAC0-697BAE42B982}:45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C1504A-5D9F-4C33-8407-FF985B17D80B}:45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650766-DD0D-4AE9-B718-06AE676C460D}:45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5FC9D2-BF44-45F4-9ED8-027B161AC16E}:45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3BB49D-7036-45F2-A617-933CE7A23B4D}:45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BA35BF-00DA-4DA5-96CE-DB998C4500D8}:27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1025AF3-4269-404A-AFF4-91E051268883}:45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59850F-1684-408E-BE45-2A7927E828C1}:45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DC8C0C-59DC-469E-8211-C3E3F15813D3}:45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9B33E0-DFAE-447C-A620-220CDEAB1923}:45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300F22-8279-48CA-9ED8-4F3A7DEB7885}:46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32980D-8DEA-43F6-A267-BA74FBAF86B6}:46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A30A79-2C4E-4DCE-98E9-B3DB0120750F}:46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4A86B2-2E5D-412F-9785-DD98384F588B}:46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D7F54D-860D-4FD1-9EB6-AC73D7EB8577}:41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2B48C7-F94F-4EF2-93AE-555DBE78CDB0}:43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69EB95-C573-4FB7-8406-9B9D92C4FCB6}:44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97C337-80A2-4BC8-BBC4-050C78994354}:56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A06672-F6A7-4881-BA06-91EAAE48EF8F}:56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F52816-AE52-44CB-AFBD-50964C5A1046}:56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F88840-4A19-4A8A-86F2-74E2C40A06F4}:56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8A2D671-1612-447C-A435-CF9B2AFD00E5}:56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4F28F8-ABB7-4FCE-946D-AD76E3E4E558}:57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0168CA-6EB9-4641-B403-474FB3BA7B45}:57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F2A440-7941-4C0F-AD16-5618F05EE089}:268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44B469-0E6D-41F3-AE33-B048F26C743C}:43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4721F2-6DBC-4604-BCAD-1D7A1C768822}:4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122BE0-5CB4-4B3A-B3A4-DA86DDB09E7E}:44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8B57C5-C958-4BE3-A8F1-AF3047438F01}:57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C39A2C-4B90-402B-A0A4-437D1458BA06}:26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CA99C43-22AF-46D5-B72E-6492D5BB45B7}:57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48FD495-F673-45D8-8FF6-1D582FEFB490}:27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87A9268-3DE0-4156-90A2-3D6F1701CBEF}:27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ADB936-E7E2-4C5A-B8E3-5898FBFAE875}:28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4C062E-B5F1-41F6-9F97-35BB0AAD3770}:28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2E84258-08DB-4A85-AA87-893596368359}:29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F79E2F-A722-4A10-83B3-B2F977A87D2D}:29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6F5172-6A16-499A-B04A-53746EA01F9F}:30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C12FEA-E903-4605-AB93-58C1032F5748}:40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BC6DBC-053B-429B-83B8-13782912C54B}:30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3FDB3E-883C-436D-A0FA-A1BBE33EF0E5}:43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173ADF-22E2-40FC-84A6-CA02B4B9AC9B}:50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19E643-A54E-4510-9AFA-7AF8F1FD6CCE}:2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2920B3-9D2A-4065-A642-52C25FA663E5}:44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3B0F5F5-1096-4030-860C-898AE6B561C0}:44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BB9DF7-59D3-420B-9797-64988A7FACA0}:44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1592</Words>
  <Application>Microsoft Office PowerPoint</Application>
  <PresentationFormat>Custom</PresentationFormat>
  <Paragraphs>311</Paragraphs>
  <Slides>51</Slides>
  <Notes>30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5" baseType="lpstr">
      <vt:lpstr>TimesNewRomanPS-ItalicMT</vt:lpstr>
      <vt:lpstr>Jumble</vt:lpstr>
      <vt:lpstr>KG Primary Penmanship</vt:lpstr>
      <vt:lpstr>Times New Roman</vt:lpstr>
      <vt:lpstr>Wingdings</vt:lpstr>
      <vt:lpstr>Aptos</vt:lpstr>
      <vt:lpstr>Calibri</vt:lpstr>
      <vt:lpstr>TimesNewRomanPSMT</vt:lpstr>
      <vt:lpstr>Arial</vt:lpstr>
      <vt:lpstr>Fredoka One</vt:lpstr>
      <vt:lpstr>TimesNewRomanPS-BoldMT</vt:lpstr>
      <vt:lpstr>Glacial Indifference Bold</vt:lpstr>
      <vt:lpstr>Ink Free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anh 5 Review 3 Period 2</dc:title>
  <dc:creator>TRANGNHD</dc:creator>
  <cp:lastModifiedBy>LIEN THANH</cp:lastModifiedBy>
  <cp:revision>15</cp:revision>
  <dcterms:created xsi:type="dcterms:W3CDTF">2006-08-16T00:00:00Z</dcterms:created>
  <dcterms:modified xsi:type="dcterms:W3CDTF">2025-03-21T08:57:03Z</dcterms:modified>
  <dc:identifier>DAF0T6VNcfU</dc:identifier>
</cp:coreProperties>
</file>