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33.xml" ContentType="application/vnd.openxmlformats-officedocument.presentationml.notesSlide+xml"/>
  <Override PartName="/ppt/tags/tag44.xml" ContentType="application/vnd.openxmlformats-officedocument.presentationml.tags+xml"/>
  <Override PartName="/ppt/notesSlides/notesSlide34.xml" ContentType="application/vnd.openxmlformats-officedocument.presentationml.notesSlide+xml"/>
  <Override PartName="/ppt/tags/tag45.xml" ContentType="application/vnd.openxmlformats-officedocument.presentationml.tags+xml"/>
  <Override PartName="/ppt/notesSlides/notesSlide35.xml" ContentType="application/vnd.openxmlformats-officedocument.presentationml.notesSlide+xml"/>
  <Override PartName="/ppt/tags/tag46.xml" ContentType="application/vnd.openxmlformats-officedocument.presentationml.tags+xml"/>
  <Override PartName="/ppt/notesSlides/notesSlide36.xml" ContentType="application/vnd.openxmlformats-officedocument.presentationml.notesSlide+xml"/>
  <Override PartName="/ppt/tags/tag47.xml" ContentType="application/vnd.openxmlformats-officedocument.presentationml.tags+xml"/>
  <Override PartName="/ppt/notesSlides/notesSlide37.xml" ContentType="application/vnd.openxmlformats-officedocument.presentationml.notesSlide+xml"/>
  <Override PartName="/ppt/tags/tag48.xml" ContentType="application/vnd.openxmlformats-officedocument.presentationml.tags+xml"/>
  <Override PartName="/ppt/notesSlides/notesSlide38.xml" ContentType="application/vnd.openxmlformats-officedocument.presentationml.notesSlide+xml"/>
  <Override PartName="/ppt/tags/tag49.xml" ContentType="application/vnd.openxmlformats-officedocument.presentationml.tags+xml"/>
  <Override PartName="/ppt/notesSlides/notesSlide39.xml" ContentType="application/vnd.openxmlformats-officedocument.presentationml.notesSlide+xml"/>
  <Override PartName="/ppt/tags/tag50.xml" ContentType="application/vnd.openxmlformats-officedocument.presentationml.tags+xml"/>
  <Override PartName="/ppt/notesSlides/notesSlide40.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41.xml" ContentType="application/vnd.openxmlformats-officedocument.presentationml.notesSlide+xml"/>
  <Override PartName="/ppt/tags/tag54.xml" ContentType="application/vnd.openxmlformats-officedocument.presentationml.tags+xml"/>
  <Override PartName="/ppt/notesSlides/notesSlide42.xml" ContentType="application/vnd.openxmlformats-officedocument.presentationml.notesSlide+xml"/>
  <Override PartName="/ppt/tags/tag55.xml" ContentType="application/vnd.openxmlformats-officedocument.presentationml.tags+xml"/>
  <Override PartName="/ppt/notesSlides/notesSlide43.xml" ContentType="application/vnd.openxmlformats-officedocument.presentationml.notesSlide+xml"/>
  <Override PartName="/ppt/tags/tag56.xml" ContentType="application/vnd.openxmlformats-officedocument.presentationml.tags+xml"/>
  <Override PartName="/ppt/notesSlides/notesSlide44.xml" ContentType="application/vnd.openxmlformats-officedocument.presentationml.notesSlide+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74" r:id="rId2"/>
    <p:sldId id="256" r:id="rId3"/>
    <p:sldId id="257" r:id="rId4"/>
    <p:sldId id="259" r:id="rId5"/>
    <p:sldId id="482" r:id="rId6"/>
    <p:sldId id="412" r:id="rId7"/>
    <p:sldId id="406" r:id="rId8"/>
    <p:sldId id="261" r:id="rId9"/>
    <p:sldId id="483" r:id="rId10"/>
    <p:sldId id="484" r:id="rId11"/>
    <p:sldId id="485" r:id="rId12"/>
    <p:sldId id="486" r:id="rId13"/>
    <p:sldId id="487" r:id="rId14"/>
    <p:sldId id="489" r:id="rId15"/>
    <p:sldId id="488" r:id="rId16"/>
    <p:sldId id="411" r:id="rId17"/>
    <p:sldId id="407" r:id="rId18"/>
    <p:sldId id="450" r:id="rId19"/>
    <p:sldId id="490" r:id="rId20"/>
    <p:sldId id="491" r:id="rId21"/>
    <p:sldId id="492" r:id="rId22"/>
    <p:sldId id="494" r:id="rId23"/>
    <p:sldId id="454" r:id="rId24"/>
    <p:sldId id="495" r:id="rId25"/>
    <p:sldId id="496" r:id="rId26"/>
    <p:sldId id="497" r:id="rId27"/>
    <p:sldId id="498" r:id="rId28"/>
    <p:sldId id="499" r:id="rId29"/>
    <p:sldId id="500" r:id="rId30"/>
    <p:sldId id="501" r:id="rId31"/>
    <p:sldId id="502" r:id="rId32"/>
    <p:sldId id="504" r:id="rId33"/>
    <p:sldId id="505" r:id="rId34"/>
    <p:sldId id="506" r:id="rId35"/>
    <p:sldId id="507" r:id="rId36"/>
    <p:sldId id="508" r:id="rId37"/>
    <p:sldId id="509" r:id="rId38"/>
    <p:sldId id="493" r:id="rId39"/>
    <p:sldId id="410" r:id="rId40"/>
    <p:sldId id="436" r:id="rId41"/>
    <p:sldId id="564" r:id="rId42"/>
    <p:sldId id="570" r:id="rId43"/>
    <p:sldId id="571" r:id="rId44"/>
    <p:sldId id="572" r:id="rId45"/>
    <p:sldId id="573" r:id="rId46"/>
    <p:sldId id="574" r:id="rId47"/>
    <p:sldId id="575" r:id="rId48"/>
    <p:sldId id="576" r:id="rId49"/>
    <p:sldId id="577" r:id="rId50"/>
    <p:sldId id="268" r:id="rId51"/>
    <p:sldId id="435" r:id="rId52"/>
    <p:sldId id="565" r:id="rId53"/>
    <p:sldId id="566" r:id="rId54"/>
    <p:sldId id="567" r:id="rId55"/>
    <p:sldId id="568" r:id="rId56"/>
    <p:sldId id="569" r:id="rId57"/>
    <p:sldId id="437" r:id="rId58"/>
    <p:sldId id="578" r:id="rId59"/>
  </p:sldIdLst>
  <p:sldSz cx="18288000" cy="10287000"/>
  <p:notesSz cx="6858000" cy="9144000"/>
  <p:embeddedFontLst>
    <p:embeddedFont>
      <p:font typeface="Glacial Indifference Bold" panose="020B0604020202020204" charset="0"/>
      <p:regular r:id="rId61"/>
    </p:embeddedFont>
    <p:embeddedFont>
      <p:font typeface=".VnVogue" panose="020B7200000000000000"/>
      <p:regular r:id="rId62"/>
    </p:embeddedFont>
    <p:embeddedFont>
      <p:font typeface="Aharoni" panose="02010803020104030203" charset="-79"/>
      <p:bold r:id="rId63"/>
    </p:embeddedFont>
    <p:embeddedFont>
      <p:font typeface="Glacial Indifference" charset="0"/>
      <p:regular r:id="rId64"/>
    </p:embeddedFont>
    <p:embeddedFont>
      <p:font typeface="Berlin Sans FB Demi" panose="020E0802020502020306" pitchFamily="34" charset="0"/>
      <p:bold r:id="rId65"/>
    </p:embeddedFont>
    <p:embeddedFont>
      <p:font typeface="Calibri" panose="020F0502020204030204" pitchFamily="34" charset="0"/>
      <p:regular r:id="rId66"/>
      <p:bold r:id="rId67"/>
      <p:italic r:id="rId68"/>
      <p:boldItalic r:id="rId69"/>
    </p:embeddedFont>
    <p:embeddedFont>
      <p:font typeface="StoryBook Rough" panose="020B0604020202020204" charset="0"/>
      <p:regular r:id="rId70"/>
    </p:embeddedFont>
    <p:embeddedFont>
      <p:font typeface="Fredoka One" panose="02000000000000000000" charset="0"/>
      <p:regular r:id="rId71"/>
    </p:embeddedFont>
    <p:embeddedFont>
      <p:font typeface="Arimo Bold" panose="020B0704020202020204" charset="0"/>
      <p:regular r:id="rId72"/>
    </p:embeddedFont>
    <p:embeddedFont>
      <p:font typeface="Bradley Hand ITC" panose="03070402050302030203" pitchFamily="66" charset="0"/>
      <p:regular r:id="rId73"/>
    </p:embeddedFont>
  </p:embeddedFontLst>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684" autoAdjust="0"/>
  </p:normalViewPr>
  <p:slideViewPr>
    <p:cSldViewPr>
      <p:cViewPr varScale="1">
        <p:scale>
          <a:sx n="40" d="100"/>
          <a:sy n="40" d="100"/>
        </p:scale>
        <p:origin x="102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23AAB-9A47-4598-AEE7-9E0B73423F5D}"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8E66B-B080-465E-B5C8-8543F81258A8}" type="slidenum">
              <a:rPr lang="en-US" smtClean="0"/>
              <a:t>‹#›</a:t>
            </a:fld>
            <a:endParaRPr lang="en-US"/>
          </a:p>
        </p:txBody>
      </p:sp>
    </p:spTree>
    <p:extLst>
      <p:ext uri="{BB962C8B-B14F-4D97-AF65-F5344CB8AC3E}">
        <p14:creationId xmlns:p14="http://schemas.microsoft.com/office/powerpoint/2010/main" val="2413796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08E66B-B080-465E-B5C8-8543F81258A8}" type="slidenum">
              <a:rPr lang="en-US" smtClean="0"/>
              <a:t>1</a:t>
            </a:fld>
            <a:endParaRPr lang="en-US"/>
          </a:p>
        </p:txBody>
      </p:sp>
    </p:spTree>
    <p:extLst>
      <p:ext uri="{BB962C8B-B14F-4D97-AF65-F5344CB8AC3E}">
        <p14:creationId xmlns:p14="http://schemas.microsoft.com/office/powerpoint/2010/main" val="1878516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Make sure that pupils each have access to blue, red, yellow and green crayons. Put pupils into pairs and have them decide which </a:t>
            </a:r>
            <a:r>
              <a:rPr lang="en-US" sz="1800" dirty="0" err="1">
                <a:solidFill>
                  <a:srgbClr val="000000"/>
                </a:solidFill>
                <a:effectLst/>
                <a:latin typeface="Times New Roman" panose="02020603050405020304" pitchFamily="18" charset="0"/>
                <a:ea typeface="Times New Roman" panose="02020603050405020304" pitchFamily="18" charset="0"/>
              </a:rPr>
              <a:t>colour</a:t>
            </a:r>
            <a:r>
              <a:rPr lang="en-US" sz="1800" dirty="0">
                <a:solidFill>
                  <a:srgbClr val="000000"/>
                </a:solidFill>
                <a:effectLst/>
                <a:latin typeface="Times New Roman" panose="02020603050405020304" pitchFamily="18" charset="0"/>
                <a:ea typeface="Times New Roman" panose="02020603050405020304" pitchFamily="18" charset="0"/>
              </a:rPr>
              <a:t> each food / drink item should be. Remind them that they need to </a:t>
            </a:r>
            <a:r>
              <a:rPr lang="en-US" sz="1800" dirty="0" err="1">
                <a:solidFill>
                  <a:srgbClr val="000000"/>
                </a:solidFill>
                <a:effectLst/>
                <a:latin typeface="Times New Roman" panose="02020603050405020304" pitchFamily="18" charset="0"/>
                <a:ea typeface="Times New Roman" panose="02020603050405020304" pitchFamily="18" charset="0"/>
              </a:rPr>
              <a:t>colour</a:t>
            </a:r>
            <a:r>
              <a:rPr lang="en-US" sz="1800" dirty="0">
                <a:solidFill>
                  <a:srgbClr val="000000"/>
                </a:solidFill>
                <a:effectLst/>
                <a:latin typeface="Times New Roman" panose="02020603050405020304" pitchFamily="18" charset="0"/>
                <a:ea typeface="Times New Roman" panose="02020603050405020304" pitchFamily="18" charset="0"/>
              </a:rPr>
              <a:t> the food and drink with corresponding </a:t>
            </a:r>
            <a:r>
              <a:rPr lang="en-US" sz="1800" dirty="0" err="1">
                <a:solidFill>
                  <a:srgbClr val="000000"/>
                </a:solidFill>
                <a:effectLst/>
                <a:latin typeface="Times New Roman" panose="02020603050405020304" pitchFamily="18" charset="0"/>
                <a:ea typeface="Times New Roman" panose="02020603050405020304" pitchFamily="18" charset="0"/>
              </a:rPr>
              <a:t>colours</a:t>
            </a:r>
            <a:r>
              <a:rPr lang="en-US" sz="1800" dirty="0">
                <a:solidFill>
                  <a:srgbClr val="000000"/>
                </a:solidFill>
                <a:effectLst/>
                <a:latin typeface="Times New Roman" panose="02020603050405020304" pitchFamily="18" charset="0"/>
                <a:ea typeface="Times New Roman" panose="02020603050405020304" pitchFamily="18" charset="0"/>
              </a:rPr>
              <a:t> that match their types. Set a time for pupils to complete the activity independently.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15</a:t>
            </a:fld>
            <a:endParaRPr lang="en-US"/>
          </a:p>
        </p:txBody>
      </p:sp>
    </p:spTree>
    <p:extLst>
      <p:ext uri="{BB962C8B-B14F-4D97-AF65-F5344CB8AC3E}">
        <p14:creationId xmlns:p14="http://schemas.microsoft.com/office/powerpoint/2010/main" val="403064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1:</a:t>
            </a:r>
            <a:r>
              <a:rPr lang="en-US" sz="1800" dirty="0">
                <a:effectLst/>
                <a:latin typeface="Times New Roman" panose="02020603050405020304" pitchFamily="18" charset="0"/>
                <a:ea typeface="Times New Roman" panose="02020603050405020304" pitchFamily="18" charset="0"/>
              </a:rPr>
              <a:t> Tell the class the goal of this activity: They need to </a:t>
            </a:r>
            <a:r>
              <a:rPr lang="en-US" sz="1800" dirty="0" err="1">
                <a:effectLst/>
                <a:latin typeface="Times New Roman" panose="02020603050405020304" pitchFamily="18" charset="0"/>
                <a:ea typeface="Times New Roman" panose="02020603050405020304" pitchFamily="18" charset="0"/>
              </a:rPr>
              <a:t>categorise</a:t>
            </a:r>
            <a:r>
              <a:rPr lang="en-US" sz="1800" dirty="0">
                <a:effectLst/>
                <a:latin typeface="Times New Roman" panose="02020603050405020304" pitchFamily="18" charset="0"/>
                <a:ea typeface="Times New Roman" panose="02020603050405020304" pitchFamily="18" charset="0"/>
              </a:rPr>
              <a:t> the foods by writing the names of the food and drink items in the correct columns of the table. Check comprehension. </a:t>
            </a:r>
            <a:endParaRPr lang="en-US" sz="1800" b="1" dirty="0">
              <a:solidFill>
                <a:srgbClr val="000000"/>
              </a:solidFill>
              <a:effectLst/>
              <a:latin typeface="TimesNewRomanPS-BoldMT"/>
              <a:ea typeface="Times New Roman" panose="02020603050405020304" pitchFamily="18" charset="0"/>
            </a:endParaRPr>
          </a:p>
          <a:p>
            <a:pPr marL="342900" marR="0" indent="-342900" algn="just">
              <a:spcBef>
                <a:spcPts val="0"/>
              </a:spcBef>
              <a:spcAft>
                <a:spcPts val="0"/>
              </a:spcAft>
              <a:buAutoNum type="arabicPeriod"/>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18</a:t>
            </a:fld>
            <a:endParaRPr lang="en-US"/>
          </a:p>
        </p:txBody>
      </p:sp>
    </p:spTree>
    <p:extLst>
      <p:ext uri="{BB962C8B-B14F-4D97-AF65-F5344CB8AC3E}">
        <p14:creationId xmlns:p14="http://schemas.microsoft.com/office/powerpoint/2010/main" val="4245994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2:</a:t>
            </a:r>
            <a:r>
              <a:rPr lang="en-US" sz="1800" dirty="0">
                <a:effectLst/>
                <a:latin typeface="Times New Roman" panose="02020603050405020304" pitchFamily="18" charset="0"/>
                <a:ea typeface="Times New Roman" panose="02020603050405020304" pitchFamily="18" charset="0"/>
              </a:rPr>
              <a:t> Write the table on the board and have pupils say the four headings aloud.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19</a:t>
            </a:fld>
            <a:endParaRPr lang="en-US"/>
          </a:p>
        </p:txBody>
      </p:sp>
    </p:spTree>
    <p:extLst>
      <p:ext uri="{BB962C8B-B14F-4D97-AF65-F5344CB8AC3E}">
        <p14:creationId xmlns:p14="http://schemas.microsoft.com/office/powerpoint/2010/main" val="243149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Draw pupils’ attention to the pictures and have them say the names of the food / drink items aloud. Correct their pronunciation where necessary. Ask questions to check comprehension, such as </a:t>
            </a:r>
            <a:r>
              <a:rPr lang="en-US" sz="1800" i="1" dirty="0">
                <a:effectLst/>
                <a:latin typeface="Times New Roman" panose="02020603050405020304" pitchFamily="18" charset="0"/>
                <a:ea typeface="Times New Roman" panose="02020603050405020304" pitchFamily="18" charset="0"/>
              </a:rPr>
              <a:t>What’s this?</a:t>
            </a:r>
            <a:r>
              <a:rPr lang="en-US" sz="1800" dirty="0">
                <a:effectLst/>
                <a:latin typeface="Times New Roman" panose="02020603050405020304" pitchFamily="18" charset="0"/>
                <a:ea typeface="Times New Roman" panose="02020603050405020304" pitchFamily="18" charset="0"/>
              </a:rPr>
              <a:t> and </a:t>
            </a:r>
            <a:r>
              <a:rPr lang="en-US" sz="1800" i="1" dirty="0">
                <a:effectLst/>
                <a:latin typeface="Times New Roman" panose="02020603050405020304" pitchFamily="18" charset="0"/>
                <a:ea typeface="Times New Roman" panose="02020603050405020304" pitchFamily="18" charset="0"/>
              </a:rPr>
              <a:t>Is this protein or grains?</a:t>
            </a:r>
            <a:r>
              <a:rPr lang="en-US" sz="1800" dirty="0">
                <a:effectLst/>
                <a:latin typeface="Times New Roman" panose="02020603050405020304" pitchFamily="18" charset="0"/>
                <a:ea typeface="Times New Roman" panose="02020603050405020304" pitchFamily="18" charset="0"/>
              </a:rPr>
              <a:t> </a:t>
            </a:r>
          </a:p>
          <a:p>
            <a:pPr marL="342900" marR="0" indent="-342900" algn="just">
              <a:spcBef>
                <a:spcPts val="0"/>
              </a:spcBef>
              <a:spcAft>
                <a:spcPts val="0"/>
              </a:spcAft>
              <a:buAutoNum type="arabicPeriod"/>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20</a:t>
            </a:fld>
            <a:endParaRPr lang="en-US"/>
          </a:p>
        </p:txBody>
      </p:sp>
    </p:spTree>
    <p:extLst>
      <p:ext uri="{BB962C8B-B14F-4D97-AF65-F5344CB8AC3E}">
        <p14:creationId xmlns:p14="http://schemas.microsoft.com/office/powerpoint/2010/main" val="1863083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Draw pupils’ attention to the pictures and have them say the names of the food / drink items aloud. Correct their pronunciation where necessary. Ask questions to check comprehension, such as </a:t>
            </a:r>
            <a:r>
              <a:rPr lang="en-US" sz="1800" i="1" dirty="0">
                <a:effectLst/>
                <a:latin typeface="Times New Roman" panose="02020603050405020304" pitchFamily="18" charset="0"/>
                <a:ea typeface="Times New Roman" panose="02020603050405020304" pitchFamily="18" charset="0"/>
              </a:rPr>
              <a:t>What’s this?</a:t>
            </a:r>
            <a:r>
              <a:rPr lang="en-US" sz="1800" dirty="0">
                <a:effectLst/>
                <a:latin typeface="Times New Roman" panose="02020603050405020304" pitchFamily="18" charset="0"/>
                <a:ea typeface="Times New Roman" panose="02020603050405020304" pitchFamily="18" charset="0"/>
              </a:rPr>
              <a:t> and </a:t>
            </a:r>
            <a:r>
              <a:rPr lang="en-US" sz="1800" i="1" dirty="0">
                <a:effectLst/>
                <a:latin typeface="Times New Roman" panose="02020603050405020304" pitchFamily="18" charset="0"/>
                <a:ea typeface="Times New Roman" panose="02020603050405020304" pitchFamily="18" charset="0"/>
              </a:rPr>
              <a:t>Is this protein or grains?</a:t>
            </a:r>
            <a:r>
              <a:rPr lang="en-US" sz="1800" dirty="0">
                <a:effectLst/>
                <a:latin typeface="Times New Roman" panose="02020603050405020304" pitchFamily="18" charset="0"/>
                <a:ea typeface="Times New Roman" panose="02020603050405020304" pitchFamily="18" charset="0"/>
              </a:rPr>
              <a:t> </a:t>
            </a:r>
          </a:p>
          <a:p>
            <a:pPr marL="342900" marR="0" indent="-342900" algn="just">
              <a:spcBef>
                <a:spcPts val="0"/>
              </a:spcBef>
              <a:spcAft>
                <a:spcPts val="0"/>
              </a:spcAft>
              <a:buAutoNum type="arabicPeriod"/>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21</a:t>
            </a:fld>
            <a:endParaRPr lang="en-US"/>
          </a:p>
        </p:txBody>
      </p:sp>
    </p:spTree>
    <p:extLst>
      <p:ext uri="{BB962C8B-B14F-4D97-AF65-F5344CB8AC3E}">
        <p14:creationId xmlns:p14="http://schemas.microsoft.com/office/powerpoint/2010/main" val="1392821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0" dirty="0">
                <a:effectLst/>
                <a:latin typeface="Times New Roman" panose="02020603050405020304" pitchFamily="18" charset="0"/>
                <a:ea typeface="Times New Roman" panose="02020603050405020304" pitchFamily="18" charset="0"/>
              </a:rPr>
              <a:t>Do the first word “butter” as an example. </a:t>
            </a:r>
          </a:p>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3:</a:t>
            </a:r>
            <a:r>
              <a:rPr lang="en-US" sz="1800" dirty="0">
                <a:effectLst/>
                <a:latin typeface="Times New Roman" panose="02020603050405020304" pitchFamily="18" charset="0"/>
                <a:ea typeface="Times New Roman" panose="02020603050405020304" pitchFamily="18" charset="0"/>
              </a:rPr>
              <a:t> Set a time limit for pupils to complete the activity. Have them complete the table independently.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22</a:t>
            </a:fld>
            <a:endParaRPr lang="en-US"/>
          </a:p>
        </p:txBody>
      </p:sp>
    </p:spTree>
    <p:extLst>
      <p:ext uri="{BB962C8B-B14F-4D97-AF65-F5344CB8AC3E}">
        <p14:creationId xmlns:p14="http://schemas.microsoft.com/office/powerpoint/2010/main" val="536627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Then check answers in pairs. </a:t>
            </a:r>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23</a:t>
            </a:fld>
            <a:endParaRPr lang="en-US"/>
          </a:p>
        </p:txBody>
      </p:sp>
    </p:spTree>
    <p:extLst>
      <p:ext uri="{BB962C8B-B14F-4D97-AF65-F5344CB8AC3E}">
        <p14:creationId xmlns:p14="http://schemas.microsoft.com/office/powerpoint/2010/main" val="4269999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24</a:t>
            </a:fld>
            <a:endParaRPr lang="en-US"/>
          </a:p>
        </p:txBody>
      </p:sp>
    </p:spTree>
    <p:extLst>
      <p:ext uri="{BB962C8B-B14F-4D97-AF65-F5344CB8AC3E}">
        <p14:creationId xmlns:p14="http://schemas.microsoft.com/office/powerpoint/2010/main" val="748247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25</a:t>
            </a:fld>
            <a:endParaRPr lang="en-US"/>
          </a:p>
        </p:txBody>
      </p:sp>
    </p:spTree>
    <p:extLst>
      <p:ext uri="{BB962C8B-B14F-4D97-AF65-F5344CB8AC3E}">
        <p14:creationId xmlns:p14="http://schemas.microsoft.com/office/powerpoint/2010/main" val="167488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26</a:t>
            </a:fld>
            <a:endParaRPr lang="en-US"/>
          </a:p>
        </p:txBody>
      </p:sp>
    </p:spTree>
    <p:extLst>
      <p:ext uri="{BB962C8B-B14F-4D97-AF65-F5344CB8AC3E}">
        <p14:creationId xmlns:p14="http://schemas.microsoft.com/office/powerpoint/2010/main" val="63331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5</a:t>
            </a:fld>
            <a:endParaRPr lang="en-US"/>
          </a:p>
        </p:txBody>
      </p:sp>
    </p:spTree>
    <p:extLst>
      <p:ext uri="{BB962C8B-B14F-4D97-AF65-F5344CB8AC3E}">
        <p14:creationId xmlns:p14="http://schemas.microsoft.com/office/powerpoint/2010/main" val="901456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27</a:t>
            </a:fld>
            <a:endParaRPr lang="en-US"/>
          </a:p>
        </p:txBody>
      </p:sp>
    </p:spTree>
    <p:extLst>
      <p:ext uri="{BB962C8B-B14F-4D97-AF65-F5344CB8AC3E}">
        <p14:creationId xmlns:p14="http://schemas.microsoft.com/office/powerpoint/2010/main" val="4272139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28</a:t>
            </a:fld>
            <a:endParaRPr lang="en-US"/>
          </a:p>
        </p:txBody>
      </p:sp>
    </p:spTree>
    <p:extLst>
      <p:ext uri="{BB962C8B-B14F-4D97-AF65-F5344CB8AC3E}">
        <p14:creationId xmlns:p14="http://schemas.microsoft.com/office/powerpoint/2010/main" val="835103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29</a:t>
            </a:fld>
            <a:endParaRPr lang="en-US"/>
          </a:p>
        </p:txBody>
      </p:sp>
    </p:spTree>
    <p:extLst>
      <p:ext uri="{BB962C8B-B14F-4D97-AF65-F5344CB8AC3E}">
        <p14:creationId xmlns:p14="http://schemas.microsoft.com/office/powerpoint/2010/main" val="436004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30</a:t>
            </a:fld>
            <a:endParaRPr lang="en-US"/>
          </a:p>
        </p:txBody>
      </p:sp>
    </p:spTree>
    <p:extLst>
      <p:ext uri="{BB962C8B-B14F-4D97-AF65-F5344CB8AC3E}">
        <p14:creationId xmlns:p14="http://schemas.microsoft.com/office/powerpoint/2010/main" val="1647643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31</a:t>
            </a:fld>
            <a:endParaRPr lang="en-US"/>
          </a:p>
        </p:txBody>
      </p:sp>
    </p:spTree>
    <p:extLst>
      <p:ext uri="{BB962C8B-B14F-4D97-AF65-F5344CB8AC3E}">
        <p14:creationId xmlns:p14="http://schemas.microsoft.com/office/powerpoint/2010/main" val="237067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32</a:t>
            </a:fld>
            <a:endParaRPr lang="en-US"/>
          </a:p>
        </p:txBody>
      </p:sp>
    </p:spTree>
    <p:extLst>
      <p:ext uri="{BB962C8B-B14F-4D97-AF65-F5344CB8AC3E}">
        <p14:creationId xmlns:p14="http://schemas.microsoft.com/office/powerpoint/2010/main" val="737078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33</a:t>
            </a:fld>
            <a:endParaRPr lang="en-US"/>
          </a:p>
        </p:txBody>
      </p:sp>
    </p:spTree>
    <p:extLst>
      <p:ext uri="{BB962C8B-B14F-4D97-AF65-F5344CB8AC3E}">
        <p14:creationId xmlns:p14="http://schemas.microsoft.com/office/powerpoint/2010/main" val="1597181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34</a:t>
            </a:fld>
            <a:endParaRPr lang="en-US"/>
          </a:p>
        </p:txBody>
      </p:sp>
    </p:spTree>
    <p:extLst>
      <p:ext uri="{BB962C8B-B14F-4D97-AF65-F5344CB8AC3E}">
        <p14:creationId xmlns:p14="http://schemas.microsoft.com/office/powerpoint/2010/main" val="2993504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35</a:t>
            </a:fld>
            <a:endParaRPr lang="en-US"/>
          </a:p>
        </p:txBody>
      </p:sp>
    </p:spTree>
    <p:extLst>
      <p:ext uri="{BB962C8B-B14F-4D97-AF65-F5344CB8AC3E}">
        <p14:creationId xmlns:p14="http://schemas.microsoft.com/office/powerpoint/2010/main" val="1231268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36</a:t>
            </a:fld>
            <a:endParaRPr lang="en-US"/>
          </a:p>
        </p:txBody>
      </p:sp>
    </p:spTree>
    <p:extLst>
      <p:ext uri="{BB962C8B-B14F-4D97-AF65-F5344CB8AC3E}">
        <p14:creationId xmlns:p14="http://schemas.microsoft.com/office/powerpoint/2010/main" val="64984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the class the goal of this activity: They need to identify the food types by </a:t>
            </a:r>
            <a:r>
              <a:rPr lang="en-US" sz="1800" dirty="0" err="1">
                <a:solidFill>
                  <a:srgbClr val="000000"/>
                </a:solidFill>
                <a:effectLst/>
                <a:latin typeface="Times New Roman" panose="02020603050405020304" pitchFamily="18" charset="0"/>
                <a:ea typeface="Times New Roman" panose="02020603050405020304" pitchFamily="18" charset="0"/>
              </a:rPr>
              <a:t>colouring</a:t>
            </a:r>
            <a:r>
              <a:rPr lang="en-US" sz="1800" dirty="0">
                <a:solidFill>
                  <a:srgbClr val="000000"/>
                </a:solidFill>
                <a:effectLst/>
                <a:latin typeface="Times New Roman" panose="02020603050405020304" pitchFamily="18" charset="0"/>
                <a:ea typeface="Times New Roman" panose="02020603050405020304" pitchFamily="18" charset="0"/>
              </a:rPr>
              <a:t> in the picture, according to the key above. Check comprehension.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8</a:t>
            </a:fld>
            <a:endParaRPr lang="en-US"/>
          </a:p>
        </p:txBody>
      </p:sp>
    </p:spTree>
    <p:extLst>
      <p:ext uri="{BB962C8B-B14F-4D97-AF65-F5344CB8AC3E}">
        <p14:creationId xmlns:p14="http://schemas.microsoft.com/office/powerpoint/2010/main" val="906139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Check answers as a class by pointing to the pictures and having pupils call out the correct food type. As they do so, complete the table on the board. </a:t>
            </a: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37</a:t>
            </a:fld>
            <a:endParaRPr lang="en-US"/>
          </a:p>
        </p:txBody>
      </p:sp>
    </p:spTree>
    <p:extLst>
      <p:ext uri="{BB962C8B-B14F-4D97-AF65-F5344CB8AC3E}">
        <p14:creationId xmlns:p14="http://schemas.microsoft.com/office/powerpoint/2010/main" val="463039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5:</a:t>
            </a:r>
            <a:r>
              <a:rPr lang="en-US" sz="1800" dirty="0">
                <a:effectLst/>
                <a:latin typeface="Times New Roman" panose="02020603050405020304" pitchFamily="18" charset="0"/>
                <a:ea typeface="Times New Roman" panose="02020603050405020304" pitchFamily="18" charset="0"/>
              </a:rPr>
              <a:t> Invite a few pupils to the front of the class and have them present their work to the class. Ask questions about the table, e.g. </a:t>
            </a:r>
            <a:r>
              <a:rPr lang="en-US" sz="1800" i="1" dirty="0">
                <a:effectLst/>
                <a:latin typeface="Times New Roman" panose="02020603050405020304" pitchFamily="18" charset="0"/>
                <a:ea typeface="Times New Roman" panose="02020603050405020304" pitchFamily="18" charset="0"/>
              </a:rPr>
              <a:t>What is cheese? (Cheese is dairy.), What are noodles? (Noodles are grains.).</a:t>
            </a:r>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38</a:t>
            </a:fld>
            <a:endParaRPr lang="en-US"/>
          </a:p>
        </p:txBody>
      </p:sp>
    </p:spTree>
    <p:extLst>
      <p:ext uri="{BB962C8B-B14F-4D97-AF65-F5344CB8AC3E}">
        <p14:creationId xmlns:p14="http://schemas.microsoft.com/office/powerpoint/2010/main" val="4001117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1:</a:t>
            </a:r>
            <a:r>
              <a:rPr lang="en-US" sz="1800" dirty="0">
                <a:effectLst/>
                <a:latin typeface="Times New Roman" panose="02020603050405020304" pitchFamily="18" charset="0"/>
                <a:ea typeface="Times New Roman" panose="02020603050405020304" pitchFamily="18" charset="0"/>
              </a:rPr>
              <a:t> Tell the class that they are going to create a healthy breakfast and present it to the class. They need to think of four food and drink items to create the breakfast.</a:t>
            </a:r>
          </a:p>
        </p:txBody>
      </p:sp>
      <p:sp>
        <p:nvSpPr>
          <p:cNvPr id="4" name="Slide Number Placeholder 3"/>
          <p:cNvSpPr>
            <a:spLocks noGrp="1"/>
          </p:cNvSpPr>
          <p:nvPr>
            <p:ph type="sldNum" sz="quarter" idx="5"/>
          </p:nvPr>
        </p:nvSpPr>
        <p:spPr/>
        <p:txBody>
          <a:bodyPr/>
          <a:lstStyle/>
          <a:p>
            <a:fld id="{F108E66B-B080-465E-B5C8-8543F81258A8}" type="slidenum">
              <a:rPr lang="en-US" smtClean="0"/>
              <a:t>41</a:t>
            </a:fld>
            <a:endParaRPr lang="en-US"/>
          </a:p>
        </p:txBody>
      </p:sp>
    </p:spTree>
    <p:extLst>
      <p:ext uri="{BB962C8B-B14F-4D97-AF65-F5344CB8AC3E}">
        <p14:creationId xmlns:p14="http://schemas.microsoft.com/office/powerpoint/2010/main" val="4078382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2:</a:t>
            </a:r>
            <a:r>
              <a:rPr lang="en-US" sz="1800" dirty="0">
                <a:effectLst/>
                <a:latin typeface="Times New Roman" panose="02020603050405020304" pitchFamily="18" charset="0"/>
                <a:ea typeface="Times New Roman" panose="02020603050405020304" pitchFamily="18" charset="0"/>
              </a:rPr>
              <a:t> Draw pupils’ attention to the picture and have them identify the bowl and the blank spaces. Tell them they will need to write the food and drink items in the spaces. Have a pupil identify Ben and read his speech bubble aloud. </a:t>
            </a:r>
          </a:p>
        </p:txBody>
      </p:sp>
      <p:sp>
        <p:nvSpPr>
          <p:cNvPr id="4" name="Slide Number Placeholder 3"/>
          <p:cNvSpPr>
            <a:spLocks noGrp="1"/>
          </p:cNvSpPr>
          <p:nvPr>
            <p:ph type="sldNum" sz="quarter" idx="5"/>
          </p:nvPr>
        </p:nvSpPr>
        <p:spPr/>
        <p:txBody>
          <a:bodyPr/>
          <a:lstStyle/>
          <a:p>
            <a:fld id="{F108E66B-B080-465E-B5C8-8543F81258A8}" type="slidenum">
              <a:rPr lang="en-US" smtClean="0"/>
              <a:t>42</a:t>
            </a:fld>
            <a:endParaRPr lang="en-US"/>
          </a:p>
        </p:txBody>
      </p:sp>
    </p:spTree>
    <p:extLst>
      <p:ext uri="{BB962C8B-B14F-4D97-AF65-F5344CB8AC3E}">
        <p14:creationId xmlns:p14="http://schemas.microsoft.com/office/powerpoint/2010/main" val="1676644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3:</a:t>
            </a:r>
            <a:r>
              <a:rPr lang="en-US" sz="1800" dirty="0">
                <a:effectLst/>
                <a:latin typeface="Times New Roman" panose="02020603050405020304" pitchFamily="18" charset="0"/>
                <a:ea typeface="Times New Roman" panose="02020603050405020304" pitchFamily="18" charset="0"/>
              </a:rPr>
              <a:t> Ask pupils what they usually eat for breakfast. Make a list of their answers on the board. Ask </a:t>
            </a:r>
            <a:r>
              <a:rPr lang="en-US" sz="1800" i="1" dirty="0">
                <a:effectLst/>
                <a:latin typeface="Times New Roman" panose="02020603050405020304" pitchFamily="18" charset="0"/>
                <a:ea typeface="Times New Roman" panose="02020603050405020304" pitchFamily="18" charset="0"/>
              </a:rPr>
              <a:t>Is this food/drink healthy?</a:t>
            </a:r>
            <a:r>
              <a:rPr lang="en-US" sz="1800" dirty="0">
                <a:effectLst/>
                <a:latin typeface="Times New Roman" panose="02020603050405020304" pitchFamily="18" charset="0"/>
                <a:ea typeface="Times New Roman" panose="02020603050405020304" pitchFamily="18" charset="0"/>
              </a:rPr>
              <a:t> And allow pupils to respond. If they identify an unhealthy item, ask them for a healthy replacement.</a:t>
            </a:r>
          </a:p>
        </p:txBody>
      </p:sp>
      <p:sp>
        <p:nvSpPr>
          <p:cNvPr id="4" name="Slide Number Placeholder 3"/>
          <p:cNvSpPr>
            <a:spLocks noGrp="1"/>
          </p:cNvSpPr>
          <p:nvPr>
            <p:ph type="sldNum" sz="quarter" idx="5"/>
          </p:nvPr>
        </p:nvSpPr>
        <p:spPr/>
        <p:txBody>
          <a:bodyPr/>
          <a:lstStyle/>
          <a:p>
            <a:fld id="{F108E66B-B080-465E-B5C8-8543F81258A8}" type="slidenum">
              <a:rPr lang="en-US" smtClean="0"/>
              <a:t>43</a:t>
            </a:fld>
            <a:endParaRPr lang="en-US"/>
          </a:p>
        </p:txBody>
      </p:sp>
    </p:spTree>
    <p:extLst>
      <p:ext uri="{BB962C8B-B14F-4D97-AF65-F5344CB8AC3E}">
        <p14:creationId xmlns:p14="http://schemas.microsoft.com/office/powerpoint/2010/main" val="71096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3:</a:t>
            </a:r>
            <a:r>
              <a:rPr lang="en-US" sz="1800" dirty="0">
                <a:effectLst/>
                <a:latin typeface="Times New Roman" panose="02020603050405020304" pitchFamily="18" charset="0"/>
                <a:ea typeface="Times New Roman" panose="02020603050405020304" pitchFamily="18" charset="0"/>
              </a:rPr>
              <a:t> Ask pupils what they usually eat for breakfast. Make a list of their answers on the board. Ask </a:t>
            </a:r>
            <a:r>
              <a:rPr lang="en-US" sz="1800" i="1" dirty="0">
                <a:effectLst/>
                <a:latin typeface="Times New Roman" panose="02020603050405020304" pitchFamily="18" charset="0"/>
                <a:ea typeface="Times New Roman" panose="02020603050405020304" pitchFamily="18" charset="0"/>
              </a:rPr>
              <a:t>Is this food/drink healthy?</a:t>
            </a:r>
            <a:r>
              <a:rPr lang="en-US" sz="1800" dirty="0">
                <a:effectLst/>
                <a:latin typeface="Times New Roman" panose="02020603050405020304" pitchFamily="18" charset="0"/>
                <a:ea typeface="Times New Roman" panose="02020603050405020304" pitchFamily="18" charset="0"/>
              </a:rPr>
              <a:t> And allow pupils to respond. If they identify an unhealthy item, ask them for a healthy replacement.</a:t>
            </a:r>
          </a:p>
        </p:txBody>
      </p:sp>
      <p:sp>
        <p:nvSpPr>
          <p:cNvPr id="4" name="Slide Number Placeholder 3"/>
          <p:cNvSpPr>
            <a:spLocks noGrp="1"/>
          </p:cNvSpPr>
          <p:nvPr>
            <p:ph type="sldNum" sz="quarter" idx="5"/>
          </p:nvPr>
        </p:nvSpPr>
        <p:spPr/>
        <p:txBody>
          <a:bodyPr/>
          <a:lstStyle/>
          <a:p>
            <a:fld id="{F108E66B-B080-465E-B5C8-8543F81258A8}" type="slidenum">
              <a:rPr lang="en-US" smtClean="0"/>
              <a:t>44</a:t>
            </a:fld>
            <a:endParaRPr lang="en-US"/>
          </a:p>
        </p:txBody>
      </p:sp>
    </p:spTree>
    <p:extLst>
      <p:ext uri="{BB962C8B-B14F-4D97-AF65-F5344CB8AC3E}">
        <p14:creationId xmlns:p14="http://schemas.microsoft.com/office/powerpoint/2010/main" val="915037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4:</a:t>
            </a:r>
            <a:r>
              <a:rPr lang="en-US" sz="1800" dirty="0">
                <a:effectLst/>
                <a:latin typeface="Times New Roman" panose="02020603050405020304" pitchFamily="18" charset="0"/>
                <a:ea typeface="Times New Roman" panose="02020603050405020304" pitchFamily="18" charset="0"/>
              </a:rPr>
              <a:t> Have pupils create their healthy breakfast by writing down the food and drink items. If time allows, encourage pupils to draw their breakfasts.  </a:t>
            </a:r>
          </a:p>
        </p:txBody>
      </p:sp>
      <p:sp>
        <p:nvSpPr>
          <p:cNvPr id="4" name="Slide Number Placeholder 3"/>
          <p:cNvSpPr>
            <a:spLocks noGrp="1"/>
          </p:cNvSpPr>
          <p:nvPr>
            <p:ph type="sldNum" sz="quarter" idx="5"/>
          </p:nvPr>
        </p:nvSpPr>
        <p:spPr/>
        <p:txBody>
          <a:bodyPr/>
          <a:lstStyle/>
          <a:p>
            <a:fld id="{F108E66B-B080-465E-B5C8-8543F81258A8}" type="slidenum">
              <a:rPr lang="en-US" smtClean="0"/>
              <a:t>45</a:t>
            </a:fld>
            <a:endParaRPr lang="en-US"/>
          </a:p>
        </p:txBody>
      </p:sp>
    </p:spTree>
    <p:extLst>
      <p:ext uri="{BB962C8B-B14F-4D97-AF65-F5344CB8AC3E}">
        <p14:creationId xmlns:p14="http://schemas.microsoft.com/office/powerpoint/2010/main" val="1011640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Step 5:</a:t>
            </a:r>
            <a:r>
              <a:rPr lang="en-US" sz="1800" dirty="0">
                <a:effectLst/>
                <a:latin typeface="Times New Roman" panose="02020603050405020304" pitchFamily="18" charset="0"/>
                <a:ea typeface="Times New Roman" panose="02020603050405020304" pitchFamily="18" charset="0"/>
              </a:rPr>
              <a:t> Have pupils check their answers in pairs. Go around the classroom to check that the foods/drinks used are healthy and that the words are spelt correctly. </a:t>
            </a:r>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46</a:t>
            </a:fld>
            <a:endParaRPr lang="en-US"/>
          </a:p>
        </p:txBody>
      </p:sp>
    </p:spTree>
    <p:extLst>
      <p:ext uri="{BB962C8B-B14F-4D97-AF65-F5344CB8AC3E}">
        <p14:creationId xmlns:p14="http://schemas.microsoft.com/office/powerpoint/2010/main" val="3301924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Invite a few pupils to share their healthy breakfasts with the class. Model your own healthy breakfast, if necessary, e.g. </a:t>
            </a:r>
            <a:r>
              <a:rPr lang="en-US" sz="1800" i="1" dirty="0">
                <a:effectLst/>
                <a:latin typeface="Times New Roman" panose="02020603050405020304" pitchFamily="18" charset="0"/>
                <a:ea typeface="Times New Roman" panose="02020603050405020304" pitchFamily="18" charset="0"/>
              </a:rPr>
              <a:t>This is my healthy breakfast. I’d like to have bread, an egg and an apple.</a:t>
            </a:r>
          </a:p>
          <a:p>
            <a:pPr marL="1270" marR="0" indent="-1270" algn="just">
              <a:spcBef>
                <a:spcPts val="0"/>
              </a:spcBef>
              <a:spcAft>
                <a:spcPts val="0"/>
              </a:spcAft>
            </a:pPr>
            <a:r>
              <a:rPr lang="en-US" sz="1800" b="0" i="0" dirty="0">
                <a:effectLst/>
                <a:latin typeface="Times New Roman" panose="02020603050405020304" pitchFamily="18" charset="0"/>
                <a:ea typeface="Times New Roman" panose="02020603050405020304" pitchFamily="18" charset="0"/>
              </a:rPr>
              <a:t>Use this link to choose the pupils: </a:t>
            </a:r>
            <a:r>
              <a:rPr lang="en-US" sz="1800" b="1" dirty="0">
                <a:effectLst/>
                <a:latin typeface="Times New Roman" panose="02020603050405020304" pitchFamily="18" charset="0"/>
                <a:ea typeface="Times New Roman" panose="02020603050405020304" pitchFamily="18" charset="0"/>
              </a:rPr>
              <a:t>https://wheelofnames.com/</a:t>
            </a:r>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47</a:t>
            </a:fld>
            <a:endParaRPr lang="en-US"/>
          </a:p>
        </p:txBody>
      </p:sp>
    </p:spTree>
    <p:extLst>
      <p:ext uri="{BB962C8B-B14F-4D97-AF65-F5344CB8AC3E}">
        <p14:creationId xmlns:p14="http://schemas.microsoft.com/office/powerpoint/2010/main" val="1673711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Put pupils into groups of four and have them present their healthy breakfasts to each other. Monitor and provide support if necessary. </a:t>
            </a:r>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48</a:t>
            </a:fld>
            <a:endParaRPr lang="en-US"/>
          </a:p>
        </p:txBody>
      </p:sp>
    </p:spTree>
    <p:extLst>
      <p:ext uri="{BB962C8B-B14F-4D97-AF65-F5344CB8AC3E}">
        <p14:creationId xmlns:p14="http://schemas.microsoft.com/office/powerpoint/2010/main" val="365991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Write the four food types given in the activity on the board. Have pupils say them aloud and elicit some examples of each food type. Draw pupils’ attention to the key and have them identify the </a:t>
            </a:r>
            <a:r>
              <a:rPr lang="en-US" sz="1800" dirty="0" err="1">
                <a:solidFill>
                  <a:srgbClr val="000000"/>
                </a:solidFill>
                <a:effectLst/>
                <a:latin typeface="Times New Roman" panose="02020603050405020304" pitchFamily="18" charset="0"/>
                <a:ea typeface="Times New Roman" panose="02020603050405020304" pitchFamily="18" charset="0"/>
              </a:rPr>
              <a:t>colours</a:t>
            </a:r>
            <a:r>
              <a:rPr lang="en-US" sz="1800" dirty="0">
                <a:solidFill>
                  <a:srgbClr val="000000"/>
                </a:solidFill>
                <a:effectLst/>
                <a:latin typeface="Times New Roman" panose="02020603050405020304" pitchFamily="18" charset="0"/>
                <a:ea typeface="Times New Roman" panose="02020603050405020304" pitchFamily="18" charset="0"/>
              </a:rPr>
              <a:t>. Ask questions to check comprehension, such as </a:t>
            </a:r>
            <a:r>
              <a:rPr lang="en-US" sz="1800" i="1" dirty="0">
                <a:solidFill>
                  <a:srgbClr val="000000"/>
                </a:solidFill>
                <a:effectLst/>
                <a:latin typeface="Times New Roman" panose="02020603050405020304" pitchFamily="18" charset="0"/>
                <a:ea typeface="Times New Roman" panose="02020603050405020304" pitchFamily="18" charset="0"/>
              </a:rPr>
              <a:t>What </a:t>
            </a:r>
            <a:r>
              <a:rPr lang="en-US" sz="1800" i="1" dirty="0" err="1">
                <a:solidFill>
                  <a:srgbClr val="000000"/>
                </a:solidFill>
                <a:effectLst/>
                <a:latin typeface="Times New Roman" panose="02020603050405020304" pitchFamily="18" charset="0"/>
                <a:ea typeface="Times New Roman" panose="02020603050405020304" pitchFamily="18" charset="0"/>
              </a:rPr>
              <a:t>colour</a:t>
            </a:r>
            <a:r>
              <a:rPr lang="en-US" sz="1800" i="1" dirty="0">
                <a:solidFill>
                  <a:srgbClr val="000000"/>
                </a:solidFill>
                <a:effectLst/>
                <a:latin typeface="Times New Roman" panose="02020603050405020304" pitchFamily="18" charset="0"/>
                <a:ea typeface="Times New Roman" panose="02020603050405020304" pitchFamily="18" charset="0"/>
              </a:rPr>
              <a:t> is protein? (red)</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What </a:t>
            </a:r>
            <a:r>
              <a:rPr lang="en-US" sz="1800" i="1" dirty="0" err="1">
                <a:solidFill>
                  <a:srgbClr val="000000"/>
                </a:solidFill>
                <a:effectLst/>
                <a:latin typeface="Times New Roman" panose="02020603050405020304" pitchFamily="18" charset="0"/>
                <a:ea typeface="Times New Roman" panose="02020603050405020304" pitchFamily="18" charset="0"/>
              </a:rPr>
              <a:t>colour</a:t>
            </a:r>
            <a:r>
              <a:rPr lang="en-US" sz="1800" i="1" dirty="0">
                <a:solidFill>
                  <a:srgbClr val="000000"/>
                </a:solidFill>
                <a:effectLst/>
                <a:latin typeface="Times New Roman" panose="02020603050405020304" pitchFamily="18" charset="0"/>
                <a:ea typeface="Times New Roman" panose="02020603050405020304" pitchFamily="18" charset="0"/>
              </a:rPr>
              <a:t> should bread be?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(yellow)</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b="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9</a:t>
            </a:fld>
            <a:endParaRPr lang="en-US"/>
          </a:p>
        </p:txBody>
      </p:sp>
    </p:spTree>
    <p:extLst>
      <p:ext uri="{BB962C8B-B14F-4D97-AF65-F5344CB8AC3E}">
        <p14:creationId xmlns:p14="http://schemas.microsoft.com/office/powerpoint/2010/main" val="3059987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effectLst/>
                <a:latin typeface="Times New Roman" panose="02020603050405020304" pitchFamily="18" charset="0"/>
                <a:ea typeface="Times New Roman" panose="02020603050405020304" pitchFamily="18" charset="0"/>
              </a:rPr>
              <a:t>Extension:</a:t>
            </a:r>
            <a:r>
              <a:rPr lang="en-US" sz="1800" dirty="0">
                <a:solidFill>
                  <a:srgbClr val="000000"/>
                </a:solidFill>
                <a:effectLst/>
                <a:latin typeface="Times New Roman" panose="02020603050405020304" pitchFamily="18" charset="0"/>
                <a:ea typeface="Times New Roman" panose="02020603050405020304" pitchFamily="18" charset="0"/>
              </a:rPr>
              <a:t> Have pupils create a healthy lunch and dinner and present them to the class.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49</a:t>
            </a:fld>
            <a:endParaRPr lang="en-US"/>
          </a:p>
        </p:txBody>
      </p:sp>
    </p:spTree>
    <p:extLst>
      <p:ext uri="{BB962C8B-B14F-4D97-AF65-F5344CB8AC3E}">
        <p14:creationId xmlns:p14="http://schemas.microsoft.com/office/powerpoint/2010/main" val="685106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Divide the class into two teams. Say “You are going to play a memory game.” </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Display many words and phrases on the board. Give pupils two minutes to </a:t>
            </a:r>
            <a:r>
              <a:rPr lang="en-US" sz="1800" dirty="0" err="1">
                <a:solidFill>
                  <a:srgbClr val="000000"/>
                </a:solidFill>
                <a:effectLst/>
                <a:latin typeface="Times New Roman" panose="02020603050405020304" pitchFamily="18" charset="0"/>
                <a:ea typeface="Times New Roman" panose="02020603050405020304" pitchFamily="18" charset="0"/>
              </a:rPr>
              <a:t>memorise</a:t>
            </a:r>
            <a:r>
              <a:rPr lang="en-US" sz="1800" dirty="0">
                <a:solidFill>
                  <a:srgbClr val="000000"/>
                </a:solidFill>
                <a:effectLst/>
                <a:latin typeface="Times New Roman" panose="02020603050405020304" pitchFamily="18" charset="0"/>
                <a:ea typeface="Times New Roman" panose="02020603050405020304" pitchFamily="18" charset="0"/>
              </a:rPr>
              <a:t> these words and phrases.</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e.g. </a:t>
            </a:r>
            <a:r>
              <a:rPr lang="en-US" sz="1800" i="1" dirty="0">
                <a:solidFill>
                  <a:srgbClr val="000000"/>
                </a:solidFill>
                <a:effectLst/>
                <a:latin typeface="Times New Roman" panose="02020603050405020304" pitchFamily="18" charset="0"/>
                <a:ea typeface="Times New Roman" panose="02020603050405020304" pitchFamily="18" charset="0"/>
              </a:rPr>
              <a:t>butter, bread, apple, chicken, grapes, egg, noodles, yogurt, green beans, cheese, carrot, milk, water, apple juice, corn, rice, fish, meat, orange juice, </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Turn the word cards face down on the board. In their teams, the pupils try to write down and draw as many words and pictures as they can remember.</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Check the answers as the class.</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Count the points for each team and announce the winner. The team with the most points wins. The winning team must then correctly pronounce all the words and phrases.</a:t>
            </a: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08E66B-B080-465E-B5C8-8543F81258A8}" type="slidenum">
              <a:rPr lang="en-US" smtClean="0"/>
              <a:t>52</a:t>
            </a:fld>
            <a:endParaRPr lang="en-US"/>
          </a:p>
        </p:txBody>
      </p:sp>
    </p:spTree>
    <p:extLst>
      <p:ext uri="{BB962C8B-B14F-4D97-AF65-F5344CB8AC3E}">
        <p14:creationId xmlns:p14="http://schemas.microsoft.com/office/powerpoint/2010/main" val="12610602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Click START to play the game.  </a:t>
            </a:r>
          </a:p>
        </p:txBody>
      </p:sp>
      <p:sp>
        <p:nvSpPr>
          <p:cNvPr id="4" name="Slide Number Placeholder 3"/>
          <p:cNvSpPr>
            <a:spLocks noGrp="1"/>
          </p:cNvSpPr>
          <p:nvPr>
            <p:ph type="sldNum" sz="quarter" idx="5"/>
          </p:nvPr>
        </p:nvSpPr>
        <p:spPr/>
        <p:txBody>
          <a:bodyPr/>
          <a:lstStyle/>
          <a:p>
            <a:fld id="{F108E66B-B080-465E-B5C8-8543F81258A8}" type="slidenum">
              <a:rPr lang="en-US" smtClean="0"/>
              <a:t>53</a:t>
            </a:fld>
            <a:endParaRPr lang="en-US"/>
          </a:p>
        </p:txBody>
      </p:sp>
    </p:spTree>
    <p:extLst>
      <p:ext uri="{BB962C8B-B14F-4D97-AF65-F5344CB8AC3E}">
        <p14:creationId xmlns:p14="http://schemas.microsoft.com/office/powerpoint/2010/main" val="1546447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Answer key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54</a:t>
            </a:fld>
            <a:endParaRPr lang="en-US"/>
          </a:p>
        </p:txBody>
      </p:sp>
    </p:spTree>
    <p:extLst>
      <p:ext uri="{BB962C8B-B14F-4D97-AF65-F5344CB8AC3E}">
        <p14:creationId xmlns:p14="http://schemas.microsoft.com/office/powerpoint/2010/main" val="509031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Click START to play the game.  </a:t>
            </a:r>
          </a:p>
        </p:txBody>
      </p:sp>
      <p:sp>
        <p:nvSpPr>
          <p:cNvPr id="4" name="Slide Number Placeholder 3"/>
          <p:cNvSpPr>
            <a:spLocks noGrp="1"/>
          </p:cNvSpPr>
          <p:nvPr>
            <p:ph type="sldNum" sz="quarter" idx="5"/>
          </p:nvPr>
        </p:nvSpPr>
        <p:spPr/>
        <p:txBody>
          <a:bodyPr/>
          <a:lstStyle/>
          <a:p>
            <a:fld id="{F108E66B-B080-465E-B5C8-8543F81258A8}" type="slidenum">
              <a:rPr lang="en-US" smtClean="0"/>
              <a:t>55</a:t>
            </a:fld>
            <a:endParaRPr lang="en-US"/>
          </a:p>
        </p:txBody>
      </p:sp>
    </p:spTree>
    <p:extLst>
      <p:ext uri="{BB962C8B-B14F-4D97-AF65-F5344CB8AC3E}">
        <p14:creationId xmlns:p14="http://schemas.microsoft.com/office/powerpoint/2010/main" val="1607317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Answer key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56</a:t>
            </a:fld>
            <a:endParaRPr lang="en-US"/>
          </a:p>
        </p:txBody>
      </p:sp>
    </p:spTree>
    <p:extLst>
      <p:ext uri="{BB962C8B-B14F-4D97-AF65-F5344CB8AC3E}">
        <p14:creationId xmlns:p14="http://schemas.microsoft.com/office/powerpoint/2010/main" val="2574348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Write the four food types given in the activity on the board. Have pupils say them aloud and elicit some examples of each food type. Draw pupils’ attention to the key and have them identify the </a:t>
            </a:r>
            <a:r>
              <a:rPr lang="en-US" sz="1800" dirty="0" err="1">
                <a:solidFill>
                  <a:srgbClr val="000000"/>
                </a:solidFill>
                <a:effectLst/>
                <a:latin typeface="Times New Roman" panose="02020603050405020304" pitchFamily="18" charset="0"/>
                <a:ea typeface="Times New Roman" panose="02020603050405020304" pitchFamily="18" charset="0"/>
              </a:rPr>
              <a:t>colours</a:t>
            </a:r>
            <a:r>
              <a:rPr lang="en-US" sz="1800" dirty="0">
                <a:solidFill>
                  <a:srgbClr val="000000"/>
                </a:solidFill>
                <a:effectLst/>
                <a:latin typeface="Times New Roman" panose="02020603050405020304" pitchFamily="18" charset="0"/>
                <a:ea typeface="Times New Roman" panose="02020603050405020304" pitchFamily="18" charset="0"/>
              </a:rPr>
              <a:t>. Ask questions to check comprehension, such as </a:t>
            </a:r>
            <a:r>
              <a:rPr lang="en-US" sz="1800" i="1" dirty="0">
                <a:solidFill>
                  <a:srgbClr val="000000"/>
                </a:solidFill>
                <a:effectLst/>
                <a:latin typeface="Times New Roman" panose="02020603050405020304" pitchFamily="18" charset="0"/>
                <a:ea typeface="Times New Roman" panose="02020603050405020304" pitchFamily="18" charset="0"/>
              </a:rPr>
              <a:t>What </a:t>
            </a:r>
            <a:r>
              <a:rPr lang="en-US" sz="1800" i="1" dirty="0" err="1">
                <a:solidFill>
                  <a:srgbClr val="000000"/>
                </a:solidFill>
                <a:effectLst/>
                <a:latin typeface="Times New Roman" panose="02020603050405020304" pitchFamily="18" charset="0"/>
                <a:ea typeface="Times New Roman" panose="02020603050405020304" pitchFamily="18" charset="0"/>
              </a:rPr>
              <a:t>colour</a:t>
            </a:r>
            <a:r>
              <a:rPr lang="en-US" sz="1800" i="1" dirty="0">
                <a:solidFill>
                  <a:srgbClr val="000000"/>
                </a:solidFill>
                <a:effectLst/>
                <a:latin typeface="Times New Roman" panose="02020603050405020304" pitchFamily="18" charset="0"/>
                <a:ea typeface="Times New Roman" panose="02020603050405020304" pitchFamily="18" charset="0"/>
              </a:rPr>
              <a:t> is protein? (red)</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What </a:t>
            </a:r>
            <a:r>
              <a:rPr lang="en-US" sz="1800" i="1" dirty="0" err="1">
                <a:solidFill>
                  <a:srgbClr val="000000"/>
                </a:solidFill>
                <a:effectLst/>
                <a:latin typeface="Times New Roman" panose="02020603050405020304" pitchFamily="18" charset="0"/>
                <a:ea typeface="Times New Roman" panose="02020603050405020304" pitchFamily="18" charset="0"/>
              </a:rPr>
              <a:t>colour</a:t>
            </a:r>
            <a:r>
              <a:rPr lang="en-US" sz="1800" i="1" dirty="0">
                <a:solidFill>
                  <a:srgbClr val="000000"/>
                </a:solidFill>
                <a:effectLst/>
                <a:latin typeface="Times New Roman" panose="02020603050405020304" pitchFamily="18" charset="0"/>
                <a:ea typeface="Times New Roman" panose="02020603050405020304" pitchFamily="18" charset="0"/>
              </a:rPr>
              <a:t> should bread be?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(yellow)</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b="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10</a:t>
            </a:fld>
            <a:endParaRPr lang="en-US"/>
          </a:p>
        </p:txBody>
      </p:sp>
    </p:spTree>
    <p:extLst>
      <p:ext uri="{BB962C8B-B14F-4D97-AF65-F5344CB8AC3E}">
        <p14:creationId xmlns:p14="http://schemas.microsoft.com/office/powerpoint/2010/main" val="120820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Write the four food types given in the activity on the board. Have pupils say them aloud and elicit some examples of each food type. Draw pupils’ attention to the key and have them identify the </a:t>
            </a:r>
            <a:r>
              <a:rPr lang="en-US" sz="1800" dirty="0" err="1">
                <a:solidFill>
                  <a:srgbClr val="000000"/>
                </a:solidFill>
                <a:effectLst/>
                <a:latin typeface="Times New Roman" panose="02020603050405020304" pitchFamily="18" charset="0"/>
                <a:ea typeface="Times New Roman" panose="02020603050405020304" pitchFamily="18" charset="0"/>
              </a:rPr>
              <a:t>colours</a:t>
            </a:r>
            <a:r>
              <a:rPr lang="en-US" sz="1800" dirty="0">
                <a:solidFill>
                  <a:srgbClr val="000000"/>
                </a:solidFill>
                <a:effectLst/>
                <a:latin typeface="Times New Roman" panose="02020603050405020304" pitchFamily="18" charset="0"/>
                <a:ea typeface="Times New Roman" panose="02020603050405020304" pitchFamily="18" charset="0"/>
              </a:rPr>
              <a:t>. Ask questions to check comprehension, such as </a:t>
            </a:r>
            <a:r>
              <a:rPr lang="en-US" sz="1800" i="1" dirty="0">
                <a:solidFill>
                  <a:srgbClr val="000000"/>
                </a:solidFill>
                <a:effectLst/>
                <a:latin typeface="Times New Roman" panose="02020603050405020304" pitchFamily="18" charset="0"/>
                <a:ea typeface="Times New Roman" panose="02020603050405020304" pitchFamily="18" charset="0"/>
              </a:rPr>
              <a:t>What </a:t>
            </a:r>
            <a:r>
              <a:rPr lang="en-US" sz="1800" i="1" dirty="0" err="1">
                <a:solidFill>
                  <a:srgbClr val="000000"/>
                </a:solidFill>
                <a:effectLst/>
                <a:latin typeface="Times New Roman" panose="02020603050405020304" pitchFamily="18" charset="0"/>
                <a:ea typeface="Times New Roman" panose="02020603050405020304" pitchFamily="18" charset="0"/>
              </a:rPr>
              <a:t>colour</a:t>
            </a:r>
            <a:r>
              <a:rPr lang="en-US" sz="1800" i="1" dirty="0">
                <a:solidFill>
                  <a:srgbClr val="000000"/>
                </a:solidFill>
                <a:effectLst/>
                <a:latin typeface="Times New Roman" panose="02020603050405020304" pitchFamily="18" charset="0"/>
                <a:ea typeface="Times New Roman" panose="02020603050405020304" pitchFamily="18" charset="0"/>
              </a:rPr>
              <a:t> is protein? (red)</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What </a:t>
            </a:r>
            <a:r>
              <a:rPr lang="en-US" sz="1800" i="1" dirty="0" err="1">
                <a:solidFill>
                  <a:srgbClr val="000000"/>
                </a:solidFill>
                <a:effectLst/>
                <a:latin typeface="Times New Roman" panose="02020603050405020304" pitchFamily="18" charset="0"/>
                <a:ea typeface="Times New Roman" panose="02020603050405020304" pitchFamily="18" charset="0"/>
              </a:rPr>
              <a:t>colour</a:t>
            </a:r>
            <a:r>
              <a:rPr lang="en-US" sz="1800" i="1" dirty="0">
                <a:solidFill>
                  <a:srgbClr val="000000"/>
                </a:solidFill>
                <a:effectLst/>
                <a:latin typeface="Times New Roman" panose="02020603050405020304" pitchFamily="18" charset="0"/>
                <a:ea typeface="Times New Roman" panose="02020603050405020304" pitchFamily="18" charset="0"/>
              </a:rPr>
              <a:t> should bread be?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(yellow)</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b="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11</a:t>
            </a:fld>
            <a:endParaRPr lang="en-US"/>
          </a:p>
        </p:txBody>
      </p:sp>
    </p:spTree>
    <p:extLst>
      <p:ext uri="{BB962C8B-B14F-4D97-AF65-F5344CB8AC3E}">
        <p14:creationId xmlns:p14="http://schemas.microsoft.com/office/powerpoint/2010/main" val="81331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Write the four food types given in the activity on the board. Have pupils say them aloud and elicit some examples of each food type. Draw pupils’ attention to the key and have them identify the </a:t>
            </a:r>
            <a:r>
              <a:rPr lang="en-US" sz="1800" dirty="0" err="1">
                <a:solidFill>
                  <a:srgbClr val="000000"/>
                </a:solidFill>
                <a:effectLst/>
                <a:latin typeface="Times New Roman" panose="02020603050405020304" pitchFamily="18" charset="0"/>
                <a:ea typeface="Times New Roman" panose="02020603050405020304" pitchFamily="18" charset="0"/>
              </a:rPr>
              <a:t>colours</a:t>
            </a:r>
            <a:r>
              <a:rPr lang="en-US" sz="1800" dirty="0">
                <a:solidFill>
                  <a:srgbClr val="000000"/>
                </a:solidFill>
                <a:effectLst/>
                <a:latin typeface="Times New Roman" panose="02020603050405020304" pitchFamily="18" charset="0"/>
                <a:ea typeface="Times New Roman" panose="02020603050405020304" pitchFamily="18" charset="0"/>
              </a:rPr>
              <a:t>. Ask questions to check comprehension, such as </a:t>
            </a:r>
            <a:r>
              <a:rPr lang="en-US" sz="1800" i="1" dirty="0">
                <a:solidFill>
                  <a:srgbClr val="000000"/>
                </a:solidFill>
                <a:effectLst/>
                <a:latin typeface="Times New Roman" panose="02020603050405020304" pitchFamily="18" charset="0"/>
                <a:ea typeface="Times New Roman" panose="02020603050405020304" pitchFamily="18" charset="0"/>
              </a:rPr>
              <a:t>What </a:t>
            </a:r>
            <a:r>
              <a:rPr lang="en-US" sz="1800" i="1" dirty="0" err="1">
                <a:solidFill>
                  <a:srgbClr val="000000"/>
                </a:solidFill>
                <a:effectLst/>
                <a:latin typeface="Times New Roman" panose="02020603050405020304" pitchFamily="18" charset="0"/>
                <a:ea typeface="Times New Roman" panose="02020603050405020304" pitchFamily="18" charset="0"/>
              </a:rPr>
              <a:t>colour</a:t>
            </a:r>
            <a:r>
              <a:rPr lang="en-US" sz="1800" i="1" dirty="0">
                <a:solidFill>
                  <a:srgbClr val="000000"/>
                </a:solidFill>
                <a:effectLst/>
                <a:latin typeface="Times New Roman" panose="02020603050405020304" pitchFamily="18" charset="0"/>
                <a:ea typeface="Times New Roman" panose="02020603050405020304" pitchFamily="18" charset="0"/>
              </a:rPr>
              <a:t> is protein? (red)</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What </a:t>
            </a:r>
            <a:r>
              <a:rPr lang="en-US" sz="1800" i="1" dirty="0" err="1">
                <a:solidFill>
                  <a:srgbClr val="000000"/>
                </a:solidFill>
                <a:effectLst/>
                <a:latin typeface="Times New Roman" panose="02020603050405020304" pitchFamily="18" charset="0"/>
                <a:ea typeface="Times New Roman" panose="02020603050405020304" pitchFamily="18" charset="0"/>
              </a:rPr>
              <a:t>colour</a:t>
            </a:r>
            <a:r>
              <a:rPr lang="en-US" sz="1800" i="1" dirty="0">
                <a:solidFill>
                  <a:srgbClr val="000000"/>
                </a:solidFill>
                <a:effectLst/>
                <a:latin typeface="Times New Roman" panose="02020603050405020304" pitchFamily="18" charset="0"/>
                <a:ea typeface="Times New Roman" panose="02020603050405020304" pitchFamily="18" charset="0"/>
              </a:rPr>
              <a:t> should bread be?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(yellow)</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b="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12</a:t>
            </a:fld>
            <a:endParaRPr lang="en-US"/>
          </a:p>
        </p:txBody>
      </p:sp>
    </p:spTree>
    <p:extLst>
      <p:ext uri="{BB962C8B-B14F-4D97-AF65-F5344CB8AC3E}">
        <p14:creationId xmlns:p14="http://schemas.microsoft.com/office/powerpoint/2010/main" val="584273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Point at each food / drink and have pupils say its name. Correct pronunciation where necessary.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13</a:t>
            </a:fld>
            <a:endParaRPr lang="en-US"/>
          </a:p>
        </p:txBody>
      </p:sp>
    </p:spTree>
    <p:extLst>
      <p:ext uri="{BB962C8B-B14F-4D97-AF65-F5344CB8AC3E}">
        <p14:creationId xmlns:p14="http://schemas.microsoft.com/office/powerpoint/2010/main" val="341652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Point at each food / drink and have pupils say its name. Correct pronunciation where necessary.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8E66B-B080-465E-B5C8-8543F81258A8}" type="slidenum">
              <a:rPr lang="en-US" smtClean="0"/>
              <a:t>14</a:t>
            </a:fld>
            <a:endParaRPr lang="en-US"/>
          </a:p>
        </p:txBody>
      </p:sp>
    </p:spTree>
    <p:extLst>
      <p:ext uri="{BB962C8B-B14F-4D97-AF65-F5344CB8AC3E}">
        <p14:creationId xmlns:p14="http://schemas.microsoft.com/office/powerpoint/2010/main" val="358911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4.svg"/><Relationship Id="rId12"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8.jpeg"/><Relationship Id="rId15" Type="http://schemas.openxmlformats.org/officeDocument/2006/relationships/image" Target="../media/image27.png"/><Relationship Id="rId10" Type="http://schemas.openxmlformats.org/officeDocument/2006/relationships/image" Target="../media/image18.png"/><Relationship Id="rId4" Type="http://schemas.openxmlformats.org/officeDocument/2006/relationships/audio" Target="../media/audio4.wav"/><Relationship Id="rId9" Type="http://schemas.openxmlformats.org/officeDocument/2006/relationships/image" Target="../media/image10.sv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9.png"/><Relationship Id="rId3" Type="http://schemas.openxmlformats.org/officeDocument/2006/relationships/notesSlide" Target="../notesSlides/notesSlide6.xml"/><Relationship Id="rId7" Type="http://schemas.openxmlformats.org/officeDocument/2006/relationships/image" Target="../media/image4.svg"/><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32.png"/><Relationship Id="rId1" Type="http://schemas.openxmlformats.org/officeDocument/2006/relationships/tags" Target="../tags/tag12.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8.jpeg"/><Relationship Id="rId15" Type="http://schemas.openxmlformats.org/officeDocument/2006/relationships/image" Target="../media/image31.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0.sv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notesSlide" Target="../notesSlides/notesSlide7.xml"/><Relationship Id="rId7" Type="http://schemas.openxmlformats.org/officeDocument/2006/relationships/image" Target="../media/image3.png"/><Relationship Id="rId12" Type="http://schemas.openxmlformats.org/officeDocument/2006/relationships/image" Target="../media/image27.svg"/><Relationship Id="rId17" Type="http://schemas.openxmlformats.org/officeDocument/2006/relationships/image" Target="../media/image37.png"/><Relationship Id="rId2" Type="http://schemas.openxmlformats.org/officeDocument/2006/relationships/slideLayout" Target="../slideLayouts/slideLayout7.xml"/><Relationship Id="rId16" Type="http://schemas.openxmlformats.org/officeDocument/2006/relationships/image" Target="../media/image36.png"/><Relationship Id="rId1" Type="http://schemas.openxmlformats.org/officeDocument/2006/relationships/tags" Target="../tags/tag13.xml"/><Relationship Id="rId6" Type="http://schemas.openxmlformats.org/officeDocument/2006/relationships/image" Target="../media/image8.jpeg"/><Relationship Id="rId11" Type="http://schemas.openxmlformats.org/officeDocument/2006/relationships/image" Target="../media/image18.png"/><Relationship Id="rId5" Type="http://schemas.openxmlformats.org/officeDocument/2006/relationships/audio" Target="../media/audio4.wav"/><Relationship Id="rId15" Type="http://schemas.openxmlformats.org/officeDocument/2006/relationships/image" Target="../media/image35.png"/><Relationship Id="rId10" Type="http://schemas.openxmlformats.org/officeDocument/2006/relationships/image" Target="../media/image10.svg"/><Relationship Id="rId4" Type="http://schemas.openxmlformats.org/officeDocument/2006/relationships/audio" Target="../media/audio6.wav"/><Relationship Id="rId9" Type="http://schemas.openxmlformats.org/officeDocument/2006/relationships/image" Target="../media/image6.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8.xml"/><Relationship Id="rId7" Type="http://schemas.openxmlformats.org/officeDocument/2006/relationships/image" Target="../media/image6.png"/><Relationship Id="rId12" Type="http://schemas.openxmlformats.org/officeDocument/2006/relationships/image" Target="../media/image39.GIF"/><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27.svg"/><Relationship Id="rId4" Type="http://schemas.openxmlformats.org/officeDocument/2006/relationships/image" Target="../media/image8.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27.svg"/><Relationship Id="rId4" Type="http://schemas.openxmlformats.org/officeDocument/2006/relationships/image" Target="../media/image8.jpe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10.xml"/><Relationship Id="rId7" Type="http://schemas.openxmlformats.org/officeDocument/2006/relationships/image" Target="../media/image6.png"/><Relationship Id="rId12" Type="http://schemas.openxmlformats.org/officeDocument/2006/relationships/image" Target="../media/image39.GIF"/><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27.svg"/><Relationship Id="rId4" Type="http://schemas.openxmlformats.org/officeDocument/2006/relationships/image" Target="../media/image8.jpe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5.svg"/><Relationship Id="rId11" Type="http://schemas.openxmlformats.org/officeDocument/2006/relationships/audio" Target="../media/audio2.wav"/><Relationship Id="rId5" Type="http://schemas.openxmlformats.org/officeDocument/2006/relationships/image" Target="../media/image17.png"/><Relationship Id="rId10" Type="http://schemas.openxmlformats.org/officeDocument/2006/relationships/image" Target="../media/image6.svg"/><Relationship Id="rId4" Type="http://schemas.openxmlformats.org/officeDocument/2006/relationships/image" Target="../media/image2.jpe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jpeg"/><Relationship Id="rId9"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42.png"/><Relationship Id="rId3" Type="http://schemas.openxmlformats.org/officeDocument/2006/relationships/notesSlide" Target="../notesSlides/notesSlide11.xml"/><Relationship Id="rId7" Type="http://schemas.openxmlformats.org/officeDocument/2006/relationships/image" Target="../media/image3.png"/><Relationship Id="rId12"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7.svg"/><Relationship Id="rId11" Type="http://schemas.openxmlformats.org/officeDocument/2006/relationships/image" Target="../media/image40.png"/><Relationship Id="rId5" Type="http://schemas.openxmlformats.org/officeDocument/2006/relationships/image" Target="../media/image18.png"/><Relationship Id="rId10" Type="http://schemas.openxmlformats.org/officeDocument/2006/relationships/image" Target="../media/image6.svg"/><Relationship Id="rId4" Type="http://schemas.openxmlformats.org/officeDocument/2006/relationships/image" Target="../media/image9.jpe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notesSlide" Target="../notesSlides/notesSlide12.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7.svg"/><Relationship Id="rId5" Type="http://schemas.openxmlformats.org/officeDocument/2006/relationships/image" Target="../media/image18.png"/><Relationship Id="rId10" Type="http://schemas.openxmlformats.org/officeDocument/2006/relationships/image" Target="../media/image6.svg"/><Relationship Id="rId4" Type="http://schemas.openxmlformats.org/officeDocument/2006/relationships/image" Target="../media/image9.jpe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microsoft.com/office/2007/relationships/media" Target="../media/media1.mp3"/><Relationship Id="rId7" Type="http://schemas.openxmlformats.org/officeDocument/2006/relationships/image" Target="../media/image4.svg"/><Relationship Id="rId12"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6.sv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notesSlide" Target="../notesSlides/notesSlide13.xml"/><Relationship Id="rId7" Type="http://schemas.openxmlformats.org/officeDocument/2006/relationships/image" Target="../media/image27.svg"/><Relationship Id="rId12" Type="http://schemas.openxmlformats.org/officeDocument/2006/relationships/image" Target="../media/image41.png"/><Relationship Id="rId17" Type="http://schemas.openxmlformats.org/officeDocument/2006/relationships/image" Target="../media/image47.png"/><Relationship Id="rId2" Type="http://schemas.openxmlformats.org/officeDocument/2006/relationships/slideLayout" Target="../slideLayouts/slideLayout7.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tags" Target="../tags/tag21.xml"/><Relationship Id="rId6" Type="http://schemas.openxmlformats.org/officeDocument/2006/relationships/image" Target="../media/image18.png"/><Relationship Id="rId11" Type="http://schemas.openxmlformats.org/officeDocument/2006/relationships/image" Target="../media/image6.svg"/><Relationship Id="rId5" Type="http://schemas.openxmlformats.org/officeDocument/2006/relationships/image" Target="../media/image9.jpeg"/><Relationship Id="rId15" Type="http://schemas.openxmlformats.org/officeDocument/2006/relationships/image" Target="../media/image45.png"/><Relationship Id="rId10" Type="http://schemas.openxmlformats.org/officeDocument/2006/relationships/image" Target="../media/image4.png"/><Relationship Id="rId19"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image" Target="../media/image4.sv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notesSlide" Target="../notesSlides/notesSlide14.xml"/><Relationship Id="rId7" Type="http://schemas.openxmlformats.org/officeDocument/2006/relationships/image" Target="../media/image27.svg"/><Relationship Id="rId12" Type="http://schemas.openxmlformats.org/officeDocument/2006/relationships/image" Target="../media/image42.png"/><Relationship Id="rId17" Type="http://schemas.openxmlformats.org/officeDocument/2006/relationships/image" Target="../media/image55.png"/><Relationship Id="rId2" Type="http://schemas.openxmlformats.org/officeDocument/2006/relationships/slideLayout" Target="../slideLayouts/slideLayout7.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tags" Target="../tags/tag22.xml"/><Relationship Id="rId6" Type="http://schemas.openxmlformats.org/officeDocument/2006/relationships/image" Target="../media/image18.png"/><Relationship Id="rId11" Type="http://schemas.openxmlformats.org/officeDocument/2006/relationships/image" Target="../media/image6.svg"/><Relationship Id="rId5" Type="http://schemas.openxmlformats.org/officeDocument/2006/relationships/image" Target="../media/image9.jpeg"/><Relationship Id="rId15" Type="http://schemas.openxmlformats.org/officeDocument/2006/relationships/image" Target="../media/image53.png"/><Relationship Id="rId10" Type="http://schemas.openxmlformats.org/officeDocument/2006/relationships/image" Target="../media/image4.png"/><Relationship Id="rId19" Type="http://schemas.openxmlformats.org/officeDocument/2006/relationships/image" Target="../media/image57.png"/><Relationship Id="rId4" Type="http://schemas.openxmlformats.org/officeDocument/2006/relationships/audio" Target="../media/audio3.wav"/><Relationship Id="rId9" Type="http://schemas.openxmlformats.org/officeDocument/2006/relationships/image" Target="../media/image4.sv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3.png"/><Relationship Id="rId18" Type="http://schemas.openxmlformats.org/officeDocument/2006/relationships/image" Target="../media/image6.svg"/><Relationship Id="rId3" Type="http://schemas.openxmlformats.org/officeDocument/2006/relationships/audio" Target="../media/media3.mp3"/><Relationship Id="rId7" Type="http://schemas.openxmlformats.org/officeDocument/2006/relationships/image" Target="../media/image9.jpeg"/><Relationship Id="rId12" Type="http://schemas.openxmlformats.org/officeDocument/2006/relationships/image" Target="../media/image42.png"/><Relationship Id="rId17" Type="http://schemas.openxmlformats.org/officeDocument/2006/relationships/image" Target="../media/image4.png"/><Relationship Id="rId2" Type="http://schemas.microsoft.com/office/2007/relationships/media" Target="../media/media3.mp3"/><Relationship Id="rId16" Type="http://schemas.openxmlformats.org/officeDocument/2006/relationships/image" Target="../media/image4.svg"/><Relationship Id="rId1" Type="http://schemas.openxmlformats.org/officeDocument/2006/relationships/tags" Target="../tags/tag23.xml"/><Relationship Id="rId6" Type="http://schemas.openxmlformats.org/officeDocument/2006/relationships/audio" Target="../media/audio3.wav"/><Relationship Id="rId11" Type="http://schemas.openxmlformats.org/officeDocument/2006/relationships/image" Target="../media/image41.png"/><Relationship Id="rId5" Type="http://schemas.openxmlformats.org/officeDocument/2006/relationships/notesSlide" Target="../notesSlides/notesSlide15.xml"/><Relationship Id="rId1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slideLayout" Target="../slideLayouts/slideLayout7.xml"/><Relationship Id="rId9" Type="http://schemas.openxmlformats.org/officeDocument/2006/relationships/image" Target="../media/image27.svg"/><Relationship Id="rId1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7.png"/><Relationship Id="rId3" Type="http://schemas.openxmlformats.org/officeDocument/2006/relationships/audio" Target="../media/media4.mp3"/><Relationship Id="rId7" Type="http://schemas.openxmlformats.org/officeDocument/2006/relationships/image" Target="../media/image18.png"/><Relationship Id="rId12" Type="http://schemas.openxmlformats.org/officeDocument/2006/relationships/image" Target="../media/image6.svg"/><Relationship Id="rId2" Type="http://schemas.microsoft.com/office/2007/relationships/media" Target="../media/media4.mp3"/><Relationship Id="rId1" Type="http://schemas.openxmlformats.org/officeDocument/2006/relationships/tags" Target="../tags/tag24.xml"/><Relationship Id="rId6" Type="http://schemas.openxmlformats.org/officeDocument/2006/relationships/image" Target="../media/image9.jpeg"/><Relationship Id="rId11" Type="http://schemas.openxmlformats.org/officeDocument/2006/relationships/image" Target="../media/image4.png"/><Relationship Id="rId5" Type="http://schemas.openxmlformats.org/officeDocument/2006/relationships/notesSlide" Target="../notesSlides/notesSlide16.xml"/><Relationship Id="rId10" Type="http://schemas.openxmlformats.org/officeDocument/2006/relationships/image" Target="../media/image4.sv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17.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8.png"/><Relationship Id="rId11" Type="http://schemas.openxmlformats.org/officeDocument/2006/relationships/image" Target="../media/image44.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18.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19.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8.png"/><Relationship Id="rId11" Type="http://schemas.openxmlformats.org/officeDocument/2006/relationships/image" Target="../media/image46.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0.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8.png"/><Relationship Id="rId11" Type="http://schemas.openxmlformats.org/officeDocument/2006/relationships/image" Target="../media/image47.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1.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8.png"/><Relationship Id="rId11" Type="http://schemas.openxmlformats.org/officeDocument/2006/relationships/image" Target="../media/image48.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2.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8.png"/><Relationship Id="rId11" Type="http://schemas.openxmlformats.org/officeDocument/2006/relationships/image" Target="../media/image49.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3.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8.png"/><Relationship Id="rId11" Type="http://schemas.openxmlformats.org/officeDocument/2006/relationships/image" Target="../media/image50.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4.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8.png"/><Relationship Id="rId11" Type="http://schemas.openxmlformats.org/officeDocument/2006/relationships/image" Target="../media/image51.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5.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8.png"/><Relationship Id="rId11" Type="http://schemas.openxmlformats.org/officeDocument/2006/relationships/image" Target="../media/image52.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6.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18.png"/><Relationship Id="rId11" Type="http://schemas.openxmlformats.org/officeDocument/2006/relationships/image" Target="../media/image53.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7.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8.png"/><Relationship Id="rId11" Type="http://schemas.openxmlformats.org/officeDocument/2006/relationships/image" Target="../media/image55.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8.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18.png"/><Relationship Id="rId11" Type="http://schemas.openxmlformats.org/officeDocument/2006/relationships/image" Target="../media/image56.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29.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18.png"/><Relationship Id="rId11" Type="http://schemas.openxmlformats.org/officeDocument/2006/relationships/image" Target="../media/image57.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3" Type="http://schemas.openxmlformats.org/officeDocument/2006/relationships/notesSlide" Target="../notesSlides/notesSlide30.xml"/><Relationship Id="rId7" Type="http://schemas.openxmlformats.org/officeDocument/2006/relationships/image" Target="../media/image27.sv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18.png"/><Relationship Id="rId11" Type="http://schemas.openxmlformats.org/officeDocument/2006/relationships/image" Target="../media/image58.png"/><Relationship Id="rId5" Type="http://schemas.openxmlformats.org/officeDocument/2006/relationships/image" Target="../media/image9.jpe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 Id="rId1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svg"/><Relationship Id="rId3" Type="http://schemas.openxmlformats.org/officeDocument/2006/relationships/notesSlide" Target="../notesSlides/notesSlide31.xml"/><Relationship Id="rId7" Type="http://schemas.openxmlformats.org/officeDocument/2006/relationships/image" Target="../media/image40.png"/><Relationship Id="rId12"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27.svg"/><Relationship Id="rId11" Type="http://schemas.openxmlformats.org/officeDocument/2006/relationships/image" Target="../media/image4.sv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9.jpeg"/><Relationship Id="rId9"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25.svg"/><Relationship Id="rId11" Type="http://schemas.openxmlformats.org/officeDocument/2006/relationships/audio" Target="../media/audio2.wav"/><Relationship Id="rId5" Type="http://schemas.openxmlformats.org/officeDocument/2006/relationships/image" Target="../media/image17.png"/><Relationship Id="rId10" Type="http://schemas.openxmlformats.org/officeDocument/2006/relationships/image" Target="../media/image6.svg"/><Relationship Id="rId4" Type="http://schemas.openxmlformats.org/officeDocument/2006/relationships/image" Target="../media/image2.jpe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jpeg"/><Relationship Id="rId9" Type="http://schemas.openxmlformats.org/officeDocument/2006/relationships/audio" Target="../media/audio1.wav"/></Relationships>
</file>

<file path=ppt/slides/_rels/slide4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jpeg"/><Relationship Id="rId9" Type="http://schemas.openxmlformats.org/officeDocument/2006/relationships/audio" Target="../media/audio1.wav"/></Relationships>
</file>

<file path=ppt/slides/_rels/slide4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61.png"/><Relationship Id="rId3" Type="http://schemas.openxmlformats.org/officeDocument/2006/relationships/notesSlide" Target="../notesSlides/notesSlide32.xml"/><Relationship Id="rId7" Type="http://schemas.openxmlformats.org/officeDocument/2006/relationships/image" Target="../media/image5.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6.sv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60.jpeg"/><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7.svg"/><Relationship Id="rId3" Type="http://schemas.openxmlformats.org/officeDocument/2006/relationships/notesSlide" Target="../notesSlides/notesSlide33.xml"/><Relationship Id="rId7" Type="http://schemas.openxmlformats.org/officeDocument/2006/relationships/image" Target="../media/image6.svg"/><Relationship Id="rId12" Type="http://schemas.openxmlformats.org/officeDocument/2006/relationships/image" Target="../media/image18.png"/><Relationship Id="rId17" Type="http://schemas.openxmlformats.org/officeDocument/2006/relationships/audio" Target="../media/audio1.wav"/><Relationship Id="rId2" Type="http://schemas.openxmlformats.org/officeDocument/2006/relationships/slideLayout" Target="../slideLayouts/slideLayout7.xml"/><Relationship Id="rId16" Type="http://schemas.openxmlformats.org/officeDocument/2006/relationships/image" Target="../media/image62.png"/><Relationship Id="rId1" Type="http://schemas.openxmlformats.org/officeDocument/2006/relationships/tags" Target="../tags/tag43.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60.jpeg"/><Relationship Id="rId15" Type="http://schemas.openxmlformats.org/officeDocument/2006/relationships/image" Target="../media/image39.GI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8.svg"/><Relationship Id="rId14"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png"/><Relationship Id="rId18" Type="http://schemas.openxmlformats.org/officeDocument/2006/relationships/image" Target="../media/image20.png"/><Relationship Id="rId3" Type="http://schemas.openxmlformats.org/officeDocument/2006/relationships/notesSlide" Target="../notesSlides/notesSlide34.xml"/><Relationship Id="rId21"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8.svg"/><Relationship Id="rId17" Type="http://schemas.openxmlformats.org/officeDocument/2006/relationships/image" Target="../media/image31.png"/><Relationship Id="rId2" Type="http://schemas.openxmlformats.org/officeDocument/2006/relationships/slideLayout" Target="../slideLayouts/slideLayout7.xml"/><Relationship Id="rId16" Type="http://schemas.openxmlformats.org/officeDocument/2006/relationships/image" Target="../media/image27.svg"/><Relationship Id="rId20" Type="http://schemas.openxmlformats.org/officeDocument/2006/relationships/image" Target="../media/image21.png"/><Relationship Id="rId1" Type="http://schemas.openxmlformats.org/officeDocument/2006/relationships/tags" Target="../tags/tag44.xml"/><Relationship Id="rId6" Type="http://schemas.openxmlformats.org/officeDocument/2006/relationships/audio" Target="../media/audio3.wav"/><Relationship Id="rId11" Type="http://schemas.openxmlformats.org/officeDocument/2006/relationships/image" Target="../media/image5.png"/><Relationship Id="rId5" Type="http://schemas.openxmlformats.org/officeDocument/2006/relationships/audio" Target="../media/audio5.wav"/><Relationship Id="rId15" Type="http://schemas.openxmlformats.org/officeDocument/2006/relationships/image" Target="../media/image18.png"/><Relationship Id="rId10" Type="http://schemas.openxmlformats.org/officeDocument/2006/relationships/image" Target="../media/image6.svg"/><Relationship Id="rId19"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4.png"/><Relationship Id="rId14" Type="http://schemas.openxmlformats.org/officeDocument/2006/relationships/image" Target="../media/image10.svg"/></Relationships>
</file>

<file path=ppt/slides/_rels/slide4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png"/><Relationship Id="rId18" Type="http://schemas.openxmlformats.org/officeDocument/2006/relationships/image" Target="../media/image23.png"/><Relationship Id="rId3" Type="http://schemas.openxmlformats.org/officeDocument/2006/relationships/notesSlide" Target="../notesSlides/notesSlide35.xml"/><Relationship Id="rId21" Type="http://schemas.openxmlformats.org/officeDocument/2006/relationships/image" Target="../media/image25.png"/><Relationship Id="rId7" Type="http://schemas.openxmlformats.org/officeDocument/2006/relationships/audio" Target="../media/audio6.wav"/><Relationship Id="rId12" Type="http://schemas.openxmlformats.org/officeDocument/2006/relationships/image" Target="../media/image8.svg"/><Relationship Id="rId17" Type="http://schemas.openxmlformats.org/officeDocument/2006/relationships/image" Target="../media/image63.jpeg"/><Relationship Id="rId2" Type="http://schemas.openxmlformats.org/officeDocument/2006/relationships/slideLayout" Target="../slideLayouts/slideLayout7.xml"/><Relationship Id="rId16" Type="http://schemas.openxmlformats.org/officeDocument/2006/relationships/image" Target="../media/image27.svg"/><Relationship Id="rId20" Type="http://schemas.openxmlformats.org/officeDocument/2006/relationships/image" Target="../media/image24.png"/><Relationship Id="rId1" Type="http://schemas.openxmlformats.org/officeDocument/2006/relationships/tags" Target="../tags/tag45.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5.wav"/><Relationship Id="rId15" Type="http://schemas.openxmlformats.org/officeDocument/2006/relationships/image" Target="../media/image18.png"/><Relationship Id="rId10" Type="http://schemas.openxmlformats.org/officeDocument/2006/relationships/image" Target="../media/image6.svg"/><Relationship Id="rId19"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image" Target="../media/image10.svg"/><Relationship Id="rId22" Type="http://schemas.openxmlformats.org/officeDocument/2006/relationships/image" Target="../media/image34.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image" Target="../media/image7.png"/><Relationship Id="rId3" Type="http://schemas.openxmlformats.org/officeDocument/2006/relationships/audio" Target="../media/media3.mp3"/><Relationship Id="rId7" Type="http://schemas.openxmlformats.org/officeDocument/2006/relationships/image" Target="../media/image60.jpeg"/><Relationship Id="rId12" Type="http://schemas.openxmlformats.org/officeDocument/2006/relationships/image" Target="../media/image6.png"/><Relationship Id="rId17" Type="http://schemas.openxmlformats.org/officeDocument/2006/relationships/image" Target="../media/image62.png"/><Relationship Id="rId2" Type="http://schemas.microsoft.com/office/2007/relationships/media" Target="../media/media3.mp3"/><Relationship Id="rId16" Type="http://schemas.openxmlformats.org/officeDocument/2006/relationships/image" Target="../media/image61.png"/><Relationship Id="rId1" Type="http://schemas.openxmlformats.org/officeDocument/2006/relationships/tags" Target="../tags/tag46.xml"/><Relationship Id="rId6" Type="http://schemas.openxmlformats.org/officeDocument/2006/relationships/audio" Target="../media/audio1.wav"/><Relationship Id="rId11" Type="http://schemas.openxmlformats.org/officeDocument/2006/relationships/image" Target="../media/image8.svg"/><Relationship Id="rId5" Type="http://schemas.openxmlformats.org/officeDocument/2006/relationships/notesSlide" Target="../notesSlides/notesSlide36.xml"/><Relationship Id="rId15" Type="http://schemas.openxmlformats.org/officeDocument/2006/relationships/image" Target="../media/image27.svg"/><Relationship Id="rId10" Type="http://schemas.openxmlformats.org/officeDocument/2006/relationships/image" Target="../media/image5.png"/><Relationship Id="rId19" Type="http://schemas.openxmlformats.org/officeDocument/2006/relationships/audio" Target="../media/audio1.wav"/><Relationship Id="rId4" Type="http://schemas.openxmlformats.org/officeDocument/2006/relationships/slideLayout" Target="../slideLayouts/slideLayout7.xml"/><Relationship Id="rId9" Type="http://schemas.openxmlformats.org/officeDocument/2006/relationships/image" Target="../media/image6.svg"/><Relationship Id="rId14" Type="http://schemas.openxmlformats.org/officeDocument/2006/relationships/image" Target="../media/image18.png"/></Relationships>
</file>

<file path=ppt/slides/_rels/slide4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7.png"/><Relationship Id="rId3" Type="http://schemas.openxmlformats.org/officeDocument/2006/relationships/audio" Target="../media/media4.mp3"/><Relationship Id="rId7" Type="http://schemas.openxmlformats.org/officeDocument/2006/relationships/image" Target="../media/image18.png"/><Relationship Id="rId12" Type="http://schemas.openxmlformats.org/officeDocument/2006/relationships/image" Target="../media/image6.svg"/><Relationship Id="rId2" Type="http://schemas.microsoft.com/office/2007/relationships/media" Target="../media/media4.mp3"/><Relationship Id="rId1" Type="http://schemas.openxmlformats.org/officeDocument/2006/relationships/tags" Target="../tags/tag47.xml"/><Relationship Id="rId6" Type="http://schemas.openxmlformats.org/officeDocument/2006/relationships/image" Target="../media/image9.jpeg"/><Relationship Id="rId11" Type="http://schemas.openxmlformats.org/officeDocument/2006/relationships/image" Target="../media/image4.png"/><Relationship Id="rId5" Type="http://schemas.openxmlformats.org/officeDocument/2006/relationships/notesSlide" Target="../notesSlides/notesSlide37.xml"/><Relationship Id="rId10" Type="http://schemas.openxmlformats.org/officeDocument/2006/relationships/image" Target="../media/image4.sv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59.png"/></Relationships>
</file>

<file path=ppt/slides/_rels/slide4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7.png"/><Relationship Id="rId3" Type="http://schemas.openxmlformats.org/officeDocument/2006/relationships/audio" Target="../media/media4.mp3"/><Relationship Id="rId7" Type="http://schemas.openxmlformats.org/officeDocument/2006/relationships/image" Target="../media/image18.png"/><Relationship Id="rId12" Type="http://schemas.openxmlformats.org/officeDocument/2006/relationships/image" Target="../media/image6.svg"/><Relationship Id="rId2" Type="http://schemas.microsoft.com/office/2007/relationships/media" Target="../media/media4.mp3"/><Relationship Id="rId1" Type="http://schemas.openxmlformats.org/officeDocument/2006/relationships/tags" Target="../tags/tag48.xml"/><Relationship Id="rId6" Type="http://schemas.openxmlformats.org/officeDocument/2006/relationships/image" Target="../media/image9.jpeg"/><Relationship Id="rId11" Type="http://schemas.openxmlformats.org/officeDocument/2006/relationships/image" Target="../media/image4.png"/><Relationship Id="rId5" Type="http://schemas.openxmlformats.org/officeDocument/2006/relationships/notesSlide" Target="../notesSlides/notesSlide38.xml"/><Relationship Id="rId10" Type="http://schemas.openxmlformats.org/officeDocument/2006/relationships/image" Target="../media/image4.sv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7.png"/><Relationship Id="rId18" Type="http://schemas.openxmlformats.org/officeDocument/2006/relationships/image" Target="../media/image5.png"/><Relationship Id="rId3" Type="http://schemas.openxmlformats.org/officeDocument/2006/relationships/audio" Target="../media/media4.mp3"/><Relationship Id="rId7" Type="http://schemas.openxmlformats.org/officeDocument/2006/relationships/image" Target="../media/image18.png"/><Relationship Id="rId12" Type="http://schemas.openxmlformats.org/officeDocument/2006/relationships/image" Target="../media/image6.svg"/><Relationship Id="rId17" Type="http://schemas.openxmlformats.org/officeDocument/2006/relationships/image" Target="../media/image25.svg"/><Relationship Id="rId2" Type="http://schemas.microsoft.com/office/2007/relationships/media" Target="../media/media4.mp3"/><Relationship Id="rId16" Type="http://schemas.openxmlformats.org/officeDocument/2006/relationships/image" Target="../media/image17.png"/><Relationship Id="rId1" Type="http://schemas.openxmlformats.org/officeDocument/2006/relationships/tags" Target="../tags/tag49.xml"/><Relationship Id="rId6" Type="http://schemas.openxmlformats.org/officeDocument/2006/relationships/image" Target="../media/image9.jpeg"/><Relationship Id="rId11" Type="http://schemas.openxmlformats.org/officeDocument/2006/relationships/image" Target="../media/image4.png"/><Relationship Id="rId5" Type="http://schemas.openxmlformats.org/officeDocument/2006/relationships/notesSlide" Target="../notesSlides/notesSlide39.xml"/><Relationship Id="rId15" Type="http://schemas.microsoft.com/office/2007/relationships/hdphoto" Target="../media/hdphoto1.wdp"/><Relationship Id="rId10" Type="http://schemas.openxmlformats.org/officeDocument/2006/relationships/image" Target="../media/image4.svg"/><Relationship Id="rId19" Type="http://schemas.openxmlformats.org/officeDocument/2006/relationships/image" Target="../media/image8.sv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65.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18" Type="http://schemas.openxmlformats.org/officeDocument/2006/relationships/audio" Target="../media/audio1.wav"/><Relationship Id="rId3" Type="http://schemas.openxmlformats.org/officeDocument/2006/relationships/audio" Target="../media/media5.mp3"/><Relationship Id="rId7" Type="http://schemas.openxmlformats.org/officeDocument/2006/relationships/image" Target="../media/image60.jpeg"/><Relationship Id="rId12" Type="http://schemas.openxmlformats.org/officeDocument/2006/relationships/image" Target="../media/image6.png"/><Relationship Id="rId17" Type="http://schemas.openxmlformats.org/officeDocument/2006/relationships/image" Target="../media/image7.png"/><Relationship Id="rId2" Type="http://schemas.microsoft.com/office/2007/relationships/media" Target="../media/media5.mp3"/><Relationship Id="rId16" Type="http://schemas.openxmlformats.org/officeDocument/2006/relationships/image" Target="../media/image61.png"/><Relationship Id="rId1" Type="http://schemas.openxmlformats.org/officeDocument/2006/relationships/tags" Target="../tags/tag50.xml"/><Relationship Id="rId6" Type="http://schemas.openxmlformats.org/officeDocument/2006/relationships/audio" Target="../media/audio1.wav"/><Relationship Id="rId11" Type="http://schemas.openxmlformats.org/officeDocument/2006/relationships/image" Target="../media/image8.svg"/><Relationship Id="rId5" Type="http://schemas.openxmlformats.org/officeDocument/2006/relationships/notesSlide" Target="../notesSlides/notesSlide40.xml"/><Relationship Id="rId15" Type="http://schemas.openxmlformats.org/officeDocument/2006/relationships/image" Target="../media/image27.svg"/><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6.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1.png"/><Relationship Id="rId12" Type="http://schemas.openxmlformats.org/officeDocument/2006/relationships/image" Target="../media/image20.svg"/><Relationship Id="rId2" Type="http://schemas.openxmlformats.org/officeDocument/2006/relationships/audio" Target="NULL" TargetMode="External"/><Relationship Id="rId16" Type="http://schemas.openxmlformats.org/officeDocument/2006/relationships/image" Target="../media/image7.png"/><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notesSlide" Target="../notesSlides/notesSlide2.xml"/><Relationship Id="rId15" Type="http://schemas.openxmlformats.org/officeDocument/2006/relationships/image" Target="../media/image16.gif"/><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png"/><Relationship Id="rId14" Type="http://schemas.openxmlformats.org/officeDocument/2006/relationships/image" Target="../media/image22.svg"/></Relationships>
</file>

<file path=ppt/slides/_rels/slide5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25.svg"/><Relationship Id="rId11" Type="http://schemas.openxmlformats.org/officeDocument/2006/relationships/audio" Target="../media/audio2.wav"/><Relationship Id="rId5" Type="http://schemas.openxmlformats.org/officeDocument/2006/relationships/image" Target="../media/image17.png"/><Relationship Id="rId10" Type="http://schemas.openxmlformats.org/officeDocument/2006/relationships/image" Target="../media/image6.svg"/><Relationship Id="rId4" Type="http://schemas.openxmlformats.org/officeDocument/2006/relationships/image" Target="../media/image2.jpeg"/><Relationship Id="rId9"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jpeg"/><Relationship Id="rId9" Type="http://schemas.openxmlformats.org/officeDocument/2006/relationships/audio" Target="../media/audio1.wav"/></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svg"/><Relationship Id="rId3" Type="http://schemas.openxmlformats.org/officeDocument/2006/relationships/notesSlide" Target="../notesSlides/notesSlide41.xml"/><Relationship Id="rId7" Type="http://schemas.openxmlformats.org/officeDocument/2006/relationships/image" Target="../media/image4.svg"/><Relationship Id="rId12"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9.jpeg"/><Relationship Id="rId10" Type="http://schemas.openxmlformats.org/officeDocument/2006/relationships/image" Target="../media/image5.png"/><Relationship Id="rId4" Type="http://schemas.openxmlformats.org/officeDocument/2006/relationships/audio" Target="../media/audio7.wav"/><Relationship Id="rId9" Type="http://schemas.openxmlformats.org/officeDocument/2006/relationships/image" Target="../media/image10.svg"/><Relationship Id="rId14" Type="http://schemas.openxmlformats.org/officeDocument/2006/relationships/audio" Target="../media/audio7.wav"/></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6.svg"/><Relationship Id="rId3" Type="http://schemas.openxmlformats.org/officeDocument/2006/relationships/notesSlide" Target="../notesSlides/notesSlide42.xml"/><Relationship Id="rId7" Type="http://schemas.openxmlformats.org/officeDocument/2006/relationships/image" Target="../media/image4.svg"/><Relationship Id="rId12" Type="http://schemas.openxmlformats.org/officeDocument/2006/relationships/image" Target="../media/image66.png"/><Relationship Id="rId17"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67.png"/><Relationship Id="rId1" Type="http://schemas.openxmlformats.org/officeDocument/2006/relationships/tags" Target="../tags/tag54.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8.jpeg"/><Relationship Id="rId15" Type="http://schemas.openxmlformats.org/officeDocument/2006/relationships/image" Target="../media/image35.png"/><Relationship Id="rId10" Type="http://schemas.openxmlformats.org/officeDocument/2006/relationships/image" Target="../media/image18.png"/><Relationship Id="rId4" Type="http://schemas.openxmlformats.org/officeDocument/2006/relationships/audio" Target="../media/audio8.wav"/><Relationship Id="rId9" Type="http://schemas.openxmlformats.org/officeDocument/2006/relationships/image" Target="../media/image10.svg"/><Relationship Id="rId14" Type="http://schemas.openxmlformats.org/officeDocument/2006/relationships/image" Target="../media/image21.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6.svg"/><Relationship Id="rId3" Type="http://schemas.openxmlformats.org/officeDocument/2006/relationships/notesSlide" Target="../notesSlides/notesSlide43.xml"/><Relationship Id="rId7" Type="http://schemas.openxmlformats.org/officeDocument/2006/relationships/image" Target="../media/image4.svg"/><Relationship Id="rId12" Type="http://schemas.openxmlformats.org/officeDocument/2006/relationships/image" Target="../media/image66.png"/><Relationship Id="rId17"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67.png"/><Relationship Id="rId1" Type="http://schemas.openxmlformats.org/officeDocument/2006/relationships/tags" Target="../tags/tag55.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8.jpeg"/><Relationship Id="rId15" Type="http://schemas.openxmlformats.org/officeDocument/2006/relationships/image" Target="../media/image35.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0.svg"/><Relationship Id="rId14" Type="http://schemas.openxmlformats.org/officeDocument/2006/relationships/image" Target="../media/image21.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6.svg"/><Relationship Id="rId3" Type="http://schemas.openxmlformats.org/officeDocument/2006/relationships/notesSlide" Target="../notesSlides/notesSlide44.xml"/><Relationship Id="rId7" Type="http://schemas.openxmlformats.org/officeDocument/2006/relationships/image" Target="../media/image4.svg"/><Relationship Id="rId12" Type="http://schemas.openxmlformats.org/officeDocument/2006/relationships/image" Target="../media/image66.png"/><Relationship Id="rId17" Type="http://schemas.openxmlformats.org/officeDocument/2006/relationships/image" Target="../media/image36.png"/><Relationship Id="rId2" Type="http://schemas.openxmlformats.org/officeDocument/2006/relationships/slideLayout" Target="../slideLayouts/slideLayout7.xml"/><Relationship Id="rId16" Type="http://schemas.openxmlformats.org/officeDocument/2006/relationships/image" Target="../media/image31.png"/><Relationship Id="rId1" Type="http://schemas.openxmlformats.org/officeDocument/2006/relationships/tags" Target="../tags/tag56.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8.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audio" Target="../media/audio8.wav"/><Relationship Id="rId9" Type="http://schemas.openxmlformats.org/officeDocument/2006/relationships/image" Target="../media/image10.svg"/><Relationship Id="rId14" Type="http://schemas.openxmlformats.org/officeDocument/2006/relationships/image" Target="../media/image26.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6.svg"/><Relationship Id="rId3" Type="http://schemas.openxmlformats.org/officeDocument/2006/relationships/notesSlide" Target="../notesSlides/notesSlide45.xml"/><Relationship Id="rId7" Type="http://schemas.openxmlformats.org/officeDocument/2006/relationships/image" Target="../media/image4.svg"/><Relationship Id="rId12" Type="http://schemas.openxmlformats.org/officeDocument/2006/relationships/image" Target="../media/image66.png"/><Relationship Id="rId17" Type="http://schemas.openxmlformats.org/officeDocument/2006/relationships/image" Target="../media/image36.png"/><Relationship Id="rId2" Type="http://schemas.openxmlformats.org/officeDocument/2006/relationships/slideLayout" Target="../slideLayouts/slideLayout7.xml"/><Relationship Id="rId16" Type="http://schemas.openxmlformats.org/officeDocument/2006/relationships/image" Target="../media/image31.png"/><Relationship Id="rId1" Type="http://schemas.openxmlformats.org/officeDocument/2006/relationships/tags" Target="../tags/tag57.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8.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0.svg"/><Relationship Id="rId14" Type="http://schemas.openxmlformats.org/officeDocument/2006/relationships/image" Target="../media/image26.png"/></Relationships>
</file>

<file path=ppt/slides/_rels/slide5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25.svg"/><Relationship Id="rId11" Type="http://schemas.openxmlformats.org/officeDocument/2006/relationships/audio" Target="../media/audio2.wav"/><Relationship Id="rId5" Type="http://schemas.openxmlformats.org/officeDocument/2006/relationships/image" Target="../media/image17.png"/><Relationship Id="rId10" Type="http://schemas.openxmlformats.org/officeDocument/2006/relationships/image" Target="../media/image6.svg"/><Relationship Id="rId4" Type="http://schemas.openxmlformats.org/officeDocument/2006/relationships/image" Target="../media/image2.jpeg"/><Relationship Id="rId9"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5.svg"/><Relationship Id="rId11" Type="http://schemas.openxmlformats.org/officeDocument/2006/relationships/audio" Target="../media/audio2.wav"/><Relationship Id="rId5" Type="http://schemas.openxmlformats.org/officeDocument/2006/relationships/image" Target="../media/image17.png"/><Relationship Id="rId10" Type="http://schemas.openxmlformats.org/officeDocument/2006/relationships/image" Target="../media/image6.svg"/><Relationship Id="rId4" Type="http://schemas.openxmlformats.org/officeDocument/2006/relationships/image" Target="../media/image2.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jpe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27.svg"/><Relationship Id="rId4" Type="http://schemas.openxmlformats.org/officeDocument/2006/relationships/image" Target="../media/image8.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4.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8.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0.sv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custDataLst>
      <p:tags r:id="rId1"/>
    </p:custDataLst>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819632" y="523508"/>
            <a:ext cx="5805329" cy="890885"/>
          </a:xfrm>
          <a:prstGeom prst="rect">
            <a:avLst/>
          </a:prstGeom>
        </p:spPr>
        <p:txBody>
          <a:bodyPr wrap="square" lIns="0" tIns="0" rIns="0" bIns="0" rtlCol="0" anchor="t">
            <a:spAutoFit/>
          </a:bodyPr>
          <a:lstStyle/>
          <a:p>
            <a:pPr marL="0" lvl="0" indent="0" algn="ctr"/>
            <a:r>
              <a:rPr lang="en-US" sz="5789" dirty="0">
                <a:solidFill>
                  <a:schemeClr val="accent6">
                    <a:lumMod val="50000"/>
                  </a:schemeClr>
                </a:solidFill>
                <a:latin typeface="Fredoka One"/>
              </a:rPr>
              <a:t>Look and say.</a:t>
            </a:r>
          </a:p>
        </p:txBody>
      </p:sp>
      <p:sp>
        <p:nvSpPr>
          <p:cNvPr id="37" name="Freeform 18">
            <a:extLst>
              <a:ext uri="{FF2B5EF4-FFF2-40B4-BE49-F238E27FC236}">
                <a16:creationId xmlns:a16="http://schemas.microsoft.com/office/drawing/2014/main" id="{E031D8F0-9A9D-B084-0594-D675AE2EF93D}"/>
              </a:ext>
            </a:extLst>
          </p:cNvPr>
          <p:cNvSpPr/>
          <p:nvPr/>
        </p:nvSpPr>
        <p:spPr>
          <a:xfrm>
            <a:off x="-757305" y="8847902"/>
            <a:ext cx="2587302" cy="2481092"/>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256955" y="9386467"/>
            <a:ext cx="1908085" cy="1965256"/>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9" name="Freeform 15">
            <a:extLst>
              <a:ext uri="{FF2B5EF4-FFF2-40B4-BE49-F238E27FC236}">
                <a16:creationId xmlns:a16="http://schemas.microsoft.com/office/drawing/2014/main" id="{60F0DEA7-EB04-C14C-70EA-2F7876C26548}"/>
              </a:ext>
            </a:extLst>
          </p:cNvPr>
          <p:cNvSpPr/>
          <p:nvPr/>
        </p:nvSpPr>
        <p:spPr>
          <a:xfrm rot="7837275" flipH="1">
            <a:off x="725100" y="588689"/>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AB55BE1C-0E3B-6110-F60D-FF0F7802EA58}"/>
              </a:ext>
            </a:extLst>
          </p:cNvPr>
          <p:cNvGrpSpPr/>
          <p:nvPr/>
        </p:nvGrpSpPr>
        <p:grpSpPr>
          <a:xfrm>
            <a:off x="7335743" y="3021808"/>
            <a:ext cx="5181067" cy="2371123"/>
            <a:chOff x="6324600" y="3771900"/>
            <a:chExt cx="5973671" cy="2989961"/>
          </a:xfrm>
        </p:grpSpPr>
        <p:sp>
          <p:nvSpPr>
            <p:cNvPr id="9" name="Rectangle 8">
              <a:extLst>
                <a:ext uri="{FF2B5EF4-FFF2-40B4-BE49-F238E27FC236}">
                  <a16:creationId xmlns:a16="http://schemas.microsoft.com/office/drawing/2014/main" id="{81776286-054B-E0ED-A130-003C478A5CA7}"/>
                </a:ext>
              </a:extLst>
            </p:cNvPr>
            <p:cNvSpPr/>
            <p:nvPr/>
          </p:nvSpPr>
          <p:spPr>
            <a:xfrm>
              <a:off x="6324600" y="3771900"/>
              <a:ext cx="5973671" cy="2989961"/>
            </a:xfrm>
            <a:prstGeom prst="rect">
              <a:avLst/>
            </a:prstGeom>
            <a:noFill/>
            <a:ln w="193675" cmpd="thickThi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06DAD14-9419-3A8D-B7FA-885A164EB7AF}"/>
                </a:ext>
              </a:extLst>
            </p:cNvPr>
            <p:cNvGrpSpPr/>
            <p:nvPr/>
          </p:nvGrpSpPr>
          <p:grpSpPr>
            <a:xfrm>
              <a:off x="6630674" y="4557926"/>
              <a:ext cx="5418239" cy="1409467"/>
              <a:chOff x="6630674" y="4557926"/>
              <a:chExt cx="5418239" cy="1409467"/>
            </a:xfrm>
          </p:grpSpPr>
          <p:sp>
            <p:nvSpPr>
              <p:cNvPr id="6" name="Oval 5">
                <a:extLst>
                  <a:ext uri="{FF2B5EF4-FFF2-40B4-BE49-F238E27FC236}">
                    <a16:creationId xmlns:a16="http://schemas.microsoft.com/office/drawing/2014/main" id="{3C3B7202-5F9C-2A4F-5E3D-F40E291BF496}"/>
                  </a:ext>
                </a:extLst>
              </p:cNvPr>
              <p:cNvSpPr/>
              <p:nvPr/>
            </p:nvSpPr>
            <p:spPr>
              <a:xfrm>
                <a:off x="6630674" y="4557926"/>
                <a:ext cx="1464740" cy="12954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9">
                <a:extLst>
                  <a:ext uri="{FF2B5EF4-FFF2-40B4-BE49-F238E27FC236}">
                    <a16:creationId xmlns:a16="http://schemas.microsoft.com/office/drawing/2014/main" id="{72181EC3-7E5B-EF2B-DD23-1406EC4306CB}"/>
                  </a:ext>
                </a:extLst>
              </p:cNvPr>
              <p:cNvSpPr txBox="1"/>
              <p:nvPr/>
            </p:nvSpPr>
            <p:spPr>
              <a:xfrm>
                <a:off x="8162714" y="5011690"/>
                <a:ext cx="3886199" cy="955703"/>
              </a:xfrm>
              <a:prstGeom prst="rect">
                <a:avLst/>
              </a:prstGeom>
            </p:spPr>
            <p:txBody>
              <a:bodyPr wrap="square" lIns="0" tIns="0" rIns="0" bIns="0" rtlCol="0" anchor="t">
                <a:spAutoFit/>
              </a:bodyPr>
              <a:lstStyle/>
              <a:p>
                <a:pPr algn="ctr">
                  <a:lnSpc>
                    <a:spcPts val="5040"/>
                  </a:lnSpc>
                </a:pPr>
                <a:r>
                  <a:rPr lang="en-US" sz="7200" b="1" dirty="0">
                    <a:solidFill>
                      <a:srgbClr val="000000"/>
                    </a:solidFill>
                    <a:latin typeface="Aharoni" panose="02010803020104030203" pitchFamily="2" charset="-79"/>
                    <a:cs typeface="Aharoni" panose="02010803020104030203" pitchFamily="2" charset="-79"/>
                  </a:rPr>
                  <a:t>Protein</a:t>
                </a:r>
              </a:p>
            </p:txBody>
          </p:sp>
        </p:grpSp>
      </p:grpSp>
      <p:grpSp>
        <p:nvGrpSpPr>
          <p:cNvPr id="14" name="Group 13">
            <a:extLst>
              <a:ext uri="{FF2B5EF4-FFF2-40B4-BE49-F238E27FC236}">
                <a16:creationId xmlns:a16="http://schemas.microsoft.com/office/drawing/2014/main" id="{89081DBE-541F-6ABB-07EB-1B1F06191D68}"/>
              </a:ext>
            </a:extLst>
          </p:cNvPr>
          <p:cNvGrpSpPr/>
          <p:nvPr/>
        </p:nvGrpSpPr>
        <p:grpSpPr>
          <a:xfrm>
            <a:off x="877511" y="1910310"/>
            <a:ext cx="5834088" cy="3522116"/>
            <a:chOff x="-197177" y="1574900"/>
            <a:chExt cx="5834088" cy="3522116"/>
          </a:xfrm>
        </p:grpSpPr>
        <p:sp>
          <p:nvSpPr>
            <p:cNvPr id="20" name="TextBox 9">
              <a:extLst>
                <a:ext uri="{FF2B5EF4-FFF2-40B4-BE49-F238E27FC236}">
                  <a16:creationId xmlns:a16="http://schemas.microsoft.com/office/drawing/2014/main" id="{C912E819-779C-9097-4D00-4B7DA23D5EF4}"/>
                </a:ext>
              </a:extLst>
            </p:cNvPr>
            <p:cNvSpPr txBox="1"/>
            <p:nvPr/>
          </p:nvSpPr>
          <p:spPr>
            <a:xfrm>
              <a:off x="-197177" y="4415226"/>
              <a:ext cx="216747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fish</a:t>
              </a:r>
            </a:p>
          </p:txBody>
        </p:sp>
        <p:pic>
          <p:nvPicPr>
            <p:cNvPr id="12" name="Picture 11">
              <a:extLst>
                <a:ext uri="{FF2B5EF4-FFF2-40B4-BE49-F238E27FC236}">
                  <a16:creationId xmlns:a16="http://schemas.microsoft.com/office/drawing/2014/main" id="{041515DD-C6FA-E990-35B6-3AD5094BEF27}"/>
                </a:ext>
              </a:extLst>
            </p:cNvPr>
            <p:cNvPicPr>
              <a:picLocks noChangeAspect="1"/>
            </p:cNvPicPr>
            <p:nvPr/>
          </p:nvPicPr>
          <p:blipFill>
            <a:blip r:embed="rId12"/>
            <a:stretch>
              <a:fillRect/>
            </a:stretch>
          </p:blipFill>
          <p:spPr>
            <a:xfrm>
              <a:off x="1658308" y="1574900"/>
              <a:ext cx="3978603" cy="3059475"/>
            </a:xfrm>
            <a:prstGeom prst="ellipse">
              <a:avLst/>
            </a:prstGeom>
            <a:ln>
              <a:noFill/>
            </a:ln>
            <a:effectLst>
              <a:glow rad="228600">
                <a:schemeClr val="accent2">
                  <a:satMod val="175000"/>
                  <a:alpha val="40000"/>
                </a:schemeClr>
              </a:glow>
              <a:softEdge rad="112500"/>
            </a:effectLst>
          </p:spPr>
        </p:pic>
      </p:grpSp>
      <p:grpSp>
        <p:nvGrpSpPr>
          <p:cNvPr id="28" name="Group 27">
            <a:extLst>
              <a:ext uri="{FF2B5EF4-FFF2-40B4-BE49-F238E27FC236}">
                <a16:creationId xmlns:a16="http://schemas.microsoft.com/office/drawing/2014/main" id="{061B2F71-495B-C810-5D86-D5B1B5C4E096}"/>
              </a:ext>
            </a:extLst>
          </p:cNvPr>
          <p:cNvGrpSpPr/>
          <p:nvPr/>
        </p:nvGrpSpPr>
        <p:grpSpPr>
          <a:xfrm>
            <a:off x="2957255" y="5660062"/>
            <a:ext cx="5061962" cy="4070154"/>
            <a:chOff x="932704" y="5837163"/>
            <a:chExt cx="5534797" cy="4269732"/>
          </a:xfrm>
        </p:grpSpPr>
        <p:sp>
          <p:nvSpPr>
            <p:cNvPr id="22" name="TextBox 9">
              <a:extLst>
                <a:ext uri="{FF2B5EF4-FFF2-40B4-BE49-F238E27FC236}">
                  <a16:creationId xmlns:a16="http://schemas.microsoft.com/office/drawing/2014/main" id="{C0A2BB10-58EF-9856-CD88-E0212843DEA0}"/>
                </a:ext>
              </a:extLst>
            </p:cNvPr>
            <p:cNvSpPr txBox="1"/>
            <p:nvPr/>
          </p:nvSpPr>
          <p:spPr>
            <a:xfrm>
              <a:off x="2951860" y="9425105"/>
              <a:ext cx="3181434"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meat</a:t>
              </a:r>
            </a:p>
          </p:txBody>
        </p:sp>
        <p:pic>
          <p:nvPicPr>
            <p:cNvPr id="18" name="Picture 17">
              <a:extLst>
                <a:ext uri="{FF2B5EF4-FFF2-40B4-BE49-F238E27FC236}">
                  <a16:creationId xmlns:a16="http://schemas.microsoft.com/office/drawing/2014/main" id="{2764058A-88D1-A6E9-7733-E243801935C2}"/>
                </a:ext>
              </a:extLst>
            </p:cNvPr>
            <p:cNvPicPr>
              <a:picLocks noChangeAspect="1"/>
            </p:cNvPicPr>
            <p:nvPr/>
          </p:nvPicPr>
          <p:blipFill>
            <a:blip r:embed="rId13"/>
            <a:stretch>
              <a:fillRect/>
            </a:stretch>
          </p:blipFill>
          <p:spPr>
            <a:xfrm>
              <a:off x="932704" y="5837163"/>
              <a:ext cx="5534797" cy="3125301"/>
            </a:xfrm>
            <a:prstGeom prst="ellipse">
              <a:avLst/>
            </a:prstGeom>
            <a:ln>
              <a:noFill/>
            </a:ln>
            <a:effectLst>
              <a:glow rad="228600">
                <a:schemeClr val="accent3">
                  <a:satMod val="175000"/>
                  <a:alpha val="40000"/>
                </a:schemeClr>
              </a:glow>
              <a:softEdge rad="112500"/>
            </a:effectLst>
          </p:spPr>
        </p:pic>
      </p:grpSp>
      <p:grpSp>
        <p:nvGrpSpPr>
          <p:cNvPr id="31" name="Group 30">
            <a:extLst>
              <a:ext uri="{FF2B5EF4-FFF2-40B4-BE49-F238E27FC236}">
                <a16:creationId xmlns:a16="http://schemas.microsoft.com/office/drawing/2014/main" id="{8ED08AC3-C4A6-2996-26C2-87936D30A3D7}"/>
              </a:ext>
            </a:extLst>
          </p:cNvPr>
          <p:cNvGrpSpPr/>
          <p:nvPr/>
        </p:nvGrpSpPr>
        <p:grpSpPr>
          <a:xfrm>
            <a:off x="10908509" y="858543"/>
            <a:ext cx="6388891" cy="3336258"/>
            <a:chOff x="9687830" y="621727"/>
            <a:chExt cx="6437796" cy="3269530"/>
          </a:xfrm>
        </p:grpSpPr>
        <p:sp>
          <p:nvSpPr>
            <p:cNvPr id="26" name="TextBox 9">
              <a:extLst>
                <a:ext uri="{FF2B5EF4-FFF2-40B4-BE49-F238E27FC236}">
                  <a16:creationId xmlns:a16="http://schemas.microsoft.com/office/drawing/2014/main" id="{A3AB2BE9-3AA0-2441-049D-E91BC88E7D33}"/>
                </a:ext>
              </a:extLst>
            </p:cNvPr>
            <p:cNvSpPr txBox="1"/>
            <p:nvPr/>
          </p:nvSpPr>
          <p:spPr>
            <a:xfrm>
              <a:off x="9687830" y="1582911"/>
              <a:ext cx="2773305"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eggs</a:t>
              </a:r>
            </a:p>
          </p:txBody>
        </p:sp>
        <p:pic>
          <p:nvPicPr>
            <p:cNvPr id="30" name="Picture 29">
              <a:extLst>
                <a:ext uri="{FF2B5EF4-FFF2-40B4-BE49-F238E27FC236}">
                  <a16:creationId xmlns:a16="http://schemas.microsoft.com/office/drawing/2014/main" id="{7E020B99-F872-86A5-6B69-AFA7F943AB1A}"/>
                </a:ext>
              </a:extLst>
            </p:cNvPr>
            <p:cNvPicPr>
              <a:picLocks noChangeAspect="1"/>
            </p:cNvPicPr>
            <p:nvPr/>
          </p:nvPicPr>
          <p:blipFill>
            <a:blip r:embed="rId14"/>
            <a:stretch>
              <a:fillRect/>
            </a:stretch>
          </p:blipFill>
          <p:spPr>
            <a:xfrm>
              <a:off x="12428878" y="621727"/>
              <a:ext cx="3696748" cy="3269530"/>
            </a:xfrm>
            <a:prstGeom prst="ellipse">
              <a:avLst/>
            </a:prstGeom>
            <a:ln>
              <a:noFill/>
            </a:ln>
            <a:effectLst>
              <a:glow rad="228600">
                <a:schemeClr val="accent6">
                  <a:satMod val="175000"/>
                  <a:alpha val="40000"/>
                </a:schemeClr>
              </a:glow>
              <a:softEdge rad="112500"/>
            </a:effectLst>
          </p:spPr>
        </p:pic>
      </p:grpSp>
      <p:grpSp>
        <p:nvGrpSpPr>
          <p:cNvPr id="44" name="Group 43">
            <a:extLst>
              <a:ext uri="{FF2B5EF4-FFF2-40B4-BE49-F238E27FC236}">
                <a16:creationId xmlns:a16="http://schemas.microsoft.com/office/drawing/2014/main" id="{36FAB9A5-A84E-B940-E436-F2ACF8C004A8}"/>
              </a:ext>
            </a:extLst>
          </p:cNvPr>
          <p:cNvGrpSpPr/>
          <p:nvPr/>
        </p:nvGrpSpPr>
        <p:grpSpPr>
          <a:xfrm>
            <a:off x="12548650" y="5392931"/>
            <a:ext cx="3849692" cy="4382434"/>
            <a:chOff x="12819313" y="3972237"/>
            <a:chExt cx="4162365" cy="4498234"/>
          </a:xfrm>
        </p:grpSpPr>
        <p:sp>
          <p:nvSpPr>
            <p:cNvPr id="40" name="TextBox 9">
              <a:extLst>
                <a:ext uri="{FF2B5EF4-FFF2-40B4-BE49-F238E27FC236}">
                  <a16:creationId xmlns:a16="http://schemas.microsoft.com/office/drawing/2014/main" id="{97A676AB-ECE4-9D73-AD39-46BD0E81935D}"/>
                </a:ext>
              </a:extLst>
            </p:cNvPr>
            <p:cNvSpPr txBox="1"/>
            <p:nvPr/>
          </p:nvSpPr>
          <p:spPr>
            <a:xfrm>
              <a:off x="13573992" y="7788681"/>
              <a:ext cx="283328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nuts</a:t>
              </a:r>
            </a:p>
          </p:txBody>
        </p:sp>
        <p:pic>
          <p:nvPicPr>
            <p:cNvPr id="43" name="Picture 42">
              <a:extLst>
                <a:ext uri="{FF2B5EF4-FFF2-40B4-BE49-F238E27FC236}">
                  <a16:creationId xmlns:a16="http://schemas.microsoft.com/office/drawing/2014/main" id="{A7FB29BF-7E87-95A5-8762-D37415B8CB57}"/>
                </a:ext>
              </a:extLst>
            </p:cNvPr>
            <p:cNvPicPr>
              <a:picLocks noChangeAspect="1"/>
            </p:cNvPicPr>
            <p:nvPr/>
          </p:nvPicPr>
          <p:blipFill>
            <a:blip r:embed="rId15"/>
            <a:stretch>
              <a:fillRect/>
            </a:stretch>
          </p:blipFill>
          <p:spPr>
            <a:xfrm>
              <a:off x="12819313" y="3972237"/>
              <a:ext cx="4162365" cy="3381064"/>
            </a:xfrm>
            <a:prstGeom prst="ellipse">
              <a:avLst/>
            </a:prstGeom>
            <a:ln>
              <a:noFill/>
            </a:ln>
            <a:effectLst>
              <a:glow rad="228600">
                <a:schemeClr val="accent5">
                  <a:satMod val="175000"/>
                  <a:alpha val="40000"/>
                </a:schemeClr>
              </a:glow>
              <a:softEdge rad="112500"/>
            </a:effectLst>
          </p:spPr>
        </p:pic>
      </p:grpSp>
    </p:spTree>
    <p:custDataLst>
      <p:tags r:id="rId1"/>
    </p:custDataLst>
    <p:extLst>
      <p:ext uri="{BB962C8B-B14F-4D97-AF65-F5344CB8AC3E}">
        <p14:creationId xmlns:p14="http://schemas.microsoft.com/office/powerpoint/2010/main" val="3879992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4" name="camera.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subTnLst>
                                    <p:audio>
                                      <p:cMediaNode>
                                        <p:cTn display="0" masterRel="sameClick">
                                          <p:stCondLst>
                                            <p:cond evt="begin" delay="0">
                                              <p:tn val="26"/>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433671" y="556784"/>
            <a:ext cx="7100729" cy="890885"/>
          </a:xfrm>
          <a:prstGeom prst="rect">
            <a:avLst/>
          </a:prstGeom>
        </p:spPr>
        <p:txBody>
          <a:bodyPr wrap="square" lIns="0" tIns="0" rIns="0" bIns="0" rtlCol="0" anchor="t">
            <a:spAutoFit/>
          </a:bodyPr>
          <a:lstStyle/>
          <a:p>
            <a:pPr marL="0" lvl="0" indent="0" algn="ctr"/>
            <a:r>
              <a:rPr lang="en-US" sz="5789" dirty="0">
                <a:solidFill>
                  <a:schemeClr val="accent6">
                    <a:lumMod val="50000"/>
                  </a:schemeClr>
                </a:solidFill>
                <a:latin typeface="Fredoka One"/>
              </a:rPr>
              <a:t>Look and say.</a:t>
            </a:r>
          </a:p>
        </p:txBody>
      </p:sp>
      <p:sp>
        <p:nvSpPr>
          <p:cNvPr id="37" name="Freeform 18">
            <a:extLst>
              <a:ext uri="{FF2B5EF4-FFF2-40B4-BE49-F238E27FC236}">
                <a16:creationId xmlns:a16="http://schemas.microsoft.com/office/drawing/2014/main" id="{E031D8F0-9A9D-B084-0594-D675AE2EF93D}"/>
              </a:ext>
            </a:extLst>
          </p:cNvPr>
          <p:cNvSpPr/>
          <p:nvPr/>
        </p:nvSpPr>
        <p:spPr>
          <a:xfrm>
            <a:off x="-616536" y="8751193"/>
            <a:ext cx="2587302" cy="2481092"/>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397724" y="9289758"/>
            <a:ext cx="1908085" cy="1965256"/>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9" name="Freeform 15">
            <a:extLst>
              <a:ext uri="{FF2B5EF4-FFF2-40B4-BE49-F238E27FC236}">
                <a16:creationId xmlns:a16="http://schemas.microsoft.com/office/drawing/2014/main" id="{60F0DEA7-EB04-C14C-70EA-2F7876C26548}"/>
              </a:ext>
            </a:extLst>
          </p:cNvPr>
          <p:cNvSpPr/>
          <p:nvPr/>
        </p:nvSpPr>
        <p:spPr>
          <a:xfrm rot="7837275" flipH="1">
            <a:off x="725100" y="588689"/>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AB55BE1C-0E3B-6110-F60D-FF0F7802EA58}"/>
              </a:ext>
            </a:extLst>
          </p:cNvPr>
          <p:cNvGrpSpPr/>
          <p:nvPr/>
        </p:nvGrpSpPr>
        <p:grpSpPr>
          <a:xfrm>
            <a:off x="7640242" y="2754251"/>
            <a:ext cx="5181067" cy="2371123"/>
            <a:chOff x="6324600" y="3771900"/>
            <a:chExt cx="5973671" cy="2989961"/>
          </a:xfrm>
        </p:grpSpPr>
        <p:sp>
          <p:nvSpPr>
            <p:cNvPr id="9" name="Rectangle 8">
              <a:extLst>
                <a:ext uri="{FF2B5EF4-FFF2-40B4-BE49-F238E27FC236}">
                  <a16:creationId xmlns:a16="http://schemas.microsoft.com/office/drawing/2014/main" id="{81776286-054B-E0ED-A130-003C478A5CA7}"/>
                </a:ext>
              </a:extLst>
            </p:cNvPr>
            <p:cNvSpPr/>
            <p:nvPr/>
          </p:nvSpPr>
          <p:spPr>
            <a:xfrm>
              <a:off x="6324600" y="3771900"/>
              <a:ext cx="5973671" cy="2989961"/>
            </a:xfrm>
            <a:prstGeom prst="rect">
              <a:avLst/>
            </a:prstGeom>
            <a:noFill/>
            <a:ln w="193675" cmpd="thickThi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06DAD14-9419-3A8D-B7FA-885A164EB7AF}"/>
                </a:ext>
              </a:extLst>
            </p:cNvPr>
            <p:cNvGrpSpPr/>
            <p:nvPr/>
          </p:nvGrpSpPr>
          <p:grpSpPr>
            <a:xfrm>
              <a:off x="6630674" y="4557926"/>
              <a:ext cx="5418239" cy="1409467"/>
              <a:chOff x="6630674" y="4557926"/>
              <a:chExt cx="5418239" cy="1409467"/>
            </a:xfrm>
          </p:grpSpPr>
          <p:sp>
            <p:nvSpPr>
              <p:cNvPr id="6" name="Oval 5">
                <a:extLst>
                  <a:ext uri="{FF2B5EF4-FFF2-40B4-BE49-F238E27FC236}">
                    <a16:creationId xmlns:a16="http://schemas.microsoft.com/office/drawing/2014/main" id="{3C3B7202-5F9C-2A4F-5E3D-F40E291BF496}"/>
                  </a:ext>
                </a:extLst>
              </p:cNvPr>
              <p:cNvSpPr/>
              <p:nvPr/>
            </p:nvSpPr>
            <p:spPr>
              <a:xfrm>
                <a:off x="6630674" y="4557926"/>
                <a:ext cx="1464740" cy="12954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9">
                <a:extLst>
                  <a:ext uri="{FF2B5EF4-FFF2-40B4-BE49-F238E27FC236}">
                    <a16:creationId xmlns:a16="http://schemas.microsoft.com/office/drawing/2014/main" id="{72181EC3-7E5B-EF2B-DD23-1406EC4306CB}"/>
                  </a:ext>
                </a:extLst>
              </p:cNvPr>
              <p:cNvSpPr txBox="1"/>
              <p:nvPr/>
            </p:nvSpPr>
            <p:spPr>
              <a:xfrm>
                <a:off x="8162714" y="5011690"/>
                <a:ext cx="3886199" cy="955703"/>
              </a:xfrm>
              <a:prstGeom prst="rect">
                <a:avLst/>
              </a:prstGeom>
            </p:spPr>
            <p:txBody>
              <a:bodyPr wrap="square" lIns="0" tIns="0" rIns="0" bIns="0" rtlCol="0" anchor="t">
                <a:spAutoFit/>
              </a:bodyPr>
              <a:lstStyle/>
              <a:p>
                <a:pPr algn="ctr">
                  <a:lnSpc>
                    <a:spcPts val="5040"/>
                  </a:lnSpc>
                </a:pPr>
                <a:r>
                  <a:rPr lang="en-US" sz="7200" b="1" dirty="0">
                    <a:solidFill>
                      <a:srgbClr val="000000"/>
                    </a:solidFill>
                    <a:latin typeface="Aharoni" panose="02010803020104030203" pitchFamily="2" charset="-79"/>
                    <a:cs typeface="Aharoni" panose="02010803020104030203" pitchFamily="2" charset="-79"/>
                  </a:rPr>
                  <a:t>Grains</a:t>
                </a:r>
              </a:p>
            </p:txBody>
          </p:sp>
        </p:grpSp>
      </p:grpSp>
      <p:grpSp>
        <p:nvGrpSpPr>
          <p:cNvPr id="15" name="Group 14">
            <a:extLst>
              <a:ext uri="{FF2B5EF4-FFF2-40B4-BE49-F238E27FC236}">
                <a16:creationId xmlns:a16="http://schemas.microsoft.com/office/drawing/2014/main" id="{CD871B49-7585-156E-06CC-B7900AB282ED}"/>
              </a:ext>
            </a:extLst>
          </p:cNvPr>
          <p:cNvGrpSpPr/>
          <p:nvPr/>
        </p:nvGrpSpPr>
        <p:grpSpPr>
          <a:xfrm>
            <a:off x="998205" y="1921762"/>
            <a:ext cx="5685749" cy="3489308"/>
            <a:chOff x="984003" y="1441181"/>
            <a:chExt cx="5685749" cy="3489308"/>
          </a:xfrm>
        </p:grpSpPr>
        <p:sp>
          <p:nvSpPr>
            <p:cNvPr id="20" name="TextBox 9">
              <a:extLst>
                <a:ext uri="{FF2B5EF4-FFF2-40B4-BE49-F238E27FC236}">
                  <a16:creationId xmlns:a16="http://schemas.microsoft.com/office/drawing/2014/main" id="{C912E819-779C-9097-4D00-4B7DA23D5EF4}"/>
                </a:ext>
              </a:extLst>
            </p:cNvPr>
            <p:cNvSpPr txBox="1"/>
            <p:nvPr/>
          </p:nvSpPr>
          <p:spPr>
            <a:xfrm>
              <a:off x="984003" y="4248699"/>
              <a:ext cx="216747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rice</a:t>
              </a:r>
            </a:p>
          </p:txBody>
        </p:sp>
        <p:pic>
          <p:nvPicPr>
            <p:cNvPr id="13" name="Picture 12">
              <a:extLst>
                <a:ext uri="{FF2B5EF4-FFF2-40B4-BE49-F238E27FC236}">
                  <a16:creationId xmlns:a16="http://schemas.microsoft.com/office/drawing/2014/main" id="{1B8FCEE0-62E2-C6E1-8B97-2A17D6356A68}"/>
                </a:ext>
              </a:extLst>
            </p:cNvPr>
            <p:cNvPicPr>
              <a:picLocks noChangeAspect="1"/>
            </p:cNvPicPr>
            <p:nvPr/>
          </p:nvPicPr>
          <p:blipFill>
            <a:blip r:embed="rId12"/>
            <a:stretch>
              <a:fillRect/>
            </a:stretch>
          </p:blipFill>
          <p:spPr>
            <a:xfrm>
              <a:off x="2507386" y="1441181"/>
              <a:ext cx="4162366" cy="3137874"/>
            </a:xfrm>
            <a:prstGeom prst="ellipse">
              <a:avLst/>
            </a:prstGeom>
            <a:ln>
              <a:noFill/>
            </a:ln>
            <a:effectLst>
              <a:glow rad="228600">
                <a:schemeClr val="accent2">
                  <a:satMod val="175000"/>
                  <a:alpha val="40000"/>
                </a:schemeClr>
              </a:glow>
              <a:softEdge rad="112500"/>
            </a:effectLst>
          </p:spPr>
        </p:pic>
      </p:grpSp>
      <p:grpSp>
        <p:nvGrpSpPr>
          <p:cNvPr id="19" name="Group 18">
            <a:extLst>
              <a:ext uri="{FF2B5EF4-FFF2-40B4-BE49-F238E27FC236}">
                <a16:creationId xmlns:a16="http://schemas.microsoft.com/office/drawing/2014/main" id="{DE2C13F5-8610-F2E0-F9CE-BFF5D9402367}"/>
              </a:ext>
            </a:extLst>
          </p:cNvPr>
          <p:cNvGrpSpPr/>
          <p:nvPr/>
        </p:nvGrpSpPr>
        <p:grpSpPr>
          <a:xfrm>
            <a:off x="2913264" y="5611191"/>
            <a:ext cx="4291519" cy="4273894"/>
            <a:chOff x="2018975" y="4884319"/>
            <a:chExt cx="4291519" cy="4273894"/>
          </a:xfrm>
        </p:grpSpPr>
        <p:sp>
          <p:nvSpPr>
            <p:cNvPr id="22" name="TextBox 9">
              <a:extLst>
                <a:ext uri="{FF2B5EF4-FFF2-40B4-BE49-F238E27FC236}">
                  <a16:creationId xmlns:a16="http://schemas.microsoft.com/office/drawing/2014/main" id="{C0A2BB10-58EF-9856-CD88-E0212843DEA0}"/>
                </a:ext>
              </a:extLst>
            </p:cNvPr>
            <p:cNvSpPr txBox="1"/>
            <p:nvPr/>
          </p:nvSpPr>
          <p:spPr>
            <a:xfrm>
              <a:off x="2469835" y="8476423"/>
              <a:ext cx="3181434"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bread</a:t>
              </a:r>
            </a:p>
          </p:txBody>
        </p:sp>
        <p:pic>
          <p:nvPicPr>
            <p:cNvPr id="17" name="Picture 16">
              <a:extLst>
                <a:ext uri="{FF2B5EF4-FFF2-40B4-BE49-F238E27FC236}">
                  <a16:creationId xmlns:a16="http://schemas.microsoft.com/office/drawing/2014/main" id="{809D2FE6-8914-319D-CE7A-05F7BDA3EE40}"/>
                </a:ext>
              </a:extLst>
            </p:cNvPr>
            <p:cNvPicPr>
              <a:picLocks noChangeAspect="1"/>
            </p:cNvPicPr>
            <p:nvPr/>
          </p:nvPicPr>
          <p:blipFill>
            <a:blip r:embed="rId13"/>
            <a:stretch>
              <a:fillRect/>
            </a:stretch>
          </p:blipFill>
          <p:spPr>
            <a:xfrm>
              <a:off x="2018975" y="4884319"/>
              <a:ext cx="4291519" cy="3211581"/>
            </a:xfrm>
            <a:prstGeom prst="ellipse">
              <a:avLst/>
            </a:prstGeom>
            <a:ln>
              <a:noFill/>
            </a:ln>
            <a:effectLst>
              <a:glow rad="228600">
                <a:schemeClr val="accent5">
                  <a:satMod val="175000"/>
                  <a:alpha val="40000"/>
                </a:schemeClr>
              </a:glow>
              <a:softEdge rad="112500"/>
            </a:effectLst>
          </p:spPr>
        </p:pic>
      </p:grpSp>
      <p:grpSp>
        <p:nvGrpSpPr>
          <p:cNvPr id="25" name="Group 24">
            <a:extLst>
              <a:ext uri="{FF2B5EF4-FFF2-40B4-BE49-F238E27FC236}">
                <a16:creationId xmlns:a16="http://schemas.microsoft.com/office/drawing/2014/main" id="{05DE322D-0E27-77C2-2ECE-788A5B9E9000}"/>
              </a:ext>
            </a:extLst>
          </p:cNvPr>
          <p:cNvGrpSpPr/>
          <p:nvPr/>
        </p:nvGrpSpPr>
        <p:grpSpPr>
          <a:xfrm>
            <a:off x="8528281" y="5611191"/>
            <a:ext cx="3453832" cy="4217082"/>
            <a:chOff x="8213070" y="5442038"/>
            <a:chExt cx="3453832" cy="4217082"/>
          </a:xfrm>
        </p:grpSpPr>
        <p:sp>
          <p:nvSpPr>
            <p:cNvPr id="24" name="TextBox 9">
              <a:extLst>
                <a:ext uri="{FF2B5EF4-FFF2-40B4-BE49-F238E27FC236}">
                  <a16:creationId xmlns:a16="http://schemas.microsoft.com/office/drawing/2014/main" id="{02CB2292-598E-8B93-2F4B-A4BFBB644D5A}"/>
                </a:ext>
              </a:extLst>
            </p:cNvPr>
            <p:cNvSpPr txBox="1"/>
            <p:nvPr/>
          </p:nvSpPr>
          <p:spPr>
            <a:xfrm>
              <a:off x="8523342" y="8977330"/>
              <a:ext cx="283328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pasta</a:t>
              </a:r>
            </a:p>
          </p:txBody>
        </p:sp>
        <p:pic>
          <p:nvPicPr>
            <p:cNvPr id="23" name="Picture 22">
              <a:extLst>
                <a:ext uri="{FF2B5EF4-FFF2-40B4-BE49-F238E27FC236}">
                  <a16:creationId xmlns:a16="http://schemas.microsoft.com/office/drawing/2014/main" id="{5E9A76BF-3A4B-7EBC-8E57-7D86CB6F512D}"/>
                </a:ext>
              </a:extLst>
            </p:cNvPr>
            <p:cNvPicPr>
              <a:picLocks noChangeAspect="1"/>
            </p:cNvPicPr>
            <p:nvPr/>
          </p:nvPicPr>
          <p:blipFill>
            <a:blip r:embed="rId14"/>
            <a:stretch>
              <a:fillRect/>
            </a:stretch>
          </p:blipFill>
          <p:spPr>
            <a:xfrm>
              <a:off x="8213070" y="5442038"/>
              <a:ext cx="3453832" cy="3211580"/>
            </a:xfrm>
            <a:prstGeom prst="ellipse">
              <a:avLst/>
            </a:prstGeom>
            <a:ln>
              <a:noFill/>
            </a:ln>
            <a:effectLst>
              <a:glow rad="228600">
                <a:schemeClr val="accent4">
                  <a:satMod val="175000"/>
                  <a:alpha val="40000"/>
                </a:schemeClr>
              </a:glow>
              <a:softEdge rad="112500"/>
            </a:effectLst>
          </p:spPr>
        </p:pic>
      </p:grpSp>
      <p:grpSp>
        <p:nvGrpSpPr>
          <p:cNvPr id="32" name="Group 31">
            <a:extLst>
              <a:ext uri="{FF2B5EF4-FFF2-40B4-BE49-F238E27FC236}">
                <a16:creationId xmlns:a16="http://schemas.microsoft.com/office/drawing/2014/main" id="{7BDBFF4C-7D57-AD4A-F420-7B6FE8F19BB2}"/>
              </a:ext>
            </a:extLst>
          </p:cNvPr>
          <p:cNvGrpSpPr/>
          <p:nvPr/>
        </p:nvGrpSpPr>
        <p:grpSpPr>
          <a:xfrm>
            <a:off x="10154886" y="774766"/>
            <a:ext cx="7143592" cy="3320807"/>
            <a:chOff x="10154886" y="774766"/>
            <a:chExt cx="7143592" cy="3320807"/>
          </a:xfrm>
        </p:grpSpPr>
        <p:sp>
          <p:nvSpPr>
            <p:cNvPr id="26" name="TextBox 9">
              <a:extLst>
                <a:ext uri="{FF2B5EF4-FFF2-40B4-BE49-F238E27FC236}">
                  <a16:creationId xmlns:a16="http://schemas.microsoft.com/office/drawing/2014/main" id="{A3AB2BE9-3AA0-2441-049D-E91BC88E7D33}"/>
                </a:ext>
              </a:extLst>
            </p:cNvPr>
            <p:cNvSpPr txBox="1"/>
            <p:nvPr/>
          </p:nvSpPr>
          <p:spPr>
            <a:xfrm>
              <a:off x="10154886" y="1580867"/>
              <a:ext cx="3370567"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cereals</a:t>
              </a:r>
            </a:p>
          </p:txBody>
        </p:sp>
        <p:pic>
          <p:nvPicPr>
            <p:cNvPr id="29" name="Picture 28">
              <a:extLst>
                <a:ext uri="{FF2B5EF4-FFF2-40B4-BE49-F238E27FC236}">
                  <a16:creationId xmlns:a16="http://schemas.microsoft.com/office/drawing/2014/main" id="{79EF9823-E9FB-9F33-4CF4-9F7341920C2C}"/>
                </a:ext>
              </a:extLst>
            </p:cNvPr>
            <p:cNvPicPr>
              <a:picLocks noChangeAspect="1"/>
            </p:cNvPicPr>
            <p:nvPr/>
          </p:nvPicPr>
          <p:blipFill>
            <a:blip r:embed="rId15"/>
            <a:stretch>
              <a:fillRect/>
            </a:stretch>
          </p:blipFill>
          <p:spPr>
            <a:xfrm>
              <a:off x="13663836" y="774766"/>
              <a:ext cx="3634642" cy="3320807"/>
            </a:xfrm>
            <a:prstGeom prst="ellipse">
              <a:avLst/>
            </a:prstGeom>
            <a:ln>
              <a:noFill/>
            </a:ln>
            <a:effectLst>
              <a:glow rad="228600">
                <a:schemeClr val="accent3">
                  <a:satMod val="175000"/>
                  <a:alpha val="40000"/>
                </a:schemeClr>
              </a:glow>
              <a:softEdge rad="112500"/>
            </a:effectLst>
          </p:spPr>
        </p:pic>
      </p:grpSp>
      <p:grpSp>
        <p:nvGrpSpPr>
          <p:cNvPr id="42" name="Group 41">
            <a:extLst>
              <a:ext uri="{FF2B5EF4-FFF2-40B4-BE49-F238E27FC236}">
                <a16:creationId xmlns:a16="http://schemas.microsoft.com/office/drawing/2014/main" id="{D683F462-742B-EF36-F16C-C7EA7086A033}"/>
              </a:ext>
            </a:extLst>
          </p:cNvPr>
          <p:cNvGrpSpPr/>
          <p:nvPr/>
        </p:nvGrpSpPr>
        <p:grpSpPr>
          <a:xfrm>
            <a:off x="13429411" y="4835821"/>
            <a:ext cx="3696748" cy="4896249"/>
            <a:chOff x="13716113" y="4718538"/>
            <a:chExt cx="3696748" cy="4896249"/>
          </a:xfrm>
        </p:grpSpPr>
        <p:sp>
          <p:nvSpPr>
            <p:cNvPr id="40" name="TextBox 9">
              <a:extLst>
                <a:ext uri="{FF2B5EF4-FFF2-40B4-BE49-F238E27FC236}">
                  <a16:creationId xmlns:a16="http://schemas.microsoft.com/office/drawing/2014/main" id="{97A676AB-ECE4-9D73-AD39-46BD0E81935D}"/>
                </a:ext>
              </a:extLst>
            </p:cNvPr>
            <p:cNvSpPr txBox="1"/>
            <p:nvPr/>
          </p:nvSpPr>
          <p:spPr>
            <a:xfrm>
              <a:off x="13716113" y="8932997"/>
              <a:ext cx="3696748"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oatmeal</a:t>
              </a:r>
            </a:p>
          </p:txBody>
        </p:sp>
        <p:pic>
          <p:nvPicPr>
            <p:cNvPr id="41" name="Picture 40">
              <a:extLst>
                <a:ext uri="{FF2B5EF4-FFF2-40B4-BE49-F238E27FC236}">
                  <a16:creationId xmlns:a16="http://schemas.microsoft.com/office/drawing/2014/main" id="{A065C1A3-F43C-0AD3-8711-ABABCF584909}"/>
                </a:ext>
              </a:extLst>
            </p:cNvPr>
            <p:cNvPicPr>
              <a:picLocks noChangeAspect="1"/>
            </p:cNvPicPr>
            <p:nvPr/>
          </p:nvPicPr>
          <p:blipFill>
            <a:blip r:embed="rId16"/>
            <a:stretch>
              <a:fillRect/>
            </a:stretch>
          </p:blipFill>
          <p:spPr>
            <a:xfrm>
              <a:off x="14181391" y="4718538"/>
              <a:ext cx="2766193" cy="3712145"/>
            </a:xfrm>
            <a:prstGeom prst="rect">
              <a:avLst/>
            </a:prstGeom>
            <a:effectLst>
              <a:glow rad="228600">
                <a:schemeClr val="accent6">
                  <a:satMod val="175000"/>
                  <a:alpha val="40000"/>
                </a:schemeClr>
              </a:glow>
            </a:effectLst>
          </p:spPr>
        </p:pic>
      </p:grpSp>
    </p:spTree>
    <p:custDataLst>
      <p:tags r:id="rId1"/>
    </p:custDataLst>
    <p:extLst>
      <p:ext uri="{BB962C8B-B14F-4D97-AF65-F5344CB8AC3E}">
        <p14:creationId xmlns:p14="http://schemas.microsoft.com/office/powerpoint/2010/main" val="321056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4" name="wind.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4" name="wind.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subTnLst>
                                    <p:audio>
                                      <p:cMediaNode>
                                        <p:cTn display="0" masterRel="sameClick">
                                          <p:stCondLst>
                                            <p:cond evt="begin" delay="0">
                                              <p:tn val="19"/>
                                            </p:cond>
                                          </p:stCondLst>
                                          <p:endCondLst>
                                            <p:cond evt="onStopAudio" delay="0">
                                              <p:tgtEl>
                                                <p:sldTgt/>
                                              </p:tgtEl>
                                            </p:cond>
                                          </p:endCondLst>
                                        </p:cTn>
                                        <p:tgtEl>
                                          <p:sndTgt r:embed="rId4" name="wind.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subTnLst>
                                    <p:audio>
                                      <p:cMediaNode>
                                        <p:cTn display="0" masterRel="sameClick">
                                          <p:stCondLst>
                                            <p:cond evt="begin" delay="0">
                                              <p:tn val="26"/>
                                            </p:cond>
                                          </p:stCondLst>
                                          <p:endCondLst>
                                            <p:cond evt="onStopAudio" delay="0">
                                              <p:tgtEl>
                                                <p:sldTgt/>
                                              </p:tgtEl>
                                            </p:cond>
                                          </p:endCondLst>
                                        </p:cTn>
                                        <p:tgtEl>
                                          <p:sndTgt r:embed="rId4" name="wind.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fltVal val="0"/>
                                          </p:val>
                                        </p:tav>
                                        <p:tav tm="100000">
                                          <p:val>
                                            <p:strVal val="#ppt_h"/>
                                          </p:val>
                                        </p:tav>
                                      </p:tavLst>
                                    </p:anim>
                                    <p:animEffect transition="in" filter="fade">
                                      <p:cBhvr>
                                        <p:cTn id="37" dur="500"/>
                                        <p:tgtEl>
                                          <p:spTgt spid="42"/>
                                        </p:tgtEl>
                                      </p:cBhvr>
                                    </p:animEffect>
                                  </p:childTnLst>
                                  <p:subTnLst>
                                    <p:audio>
                                      <p:cMediaNode>
                                        <p:cTn display="0" masterRel="sameClick">
                                          <p:stCondLst>
                                            <p:cond evt="begin" delay="0">
                                              <p:tn val="33"/>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433671" y="556784"/>
            <a:ext cx="7100729" cy="890885"/>
          </a:xfrm>
          <a:prstGeom prst="rect">
            <a:avLst/>
          </a:prstGeom>
        </p:spPr>
        <p:txBody>
          <a:bodyPr wrap="square" lIns="0" tIns="0" rIns="0" bIns="0" rtlCol="0" anchor="t">
            <a:spAutoFit/>
          </a:bodyPr>
          <a:lstStyle/>
          <a:p>
            <a:pPr marL="0" lvl="0" indent="0" algn="ctr"/>
            <a:r>
              <a:rPr lang="en-US" sz="5789" dirty="0">
                <a:solidFill>
                  <a:schemeClr val="accent6">
                    <a:lumMod val="50000"/>
                  </a:schemeClr>
                </a:solidFill>
                <a:latin typeface="Fredoka One"/>
              </a:rPr>
              <a:t>Look and say.</a:t>
            </a:r>
          </a:p>
        </p:txBody>
      </p:sp>
      <p:sp>
        <p:nvSpPr>
          <p:cNvPr id="37" name="Freeform 18">
            <a:extLst>
              <a:ext uri="{FF2B5EF4-FFF2-40B4-BE49-F238E27FC236}">
                <a16:creationId xmlns:a16="http://schemas.microsoft.com/office/drawing/2014/main" id="{E031D8F0-9A9D-B084-0594-D675AE2EF93D}"/>
              </a:ext>
            </a:extLst>
          </p:cNvPr>
          <p:cNvSpPr/>
          <p:nvPr/>
        </p:nvSpPr>
        <p:spPr>
          <a:xfrm>
            <a:off x="-786419" y="8850390"/>
            <a:ext cx="2587302" cy="2481092"/>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038904" y="9505329"/>
            <a:ext cx="1908085" cy="1965256"/>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9" name="Freeform 15">
            <a:extLst>
              <a:ext uri="{FF2B5EF4-FFF2-40B4-BE49-F238E27FC236}">
                <a16:creationId xmlns:a16="http://schemas.microsoft.com/office/drawing/2014/main" id="{60F0DEA7-EB04-C14C-70EA-2F7876C26548}"/>
              </a:ext>
            </a:extLst>
          </p:cNvPr>
          <p:cNvSpPr/>
          <p:nvPr/>
        </p:nvSpPr>
        <p:spPr>
          <a:xfrm rot="7837275" flipH="1">
            <a:off x="725100" y="588689"/>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AB55BE1C-0E3B-6110-F60D-FF0F7802EA58}"/>
              </a:ext>
            </a:extLst>
          </p:cNvPr>
          <p:cNvGrpSpPr/>
          <p:nvPr/>
        </p:nvGrpSpPr>
        <p:grpSpPr>
          <a:xfrm>
            <a:off x="5934831" y="2723748"/>
            <a:ext cx="7531043" cy="2371124"/>
            <a:chOff x="6324600" y="3771900"/>
            <a:chExt cx="5973671" cy="2989961"/>
          </a:xfrm>
        </p:grpSpPr>
        <p:sp>
          <p:nvSpPr>
            <p:cNvPr id="9" name="Rectangle 8">
              <a:extLst>
                <a:ext uri="{FF2B5EF4-FFF2-40B4-BE49-F238E27FC236}">
                  <a16:creationId xmlns:a16="http://schemas.microsoft.com/office/drawing/2014/main" id="{81776286-054B-E0ED-A130-003C478A5CA7}"/>
                </a:ext>
              </a:extLst>
            </p:cNvPr>
            <p:cNvSpPr/>
            <p:nvPr/>
          </p:nvSpPr>
          <p:spPr>
            <a:xfrm>
              <a:off x="6324600" y="3771900"/>
              <a:ext cx="5973671" cy="2989961"/>
            </a:xfrm>
            <a:prstGeom prst="rect">
              <a:avLst/>
            </a:prstGeom>
            <a:noFill/>
            <a:ln w="193675"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06DAD14-9419-3A8D-B7FA-885A164EB7AF}"/>
                </a:ext>
              </a:extLst>
            </p:cNvPr>
            <p:cNvGrpSpPr/>
            <p:nvPr/>
          </p:nvGrpSpPr>
          <p:grpSpPr>
            <a:xfrm>
              <a:off x="6630675" y="3899797"/>
              <a:ext cx="5059046" cy="2794339"/>
              <a:chOff x="6630675" y="3899797"/>
              <a:chExt cx="5059046" cy="2794339"/>
            </a:xfrm>
          </p:grpSpPr>
          <p:sp>
            <p:nvSpPr>
              <p:cNvPr id="6" name="Oval 5">
                <a:extLst>
                  <a:ext uri="{FF2B5EF4-FFF2-40B4-BE49-F238E27FC236}">
                    <a16:creationId xmlns:a16="http://schemas.microsoft.com/office/drawing/2014/main" id="{3C3B7202-5F9C-2A4F-5E3D-F40E291BF496}"/>
                  </a:ext>
                </a:extLst>
              </p:cNvPr>
              <p:cNvSpPr/>
              <p:nvPr/>
            </p:nvSpPr>
            <p:spPr>
              <a:xfrm>
                <a:off x="6630675" y="4557926"/>
                <a:ext cx="870335" cy="129540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9">
                <a:extLst>
                  <a:ext uri="{FF2B5EF4-FFF2-40B4-BE49-F238E27FC236}">
                    <a16:creationId xmlns:a16="http://schemas.microsoft.com/office/drawing/2014/main" id="{72181EC3-7E5B-EF2B-DD23-1406EC4306CB}"/>
                  </a:ext>
                </a:extLst>
              </p:cNvPr>
              <p:cNvSpPr txBox="1"/>
              <p:nvPr/>
            </p:nvSpPr>
            <p:spPr>
              <a:xfrm>
                <a:off x="7803522" y="3899797"/>
                <a:ext cx="3886199" cy="2794339"/>
              </a:xfrm>
              <a:prstGeom prst="rect">
                <a:avLst/>
              </a:prstGeom>
            </p:spPr>
            <p:txBody>
              <a:bodyPr wrap="square" lIns="0" tIns="0" rIns="0" bIns="0" rtlCol="0" anchor="t">
                <a:spAutoFit/>
              </a:bodyPr>
              <a:lstStyle/>
              <a:p>
                <a:pPr algn="ctr"/>
                <a:r>
                  <a:rPr lang="en-US" sz="7200" b="1" dirty="0">
                    <a:solidFill>
                      <a:srgbClr val="000000"/>
                    </a:solidFill>
                    <a:latin typeface="Aharoni" panose="02010803020104030203" pitchFamily="2" charset="-79"/>
                    <a:cs typeface="Aharoni" panose="02010803020104030203" pitchFamily="2" charset="-79"/>
                  </a:rPr>
                  <a:t>Fruits and Vegetables</a:t>
                </a:r>
              </a:p>
            </p:txBody>
          </p:sp>
        </p:grpSp>
      </p:grpSp>
      <p:grpSp>
        <p:nvGrpSpPr>
          <p:cNvPr id="18" name="Group 17">
            <a:extLst>
              <a:ext uri="{FF2B5EF4-FFF2-40B4-BE49-F238E27FC236}">
                <a16:creationId xmlns:a16="http://schemas.microsoft.com/office/drawing/2014/main" id="{3C26B503-7BBB-866B-17AE-D27A20924DA7}"/>
              </a:ext>
            </a:extLst>
          </p:cNvPr>
          <p:cNvGrpSpPr/>
          <p:nvPr/>
        </p:nvGrpSpPr>
        <p:grpSpPr>
          <a:xfrm>
            <a:off x="576262" y="1679387"/>
            <a:ext cx="5379605" cy="3393869"/>
            <a:chOff x="691546" y="1932115"/>
            <a:chExt cx="5379605" cy="3393869"/>
          </a:xfrm>
        </p:grpSpPr>
        <p:sp>
          <p:nvSpPr>
            <p:cNvPr id="20" name="TextBox 9">
              <a:extLst>
                <a:ext uri="{FF2B5EF4-FFF2-40B4-BE49-F238E27FC236}">
                  <a16:creationId xmlns:a16="http://schemas.microsoft.com/office/drawing/2014/main" id="{C912E819-779C-9097-4D00-4B7DA23D5EF4}"/>
                </a:ext>
              </a:extLst>
            </p:cNvPr>
            <p:cNvSpPr txBox="1"/>
            <p:nvPr/>
          </p:nvSpPr>
          <p:spPr>
            <a:xfrm>
              <a:off x="691546" y="4644194"/>
              <a:ext cx="5379605" cy="681790"/>
            </a:xfrm>
            <a:prstGeom prst="rect">
              <a:avLst/>
            </a:prstGeom>
          </p:spPr>
          <p:txBody>
            <a:bodyPr wrap="square" lIns="0" tIns="0" rIns="0" bIns="0" rtlCol="0" anchor="t">
              <a:spAutoFit/>
            </a:bodyPr>
            <a:lstStyle/>
            <a:p>
              <a:pPr algn="ctr">
                <a:lnSpc>
                  <a:spcPts val="5040"/>
                </a:lnSpc>
              </a:pPr>
              <a:r>
                <a:rPr lang="en-US" sz="6600" dirty="0">
                  <a:solidFill>
                    <a:srgbClr val="000000"/>
                  </a:solidFill>
                  <a:latin typeface=".VnVogue" panose="020B7200000000000000" pitchFamily="34" charset="0"/>
                  <a:cs typeface="Aharoni" panose="02010803020104030203" pitchFamily="2" charset="-79"/>
                </a:rPr>
                <a:t>watermelon</a:t>
              </a:r>
            </a:p>
          </p:txBody>
        </p:sp>
        <p:pic>
          <p:nvPicPr>
            <p:cNvPr id="16" name="Picture 15">
              <a:extLst>
                <a:ext uri="{FF2B5EF4-FFF2-40B4-BE49-F238E27FC236}">
                  <a16:creationId xmlns:a16="http://schemas.microsoft.com/office/drawing/2014/main" id="{31D00FD3-B3A1-1CB4-1B55-62FA8BDD6F78}"/>
                </a:ext>
              </a:extLst>
            </p:cNvPr>
            <p:cNvPicPr>
              <a:picLocks noChangeAspect="1"/>
            </p:cNvPicPr>
            <p:nvPr/>
          </p:nvPicPr>
          <p:blipFill>
            <a:blip r:embed="rId13"/>
            <a:stretch>
              <a:fillRect/>
            </a:stretch>
          </p:blipFill>
          <p:spPr>
            <a:xfrm>
              <a:off x="1603152" y="1932115"/>
              <a:ext cx="3164654" cy="2427758"/>
            </a:xfrm>
            <a:prstGeom prst="ellipse">
              <a:avLst/>
            </a:prstGeom>
            <a:ln>
              <a:noFill/>
            </a:ln>
            <a:effectLst>
              <a:glow rad="228600">
                <a:schemeClr val="accent5">
                  <a:satMod val="175000"/>
                  <a:alpha val="40000"/>
                </a:schemeClr>
              </a:glow>
              <a:softEdge rad="112500"/>
            </a:effectLst>
          </p:spPr>
        </p:pic>
      </p:grpSp>
      <p:grpSp>
        <p:nvGrpSpPr>
          <p:cNvPr id="28" name="Group 27">
            <a:extLst>
              <a:ext uri="{FF2B5EF4-FFF2-40B4-BE49-F238E27FC236}">
                <a16:creationId xmlns:a16="http://schemas.microsoft.com/office/drawing/2014/main" id="{7BB1A97D-6E70-2862-C0B0-EA24F2A9F832}"/>
              </a:ext>
            </a:extLst>
          </p:cNvPr>
          <p:cNvGrpSpPr/>
          <p:nvPr/>
        </p:nvGrpSpPr>
        <p:grpSpPr>
          <a:xfrm>
            <a:off x="1419563" y="5580439"/>
            <a:ext cx="3181434" cy="3677819"/>
            <a:chOff x="2272388" y="6038453"/>
            <a:chExt cx="3181434" cy="3677819"/>
          </a:xfrm>
        </p:grpSpPr>
        <p:sp>
          <p:nvSpPr>
            <p:cNvPr id="22" name="TextBox 9">
              <a:extLst>
                <a:ext uri="{FF2B5EF4-FFF2-40B4-BE49-F238E27FC236}">
                  <a16:creationId xmlns:a16="http://schemas.microsoft.com/office/drawing/2014/main" id="{C0A2BB10-58EF-9856-CD88-E0212843DEA0}"/>
                </a:ext>
              </a:extLst>
            </p:cNvPr>
            <p:cNvSpPr txBox="1"/>
            <p:nvPr/>
          </p:nvSpPr>
          <p:spPr>
            <a:xfrm>
              <a:off x="2272388" y="9034482"/>
              <a:ext cx="3181434"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orange</a:t>
              </a:r>
            </a:p>
          </p:txBody>
        </p:sp>
        <p:pic>
          <p:nvPicPr>
            <p:cNvPr id="27" name="Picture 26">
              <a:extLst>
                <a:ext uri="{FF2B5EF4-FFF2-40B4-BE49-F238E27FC236}">
                  <a16:creationId xmlns:a16="http://schemas.microsoft.com/office/drawing/2014/main" id="{9B9074C8-7174-5C4E-2ECD-1BBD79B96643}"/>
                </a:ext>
              </a:extLst>
            </p:cNvPr>
            <p:cNvPicPr>
              <a:picLocks noChangeAspect="1"/>
            </p:cNvPicPr>
            <p:nvPr/>
          </p:nvPicPr>
          <p:blipFill>
            <a:blip r:embed="rId14"/>
            <a:stretch>
              <a:fillRect/>
            </a:stretch>
          </p:blipFill>
          <p:spPr>
            <a:xfrm>
              <a:off x="2318582" y="6038453"/>
              <a:ext cx="2665453" cy="2711708"/>
            </a:xfrm>
            <a:prstGeom prst="ellipse">
              <a:avLst/>
            </a:prstGeom>
            <a:ln>
              <a:noFill/>
            </a:ln>
            <a:effectLst>
              <a:glow rad="228600">
                <a:schemeClr val="accent2">
                  <a:satMod val="175000"/>
                  <a:alpha val="40000"/>
                </a:schemeClr>
              </a:glow>
              <a:softEdge rad="112500"/>
            </a:effectLst>
          </p:spPr>
        </p:pic>
      </p:grpSp>
      <p:grpSp>
        <p:nvGrpSpPr>
          <p:cNvPr id="34" name="Group 33">
            <a:extLst>
              <a:ext uri="{FF2B5EF4-FFF2-40B4-BE49-F238E27FC236}">
                <a16:creationId xmlns:a16="http://schemas.microsoft.com/office/drawing/2014/main" id="{B01F3ACF-7CBA-EED3-448B-2A7D70AEE669}"/>
              </a:ext>
            </a:extLst>
          </p:cNvPr>
          <p:cNvGrpSpPr/>
          <p:nvPr/>
        </p:nvGrpSpPr>
        <p:grpSpPr>
          <a:xfrm>
            <a:off x="9819770" y="5548231"/>
            <a:ext cx="3320389" cy="4162405"/>
            <a:chOff x="9766013" y="5650973"/>
            <a:chExt cx="3320389" cy="4162405"/>
          </a:xfrm>
        </p:grpSpPr>
        <p:sp>
          <p:nvSpPr>
            <p:cNvPr id="24" name="TextBox 9">
              <a:extLst>
                <a:ext uri="{FF2B5EF4-FFF2-40B4-BE49-F238E27FC236}">
                  <a16:creationId xmlns:a16="http://schemas.microsoft.com/office/drawing/2014/main" id="{02CB2292-598E-8B93-2F4B-A4BFBB644D5A}"/>
                </a:ext>
              </a:extLst>
            </p:cNvPr>
            <p:cNvSpPr txBox="1"/>
            <p:nvPr/>
          </p:nvSpPr>
          <p:spPr>
            <a:xfrm>
              <a:off x="9904968" y="9131588"/>
              <a:ext cx="3181434"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carrots</a:t>
              </a:r>
            </a:p>
          </p:txBody>
        </p:sp>
        <p:pic>
          <p:nvPicPr>
            <p:cNvPr id="31" name="Picture 30">
              <a:extLst>
                <a:ext uri="{FF2B5EF4-FFF2-40B4-BE49-F238E27FC236}">
                  <a16:creationId xmlns:a16="http://schemas.microsoft.com/office/drawing/2014/main" id="{A164681D-B714-8E0A-A987-C906CFF64CE6}"/>
                </a:ext>
              </a:extLst>
            </p:cNvPr>
            <p:cNvPicPr>
              <a:picLocks noChangeAspect="1"/>
            </p:cNvPicPr>
            <p:nvPr/>
          </p:nvPicPr>
          <p:blipFill>
            <a:blip r:embed="rId15"/>
            <a:stretch>
              <a:fillRect/>
            </a:stretch>
          </p:blipFill>
          <p:spPr>
            <a:xfrm>
              <a:off x="9766013" y="5650973"/>
              <a:ext cx="3181434" cy="3232439"/>
            </a:xfrm>
            <a:prstGeom prst="ellipse">
              <a:avLst/>
            </a:prstGeom>
            <a:ln>
              <a:noFill/>
            </a:ln>
            <a:effectLst>
              <a:glow rad="228600">
                <a:schemeClr val="accent3">
                  <a:satMod val="175000"/>
                  <a:alpha val="40000"/>
                </a:schemeClr>
              </a:glow>
              <a:softEdge rad="112500"/>
            </a:effectLst>
          </p:spPr>
        </p:pic>
      </p:grpSp>
      <p:grpSp>
        <p:nvGrpSpPr>
          <p:cNvPr id="46" name="Group 45">
            <a:extLst>
              <a:ext uri="{FF2B5EF4-FFF2-40B4-BE49-F238E27FC236}">
                <a16:creationId xmlns:a16="http://schemas.microsoft.com/office/drawing/2014/main" id="{C3F1A3BE-3B45-0AF4-8CE6-18682292FFF4}"/>
              </a:ext>
            </a:extLst>
          </p:cNvPr>
          <p:cNvGrpSpPr/>
          <p:nvPr/>
        </p:nvGrpSpPr>
        <p:grpSpPr>
          <a:xfrm>
            <a:off x="13659996" y="4397482"/>
            <a:ext cx="4056157" cy="4193139"/>
            <a:chOff x="13792200" y="3517089"/>
            <a:chExt cx="4056157" cy="4193139"/>
          </a:xfrm>
        </p:grpSpPr>
        <p:sp>
          <p:nvSpPr>
            <p:cNvPr id="40" name="TextBox 9">
              <a:extLst>
                <a:ext uri="{FF2B5EF4-FFF2-40B4-BE49-F238E27FC236}">
                  <a16:creationId xmlns:a16="http://schemas.microsoft.com/office/drawing/2014/main" id="{97A676AB-ECE4-9D73-AD39-46BD0E81935D}"/>
                </a:ext>
              </a:extLst>
            </p:cNvPr>
            <p:cNvSpPr txBox="1"/>
            <p:nvPr/>
          </p:nvSpPr>
          <p:spPr>
            <a:xfrm>
              <a:off x="13792200" y="7028438"/>
              <a:ext cx="4056157"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tomatoes</a:t>
              </a:r>
            </a:p>
          </p:txBody>
        </p:sp>
        <p:pic>
          <p:nvPicPr>
            <p:cNvPr id="45" name="Picture 44">
              <a:extLst>
                <a:ext uri="{FF2B5EF4-FFF2-40B4-BE49-F238E27FC236}">
                  <a16:creationId xmlns:a16="http://schemas.microsoft.com/office/drawing/2014/main" id="{A70CF71F-3031-01A1-F756-9EF97F592750}"/>
                </a:ext>
              </a:extLst>
            </p:cNvPr>
            <p:cNvPicPr>
              <a:picLocks noChangeAspect="1"/>
            </p:cNvPicPr>
            <p:nvPr/>
          </p:nvPicPr>
          <p:blipFill>
            <a:blip r:embed="rId16"/>
            <a:stretch>
              <a:fillRect/>
            </a:stretch>
          </p:blipFill>
          <p:spPr>
            <a:xfrm>
              <a:off x="14213893" y="3517089"/>
              <a:ext cx="3370567" cy="3014328"/>
            </a:xfrm>
            <a:prstGeom prst="ellipse">
              <a:avLst/>
            </a:prstGeom>
            <a:ln>
              <a:noFill/>
            </a:ln>
            <a:effectLst>
              <a:glow rad="228600">
                <a:schemeClr val="accent5">
                  <a:satMod val="175000"/>
                  <a:alpha val="40000"/>
                </a:schemeClr>
              </a:glow>
              <a:softEdge rad="112500"/>
            </a:effectLst>
          </p:spPr>
        </p:pic>
      </p:grpSp>
      <p:grpSp>
        <p:nvGrpSpPr>
          <p:cNvPr id="50" name="Group 49">
            <a:extLst>
              <a:ext uri="{FF2B5EF4-FFF2-40B4-BE49-F238E27FC236}">
                <a16:creationId xmlns:a16="http://schemas.microsoft.com/office/drawing/2014/main" id="{ABB4FEFA-5757-979B-ED29-B35CC62008CF}"/>
              </a:ext>
            </a:extLst>
          </p:cNvPr>
          <p:cNvGrpSpPr/>
          <p:nvPr/>
        </p:nvGrpSpPr>
        <p:grpSpPr>
          <a:xfrm>
            <a:off x="5187962" y="5715361"/>
            <a:ext cx="4631807" cy="4525185"/>
            <a:chOff x="5205302" y="5382435"/>
            <a:chExt cx="4211518" cy="4525185"/>
          </a:xfrm>
        </p:grpSpPr>
        <p:pic>
          <p:nvPicPr>
            <p:cNvPr id="48" name="Picture 47">
              <a:extLst>
                <a:ext uri="{FF2B5EF4-FFF2-40B4-BE49-F238E27FC236}">
                  <a16:creationId xmlns:a16="http://schemas.microsoft.com/office/drawing/2014/main" id="{41C08803-8B59-1CD3-8CD3-04F10F7FCD74}"/>
                </a:ext>
              </a:extLst>
            </p:cNvPr>
            <p:cNvPicPr>
              <a:picLocks noChangeAspect="1"/>
            </p:cNvPicPr>
            <p:nvPr/>
          </p:nvPicPr>
          <p:blipFill>
            <a:blip r:embed="rId17"/>
            <a:stretch>
              <a:fillRect/>
            </a:stretch>
          </p:blipFill>
          <p:spPr>
            <a:xfrm>
              <a:off x="5484255" y="5382435"/>
              <a:ext cx="3493785" cy="2958339"/>
            </a:xfrm>
            <a:prstGeom prst="ellipse">
              <a:avLst/>
            </a:prstGeom>
            <a:ln>
              <a:noFill/>
            </a:ln>
            <a:effectLst>
              <a:glow rad="228600">
                <a:schemeClr val="accent4">
                  <a:satMod val="175000"/>
                  <a:alpha val="40000"/>
                </a:schemeClr>
              </a:glow>
              <a:softEdge rad="112500"/>
            </a:effectLst>
          </p:spPr>
        </p:pic>
        <p:sp>
          <p:nvSpPr>
            <p:cNvPr id="49" name="TextBox 9">
              <a:extLst>
                <a:ext uri="{FF2B5EF4-FFF2-40B4-BE49-F238E27FC236}">
                  <a16:creationId xmlns:a16="http://schemas.microsoft.com/office/drawing/2014/main" id="{511650DD-CF93-40D1-A8DF-31EC5A6D283D}"/>
                </a:ext>
              </a:extLst>
            </p:cNvPr>
            <p:cNvSpPr txBox="1"/>
            <p:nvPr/>
          </p:nvSpPr>
          <p:spPr>
            <a:xfrm>
              <a:off x="5205302" y="8584437"/>
              <a:ext cx="4211518" cy="1323183"/>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pineapples</a:t>
              </a:r>
            </a:p>
          </p:txBody>
        </p:sp>
      </p:grpSp>
      <p:grpSp>
        <p:nvGrpSpPr>
          <p:cNvPr id="35" name="Group 34">
            <a:extLst>
              <a:ext uri="{FF2B5EF4-FFF2-40B4-BE49-F238E27FC236}">
                <a16:creationId xmlns:a16="http://schemas.microsoft.com/office/drawing/2014/main" id="{CA1DD1D7-23EB-B46D-5A15-B4DB10471B37}"/>
              </a:ext>
            </a:extLst>
          </p:cNvPr>
          <p:cNvGrpSpPr/>
          <p:nvPr/>
        </p:nvGrpSpPr>
        <p:grpSpPr>
          <a:xfrm>
            <a:off x="10647783" y="683972"/>
            <a:ext cx="6867811" cy="2371124"/>
            <a:chOff x="4883239" y="5738335"/>
            <a:chExt cx="6867811" cy="2371124"/>
          </a:xfrm>
        </p:grpSpPr>
        <p:sp>
          <p:nvSpPr>
            <p:cNvPr id="7" name="TextBox 9">
              <a:extLst>
                <a:ext uri="{FF2B5EF4-FFF2-40B4-BE49-F238E27FC236}">
                  <a16:creationId xmlns:a16="http://schemas.microsoft.com/office/drawing/2014/main" id="{02CB2292-598E-8B93-2F4B-A4BFBB644D5A}"/>
                </a:ext>
              </a:extLst>
            </p:cNvPr>
            <p:cNvSpPr txBox="1"/>
            <p:nvPr/>
          </p:nvSpPr>
          <p:spPr>
            <a:xfrm>
              <a:off x="4883239" y="6098569"/>
              <a:ext cx="283328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beans</a:t>
              </a:r>
            </a:p>
          </p:txBody>
        </p:sp>
        <p:pic>
          <p:nvPicPr>
            <p:cNvPr id="12" name="Picture 11">
              <a:extLst>
                <a:ext uri="{FF2B5EF4-FFF2-40B4-BE49-F238E27FC236}">
                  <a16:creationId xmlns:a16="http://schemas.microsoft.com/office/drawing/2014/main" id="{4C159E06-4460-2676-5049-3A90FA50DD06}"/>
                </a:ext>
              </a:extLst>
            </p:cNvPr>
            <p:cNvPicPr>
              <a:picLocks noChangeAspect="1"/>
            </p:cNvPicPr>
            <p:nvPr/>
          </p:nvPicPr>
          <p:blipFill>
            <a:blip r:embed="rId18"/>
            <a:stretch>
              <a:fillRect/>
            </a:stretch>
          </p:blipFill>
          <p:spPr>
            <a:xfrm>
              <a:off x="7763482" y="5738335"/>
              <a:ext cx="3987568" cy="2371124"/>
            </a:xfrm>
            <a:prstGeom prst="ellipse">
              <a:avLst/>
            </a:prstGeom>
            <a:ln>
              <a:noFill/>
            </a:ln>
            <a:effectLst>
              <a:glow rad="228600">
                <a:schemeClr val="accent4">
                  <a:satMod val="175000"/>
                  <a:alpha val="40000"/>
                </a:schemeClr>
              </a:glow>
              <a:softEdge rad="112500"/>
            </a:effectLst>
          </p:spPr>
        </p:pic>
      </p:grpSp>
    </p:spTree>
    <p:custDataLst>
      <p:tags r:id="rId1"/>
    </p:custDataLst>
    <p:extLst>
      <p:ext uri="{BB962C8B-B14F-4D97-AF65-F5344CB8AC3E}">
        <p14:creationId xmlns:p14="http://schemas.microsoft.com/office/powerpoint/2010/main" val="340472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subTnLst>
                                    <p:audio>
                                      <p:cMediaNode>
                                        <p:cTn display="0" masterRel="sameClick">
                                          <p:stCondLst>
                                            <p:cond evt="begin" delay="0">
                                              <p:tn val="19"/>
                                            </p:cond>
                                          </p:stCondLst>
                                          <p:endCondLst>
                                            <p:cond evt="onStopAudio" delay="0">
                                              <p:tgtEl>
                                                <p:sldTgt/>
                                              </p:tgtEl>
                                            </p:cond>
                                          </p:endCondLst>
                                        </p:cTn>
                                        <p:tgtEl>
                                          <p:sndTgt r:embed="rId4" name="type.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4" name="type.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fltVal val="0"/>
                                          </p:val>
                                        </p:tav>
                                        <p:tav tm="100000">
                                          <p:val>
                                            <p:strVal val="#ppt_w"/>
                                          </p:val>
                                        </p:tav>
                                      </p:tavLst>
                                    </p:anim>
                                    <p:anim calcmode="lin" valueType="num">
                                      <p:cBhvr>
                                        <p:cTn id="36" dur="500" fill="hold"/>
                                        <p:tgtEl>
                                          <p:spTgt spid="46"/>
                                        </p:tgtEl>
                                        <p:attrNameLst>
                                          <p:attrName>ppt_h</p:attrName>
                                        </p:attrNameLst>
                                      </p:cBhvr>
                                      <p:tavLst>
                                        <p:tav tm="0">
                                          <p:val>
                                            <p:fltVal val="0"/>
                                          </p:val>
                                        </p:tav>
                                        <p:tav tm="100000">
                                          <p:val>
                                            <p:strVal val="#ppt_h"/>
                                          </p:val>
                                        </p:tav>
                                      </p:tavLst>
                                    </p:anim>
                                    <p:animEffect transition="in" filter="fade">
                                      <p:cBhvr>
                                        <p:cTn id="37" dur="500"/>
                                        <p:tgtEl>
                                          <p:spTgt spid="46"/>
                                        </p:tgtEl>
                                      </p:cBhvr>
                                    </p:animEffect>
                                  </p:childTnLst>
                                  <p:subTnLst>
                                    <p:audio>
                                      <p:cMediaNode>
                                        <p:cTn display="0" masterRel="sameClick">
                                          <p:stCondLst>
                                            <p:cond evt="begin" delay="0">
                                              <p:tn val="33"/>
                                            </p:cond>
                                          </p:stCondLst>
                                          <p:endCondLst>
                                            <p:cond evt="onStopAudio" delay="0">
                                              <p:tgtEl>
                                                <p:sldTgt/>
                                              </p:tgtEl>
                                            </p:cond>
                                          </p:endCondLst>
                                        </p:cTn>
                                        <p:tgtEl>
                                          <p:sndTgt r:embed="rId4" name="type.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subTnLst>
                                    <p:audio>
                                      <p:cMediaNode>
                                        <p:cTn display="0" masterRel="sameClick">
                                          <p:stCondLst>
                                            <p:cond evt="begin" delay="0">
                                              <p:tn val="40"/>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433671" y="556784"/>
            <a:ext cx="7100729" cy="890885"/>
          </a:xfrm>
          <a:prstGeom prst="rect">
            <a:avLst/>
          </a:prstGeom>
        </p:spPr>
        <p:txBody>
          <a:bodyPr wrap="square" lIns="0" tIns="0" rIns="0" bIns="0" rtlCol="0" anchor="t">
            <a:spAutoFit/>
          </a:bodyPr>
          <a:lstStyle/>
          <a:p>
            <a:pPr marL="0" lvl="0" indent="0" algn="ctr"/>
            <a:r>
              <a:rPr lang="en-US" sz="5789" dirty="0">
                <a:solidFill>
                  <a:schemeClr val="accent6">
                    <a:lumMod val="50000"/>
                  </a:schemeClr>
                </a:solidFill>
                <a:latin typeface="Fredoka One"/>
              </a:rPr>
              <a:t>Look and say.</a:t>
            </a:r>
          </a:p>
        </p:txBody>
      </p:sp>
      <p:sp>
        <p:nvSpPr>
          <p:cNvPr id="37" name="Freeform 18">
            <a:extLst>
              <a:ext uri="{FF2B5EF4-FFF2-40B4-BE49-F238E27FC236}">
                <a16:creationId xmlns:a16="http://schemas.microsoft.com/office/drawing/2014/main" id="{E031D8F0-9A9D-B084-0594-D675AE2EF93D}"/>
              </a:ext>
            </a:extLst>
          </p:cNvPr>
          <p:cNvSpPr/>
          <p:nvPr/>
        </p:nvSpPr>
        <p:spPr>
          <a:xfrm>
            <a:off x="-381000" y="8433131"/>
            <a:ext cx="2587302" cy="2481092"/>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633260" y="8971696"/>
            <a:ext cx="1908085" cy="1965256"/>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15">
            <a:extLst>
              <a:ext uri="{FF2B5EF4-FFF2-40B4-BE49-F238E27FC236}">
                <a16:creationId xmlns:a16="http://schemas.microsoft.com/office/drawing/2014/main" id="{60F0DEA7-EB04-C14C-70EA-2F7876C26548}"/>
              </a:ext>
            </a:extLst>
          </p:cNvPr>
          <p:cNvSpPr/>
          <p:nvPr/>
        </p:nvSpPr>
        <p:spPr>
          <a:xfrm rot="7837275" flipH="1">
            <a:off x="725100" y="588689"/>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9DC0D76D-D441-CE11-4834-4559C3EA77E0}"/>
              </a:ext>
            </a:extLst>
          </p:cNvPr>
          <p:cNvPicPr>
            <a:picLocks noChangeAspect="1"/>
          </p:cNvPicPr>
          <p:nvPr/>
        </p:nvPicPr>
        <p:blipFill rotWithShape="1">
          <a:blip r:embed="rId11"/>
          <a:srcRect t="20049"/>
          <a:stretch/>
        </p:blipFill>
        <p:spPr>
          <a:xfrm>
            <a:off x="3965198" y="1435624"/>
            <a:ext cx="11986492" cy="8108991"/>
          </a:xfrm>
          <a:prstGeom prst="rect">
            <a:avLst/>
          </a:prstGeom>
        </p:spPr>
      </p:pic>
      <p:pic>
        <p:nvPicPr>
          <p:cNvPr id="6" name="Picture 5" descr="giphy">
            <a:extLst>
              <a:ext uri="{FF2B5EF4-FFF2-40B4-BE49-F238E27FC236}">
                <a16:creationId xmlns:a16="http://schemas.microsoft.com/office/drawing/2014/main" id="{AF3305AC-FBAD-C98F-6341-280338856F5C}"/>
              </a:ext>
            </a:extLst>
          </p:cNvPr>
          <p:cNvPicPr>
            <a:picLocks noChangeAspect="1"/>
          </p:cNvPicPr>
          <p:nvPr/>
        </p:nvPicPr>
        <p:blipFill>
          <a:blip r:embed="rId12"/>
          <a:stretch>
            <a:fillRect/>
          </a:stretch>
        </p:blipFill>
        <p:spPr>
          <a:xfrm rot="897773">
            <a:off x="2513986" y="2320666"/>
            <a:ext cx="2023139" cy="790306"/>
          </a:xfrm>
          <a:prstGeom prst="rect">
            <a:avLst/>
          </a:prstGeom>
        </p:spPr>
      </p:pic>
      <p:pic>
        <p:nvPicPr>
          <p:cNvPr id="9" name="Picture 8" descr="giphy">
            <a:extLst>
              <a:ext uri="{FF2B5EF4-FFF2-40B4-BE49-F238E27FC236}">
                <a16:creationId xmlns:a16="http://schemas.microsoft.com/office/drawing/2014/main" id="{9F7A5418-76EC-7C78-E1C4-046E0195A7FF}"/>
              </a:ext>
            </a:extLst>
          </p:cNvPr>
          <p:cNvPicPr>
            <a:picLocks noChangeAspect="1"/>
          </p:cNvPicPr>
          <p:nvPr/>
        </p:nvPicPr>
        <p:blipFill>
          <a:blip r:embed="rId12"/>
          <a:stretch>
            <a:fillRect/>
          </a:stretch>
        </p:blipFill>
        <p:spPr>
          <a:xfrm rot="9092909">
            <a:off x="15469551" y="1403905"/>
            <a:ext cx="1904939" cy="862566"/>
          </a:xfrm>
          <a:prstGeom prst="rect">
            <a:avLst/>
          </a:prstGeom>
        </p:spPr>
      </p:pic>
      <p:pic>
        <p:nvPicPr>
          <p:cNvPr id="10" name="Picture 9" descr="giphy">
            <a:extLst>
              <a:ext uri="{FF2B5EF4-FFF2-40B4-BE49-F238E27FC236}">
                <a16:creationId xmlns:a16="http://schemas.microsoft.com/office/drawing/2014/main" id="{256F37EE-B59C-96D1-7649-AABC32EAA505}"/>
              </a:ext>
            </a:extLst>
          </p:cNvPr>
          <p:cNvPicPr>
            <a:picLocks noChangeAspect="1"/>
          </p:cNvPicPr>
          <p:nvPr/>
        </p:nvPicPr>
        <p:blipFill>
          <a:blip r:embed="rId12"/>
          <a:stretch>
            <a:fillRect/>
          </a:stretch>
        </p:blipFill>
        <p:spPr>
          <a:xfrm rot="19402396">
            <a:off x="4683922" y="8648569"/>
            <a:ext cx="2023139" cy="790306"/>
          </a:xfrm>
          <a:prstGeom prst="rect">
            <a:avLst/>
          </a:prstGeom>
        </p:spPr>
      </p:pic>
      <p:pic>
        <p:nvPicPr>
          <p:cNvPr id="11" name="Picture 10" descr="giphy">
            <a:extLst>
              <a:ext uri="{FF2B5EF4-FFF2-40B4-BE49-F238E27FC236}">
                <a16:creationId xmlns:a16="http://schemas.microsoft.com/office/drawing/2014/main" id="{087DD836-63E5-AE8B-79C9-7B660BF278DE}"/>
              </a:ext>
            </a:extLst>
          </p:cNvPr>
          <p:cNvPicPr>
            <a:picLocks noChangeAspect="1"/>
          </p:cNvPicPr>
          <p:nvPr/>
        </p:nvPicPr>
        <p:blipFill>
          <a:blip r:embed="rId12"/>
          <a:stretch>
            <a:fillRect/>
          </a:stretch>
        </p:blipFill>
        <p:spPr>
          <a:xfrm rot="9092909">
            <a:off x="12327432" y="5240381"/>
            <a:ext cx="1904939" cy="862566"/>
          </a:xfrm>
          <a:prstGeom prst="rect">
            <a:avLst/>
          </a:prstGeom>
        </p:spPr>
      </p:pic>
      <p:pic>
        <p:nvPicPr>
          <p:cNvPr id="12" name="Picture 11" descr="giphy">
            <a:extLst>
              <a:ext uri="{FF2B5EF4-FFF2-40B4-BE49-F238E27FC236}">
                <a16:creationId xmlns:a16="http://schemas.microsoft.com/office/drawing/2014/main" id="{A48633F9-9345-3735-C308-B14582F9B020}"/>
              </a:ext>
            </a:extLst>
          </p:cNvPr>
          <p:cNvPicPr>
            <a:picLocks noChangeAspect="1"/>
          </p:cNvPicPr>
          <p:nvPr/>
        </p:nvPicPr>
        <p:blipFill>
          <a:blip r:embed="rId12"/>
          <a:stretch>
            <a:fillRect/>
          </a:stretch>
        </p:blipFill>
        <p:spPr>
          <a:xfrm rot="9092909">
            <a:off x="13966481" y="6760375"/>
            <a:ext cx="1904939" cy="862566"/>
          </a:xfrm>
          <a:prstGeom prst="rect">
            <a:avLst/>
          </a:prstGeom>
        </p:spPr>
      </p:pic>
      <p:pic>
        <p:nvPicPr>
          <p:cNvPr id="13" name="Picture 12">
            <a:extLst>
              <a:ext uri="{FF2B5EF4-FFF2-40B4-BE49-F238E27FC236}">
                <a16:creationId xmlns:a16="http://schemas.microsoft.com/office/drawing/2014/main" id="{2E8F4655-F572-E65F-806D-0AA518FF192D}"/>
              </a:ext>
            </a:extLst>
          </p:cNvPr>
          <p:cNvPicPr>
            <a:picLocks noChangeAspect="1"/>
          </p:cNvPicPr>
          <p:nvPr/>
        </p:nvPicPr>
        <p:blipFill rotWithShape="1">
          <a:blip r:embed="rId11"/>
          <a:srcRect l="8107" r="71384" b="88890"/>
          <a:stretch/>
        </p:blipFill>
        <p:spPr>
          <a:xfrm>
            <a:off x="15262707" y="2786084"/>
            <a:ext cx="2805472" cy="1285872"/>
          </a:xfrm>
          <a:prstGeom prst="rect">
            <a:avLst/>
          </a:prstGeom>
          <a:ln w="136525" cap="sq" cmpd="thickThin">
            <a:solidFill>
              <a:srgbClr val="0070C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F8138EAF-6A2B-C627-A4F6-FE681E89A507}"/>
              </a:ext>
            </a:extLst>
          </p:cNvPr>
          <p:cNvPicPr>
            <a:picLocks noChangeAspect="1"/>
          </p:cNvPicPr>
          <p:nvPr/>
        </p:nvPicPr>
        <p:blipFill rotWithShape="1">
          <a:blip r:embed="rId11"/>
          <a:srcRect l="40318" t="8897" r="15741" b="79002"/>
          <a:stretch/>
        </p:blipFill>
        <p:spPr>
          <a:xfrm>
            <a:off x="13684160" y="5625793"/>
            <a:ext cx="4164197" cy="970404"/>
          </a:xfrm>
          <a:prstGeom prst="rect">
            <a:avLst/>
          </a:prstGeom>
          <a:ln w="136525" cap="sq" cmpd="thickThin">
            <a:solidFill>
              <a:srgbClr val="00B05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CE07C003-1475-8D18-BB0A-038B2D883655}"/>
              </a:ext>
            </a:extLst>
          </p:cNvPr>
          <p:cNvPicPr>
            <a:picLocks noChangeAspect="1"/>
          </p:cNvPicPr>
          <p:nvPr/>
        </p:nvPicPr>
        <p:blipFill rotWithShape="1">
          <a:blip r:embed="rId11"/>
          <a:srcRect l="6879" t="9923" r="71112" b="79774"/>
          <a:stretch/>
        </p:blipFill>
        <p:spPr>
          <a:xfrm>
            <a:off x="2645676" y="6875660"/>
            <a:ext cx="3396385" cy="1345320"/>
          </a:xfrm>
          <a:prstGeom prst="rect">
            <a:avLst/>
          </a:prstGeom>
          <a:ln w="136525" cap="sq" cmpd="thickThin">
            <a:solidFill>
              <a:srgbClr val="FFC000"/>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id="{CCC1D5EF-F26C-9BB4-2388-9FD85C7D8389}"/>
              </a:ext>
            </a:extLst>
          </p:cNvPr>
          <p:cNvPicPr>
            <a:picLocks noChangeAspect="1"/>
          </p:cNvPicPr>
          <p:nvPr/>
        </p:nvPicPr>
        <p:blipFill rotWithShape="1">
          <a:blip r:embed="rId11"/>
          <a:srcRect l="41684" r="35422" b="88913"/>
          <a:stretch/>
        </p:blipFill>
        <p:spPr>
          <a:xfrm>
            <a:off x="336446" y="3384230"/>
            <a:ext cx="3894979" cy="1596102"/>
          </a:xfrm>
          <a:prstGeom prst="rect">
            <a:avLst/>
          </a:prstGeom>
          <a:ln w="136525" cap="sq" cmpd="thickThin">
            <a:solidFill>
              <a:srgbClr val="FF0000"/>
            </a:solidFill>
            <a:prstDash val="solid"/>
            <a:miter lim="800000"/>
          </a:ln>
          <a:effectLst>
            <a:innerShdw blurRad="76200">
              <a:srgbClr val="000000"/>
            </a:innerShdw>
          </a:effectLst>
        </p:spPr>
      </p:pic>
      <p:pic>
        <p:nvPicPr>
          <p:cNvPr id="21" name="Picture 20">
            <a:extLst>
              <a:ext uri="{FF2B5EF4-FFF2-40B4-BE49-F238E27FC236}">
                <a16:creationId xmlns:a16="http://schemas.microsoft.com/office/drawing/2014/main" id="{31EF8F60-6AD0-4B9E-AE20-26C7522D6312}"/>
              </a:ext>
            </a:extLst>
          </p:cNvPr>
          <p:cNvPicPr>
            <a:picLocks noChangeAspect="1"/>
          </p:cNvPicPr>
          <p:nvPr/>
        </p:nvPicPr>
        <p:blipFill rotWithShape="1">
          <a:blip r:embed="rId11"/>
          <a:srcRect l="40318" t="8897" r="15741" b="79002"/>
          <a:stretch/>
        </p:blipFill>
        <p:spPr>
          <a:xfrm>
            <a:off x="13879752" y="7972820"/>
            <a:ext cx="4164197" cy="970404"/>
          </a:xfrm>
          <a:prstGeom prst="rect">
            <a:avLst/>
          </a:prstGeom>
          <a:ln w="136525" cap="sq" cmpd="thickThin">
            <a:solidFill>
              <a:srgbClr val="00B05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457132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433671" y="556784"/>
            <a:ext cx="7100729" cy="890885"/>
          </a:xfrm>
          <a:prstGeom prst="rect">
            <a:avLst/>
          </a:prstGeom>
        </p:spPr>
        <p:txBody>
          <a:bodyPr wrap="square" lIns="0" tIns="0" rIns="0" bIns="0" rtlCol="0" anchor="t">
            <a:spAutoFit/>
          </a:bodyPr>
          <a:lstStyle/>
          <a:p>
            <a:pPr marL="0" lvl="0" indent="0" algn="ctr"/>
            <a:r>
              <a:rPr lang="en-US" sz="5789" dirty="0">
                <a:solidFill>
                  <a:schemeClr val="accent6">
                    <a:lumMod val="50000"/>
                  </a:schemeClr>
                </a:solidFill>
                <a:latin typeface="Fredoka One"/>
              </a:rPr>
              <a:t>Look and say.</a:t>
            </a:r>
          </a:p>
        </p:txBody>
      </p:sp>
      <p:sp>
        <p:nvSpPr>
          <p:cNvPr id="37" name="Freeform 18">
            <a:extLst>
              <a:ext uri="{FF2B5EF4-FFF2-40B4-BE49-F238E27FC236}">
                <a16:creationId xmlns:a16="http://schemas.microsoft.com/office/drawing/2014/main" id="{E031D8F0-9A9D-B084-0594-D675AE2EF93D}"/>
              </a:ext>
            </a:extLst>
          </p:cNvPr>
          <p:cNvSpPr/>
          <p:nvPr/>
        </p:nvSpPr>
        <p:spPr>
          <a:xfrm>
            <a:off x="-381000" y="8433131"/>
            <a:ext cx="2587302" cy="2481092"/>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633260" y="8971696"/>
            <a:ext cx="1908085" cy="1965256"/>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15">
            <a:extLst>
              <a:ext uri="{FF2B5EF4-FFF2-40B4-BE49-F238E27FC236}">
                <a16:creationId xmlns:a16="http://schemas.microsoft.com/office/drawing/2014/main" id="{60F0DEA7-EB04-C14C-70EA-2F7876C26548}"/>
              </a:ext>
            </a:extLst>
          </p:cNvPr>
          <p:cNvSpPr/>
          <p:nvPr/>
        </p:nvSpPr>
        <p:spPr>
          <a:xfrm rot="7837275" flipH="1">
            <a:off x="725100" y="588689"/>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9DC0D76D-D441-CE11-4834-4559C3EA77E0}"/>
              </a:ext>
            </a:extLst>
          </p:cNvPr>
          <p:cNvPicPr>
            <a:picLocks noChangeAspect="1"/>
          </p:cNvPicPr>
          <p:nvPr/>
        </p:nvPicPr>
        <p:blipFill rotWithShape="1">
          <a:blip r:embed="rId11"/>
          <a:srcRect t="20049"/>
          <a:stretch/>
        </p:blipFill>
        <p:spPr>
          <a:xfrm>
            <a:off x="3965198" y="3154293"/>
            <a:ext cx="9446002" cy="6390322"/>
          </a:xfrm>
          <a:prstGeom prst="rect">
            <a:avLst/>
          </a:prstGeom>
        </p:spPr>
      </p:pic>
    </p:spTree>
    <p:custDataLst>
      <p:tags r:id="rId1"/>
    </p:custDataLst>
    <p:extLst>
      <p:ext uri="{BB962C8B-B14F-4D97-AF65-F5344CB8AC3E}">
        <p14:creationId xmlns:p14="http://schemas.microsoft.com/office/powerpoint/2010/main" val="146958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433671" y="556784"/>
            <a:ext cx="9158129" cy="890885"/>
          </a:xfrm>
          <a:prstGeom prst="rect">
            <a:avLst/>
          </a:prstGeom>
        </p:spPr>
        <p:txBody>
          <a:bodyPr wrap="square" lIns="0" tIns="0" rIns="0" bIns="0" rtlCol="0" anchor="t">
            <a:spAutoFit/>
          </a:bodyPr>
          <a:lstStyle/>
          <a:p>
            <a:pPr marL="0" lvl="0" indent="0" algn="ctr"/>
            <a:r>
              <a:rPr lang="en-US" sz="5789" dirty="0">
                <a:solidFill>
                  <a:schemeClr val="accent6">
                    <a:lumMod val="50000"/>
                  </a:schemeClr>
                </a:solidFill>
                <a:latin typeface="Fredoka One"/>
              </a:rPr>
              <a:t>Look, read and </a:t>
            </a:r>
            <a:r>
              <a:rPr lang="en-US" sz="5789" dirty="0" err="1">
                <a:solidFill>
                  <a:schemeClr val="accent6">
                    <a:lumMod val="50000"/>
                  </a:schemeClr>
                </a:solidFill>
                <a:latin typeface="Fredoka One"/>
              </a:rPr>
              <a:t>colour</a:t>
            </a:r>
            <a:r>
              <a:rPr lang="en-US" sz="5789" dirty="0">
                <a:solidFill>
                  <a:schemeClr val="accent6">
                    <a:lumMod val="50000"/>
                  </a:schemeClr>
                </a:solidFill>
                <a:latin typeface="Fredoka One"/>
              </a:rPr>
              <a:t>.</a:t>
            </a:r>
          </a:p>
        </p:txBody>
      </p:sp>
      <p:sp>
        <p:nvSpPr>
          <p:cNvPr id="37" name="Freeform 18">
            <a:extLst>
              <a:ext uri="{FF2B5EF4-FFF2-40B4-BE49-F238E27FC236}">
                <a16:creationId xmlns:a16="http://schemas.microsoft.com/office/drawing/2014/main" id="{E031D8F0-9A9D-B084-0594-D675AE2EF93D}"/>
              </a:ext>
            </a:extLst>
          </p:cNvPr>
          <p:cNvSpPr/>
          <p:nvPr/>
        </p:nvSpPr>
        <p:spPr>
          <a:xfrm>
            <a:off x="-381000" y="8433131"/>
            <a:ext cx="2587302" cy="2481092"/>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633260" y="8971696"/>
            <a:ext cx="1908085" cy="1965256"/>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15">
            <a:extLst>
              <a:ext uri="{FF2B5EF4-FFF2-40B4-BE49-F238E27FC236}">
                <a16:creationId xmlns:a16="http://schemas.microsoft.com/office/drawing/2014/main" id="{60F0DEA7-EB04-C14C-70EA-2F7876C26548}"/>
              </a:ext>
            </a:extLst>
          </p:cNvPr>
          <p:cNvSpPr/>
          <p:nvPr/>
        </p:nvSpPr>
        <p:spPr>
          <a:xfrm rot="7837275" flipH="1">
            <a:off x="725100" y="588689"/>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9DC0D76D-D441-CE11-4834-4559C3EA77E0}"/>
              </a:ext>
            </a:extLst>
          </p:cNvPr>
          <p:cNvPicPr>
            <a:picLocks noChangeAspect="1"/>
          </p:cNvPicPr>
          <p:nvPr/>
        </p:nvPicPr>
        <p:blipFill rotWithShape="1">
          <a:blip r:embed="rId11"/>
          <a:srcRect t="20049"/>
          <a:stretch/>
        </p:blipFill>
        <p:spPr>
          <a:xfrm>
            <a:off x="3965198" y="3137240"/>
            <a:ext cx="9471209" cy="6407375"/>
          </a:xfrm>
          <a:prstGeom prst="rect">
            <a:avLst/>
          </a:prstGeom>
        </p:spPr>
      </p:pic>
      <p:pic>
        <p:nvPicPr>
          <p:cNvPr id="6" name="Picture 5" descr="giphy">
            <a:extLst>
              <a:ext uri="{FF2B5EF4-FFF2-40B4-BE49-F238E27FC236}">
                <a16:creationId xmlns:a16="http://schemas.microsoft.com/office/drawing/2014/main" id="{AF3305AC-FBAD-C98F-6341-280338856F5C}"/>
              </a:ext>
            </a:extLst>
          </p:cNvPr>
          <p:cNvPicPr>
            <a:picLocks noChangeAspect="1"/>
          </p:cNvPicPr>
          <p:nvPr/>
        </p:nvPicPr>
        <p:blipFill>
          <a:blip r:embed="rId12"/>
          <a:stretch>
            <a:fillRect/>
          </a:stretch>
        </p:blipFill>
        <p:spPr>
          <a:xfrm rot="897773">
            <a:off x="2513986" y="2320666"/>
            <a:ext cx="2023139" cy="790306"/>
          </a:xfrm>
          <a:prstGeom prst="rect">
            <a:avLst/>
          </a:prstGeom>
        </p:spPr>
      </p:pic>
      <p:pic>
        <p:nvPicPr>
          <p:cNvPr id="9" name="Picture 8" descr="giphy">
            <a:extLst>
              <a:ext uri="{FF2B5EF4-FFF2-40B4-BE49-F238E27FC236}">
                <a16:creationId xmlns:a16="http://schemas.microsoft.com/office/drawing/2014/main" id="{9F7A5418-76EC-7C78-E1C4-046E0195A7FF}"/>
              </a:ext>
            </a:extLst>
          </p:cNvPr>
          <p:cNvPicPr>
            <a:picLocks noChangeAspect="1"/>
          </p:cNvPicPr>
          <p:nvPr/>
        </p:nvPicPr>
        <p:blipFill>
          <a:blip r:embed="rId12"/>
          <a:stretch>
            <a:fillRect/>
          </a:stretch>
        </p:blipFill>
        <p:spPr>
          <a:xfrm rot="9092909">
            <a:off x="15469551" y="1403905"/>
            <a:ext cx="1904939" cy="862566"/>
          </a:xfrm>
          <a:prstGeom prst="rect">
            <a:avLst/>
          </a:prstGeom>
        </p:spPr>
      </p:pic>
      <p:pic>
        <p:nvPicPr>
          <p:cNvPr id="10" name="Picture 9" descr="giphy">
            <a:extLst>
              <a:ext uri="{FF2B5EF4-FFF2-40B4-BE49-F238E27FC236}">
                <a16:creationId xmlns:a16="http://schemas.microsoft.com/office/drawing/2014/main" id="{256F37EE-B59C-96D1-7649-AABC32EAA505}"/>
              </a:ext>
            </a:extLst>
          </p:cNvPr>
          <p:cNvPicPr>
            <a:picLocks noChangeAspect="1"/>
          </p:cNvPicPr>
          <p:nvPr/>
        </p:nvPicPr>
        <p:blipFill>
          <a:blip r:embed="rId12"/>
          <a:stretch>
            <a:fillRect/>
          </a:stretch>
        </p:blipFill>
        <p:spPr>
          <a:xfrm rot="19402396">
            <a:off x="4683922" y="8648569"/>
            <a:ext cx="2023139" cy="790306"/>
          </a:xfrm>
          <a:prstGeom prst="rect">
            <a:avLst/>
          </a:prstGeom>
        </p:spPr>
      </p:pic>
      <p:pic>
        <p:nvPicPr>
          <p:cNvPr id="11" name="Picture 10" descr="giphy">
            <a:extLst>
              <a:ext uri="{FF2B5EF4-FFF2-40B4-BE49-F238E27FC236}">
                <a16:creationId xmlns:a16="http://schemas.microsoft.com/office/drawing/2014/main" id="{087DD836-63E5-AE8B-79C9-7B660BF278DE}"/>
              </a:ext>
            </a:extLst>
          </p:cNvPr>
          <p:cNvPicPr>
            <a:picLocks noChangeAspect="1"/>
          </p:cNvPicPr>
          <p:nvPr/>
        </p:nvPicPr>
        <p:blipFill>
          <a:blip r:embed="rId12"/>
          <a:stretch>
            <a:fillRect/>
          </a:stretch>
        </p:blipFill>
        <p:spPr>
          <a:xfrm rot="9092909">
            <a:off x="12327432" y="5240381"/>
            <a:ext cx="1904939" cy="862566"/>
          </a:xfrm>
          <a:prstGeom prst="rect">
            <a:avLst/>
          </a:prstGeom>
        </p:spPr>
      </p:pic>
      <p:pic>
        <p:nvPicPr>
          <p:cNvPr id="12" name="Picture 11" descr="giphy">
            <a:extLst>
              <a:ext uri="{FF2B5EF4-FFF2-40B4-BE49-F238E27FC236}">
                <a16:creationId xmlns:a16="http://schemas.microsoft.com/office/drawing/2014/main" id="{A48633F9-9345-3735-C308-B14582F9B020}"/>
              </a:ext>
            </a:extLst>
          </p:cNvPr>
          <p:cNvPicPr>
            <a:picLocks noChangeAspect="1"/>
          </p:cNvPicPr>
          <p:nvPr/>
        </p:nvPicPr>
        <p:blipFill>
          <a:blip r:embed="rId12"/>
          <a:stretch>
            <a:fillRect/>
          </a:stretch>
        </p:blipFill>
        <p:spPr>
          <a:xfrm rot="9092909">
            <a:off x="13966481" y="6760375"/>
            <a:ext cx="1904939" cy="862566"/>
          </a:xfrm>
          <a:prstGeom prst="rect">
            <a:avLst/>
          </a:prstGeom>
        </p:spPr>
      </p:pic>
    </p:spTree>
    <p:custDataLst>
      <p:tags r:id="rId1"/>
    </p:custDataLst>
    <p:extLst>
      <p:ext uri="{BB962C8B-B14F-4D97-AF65-F5344CB8AC3E}">
        <p14:creationId xmlns:p14="http://schemas.microsoft.com/office/powerpoint/2010/main" val="3391751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4239356" y="1562485"/>
            <a:ext cx="9809288" cy="7162029"/>
            <a:chOff x="0" y="0"/>
            <a:chExt cx="4951892" cy="3615511"/>
          </a:xfrm>
        </p:grpSpPr>
        <p:sp>
          <p:nvSpPr>
            <p:cNvPr id="4" name="Freeform 4"/>
            <p:cNvSpPr/>
            <p:nvPr/>
          </p:nvSpPr>
          <p:spPr>
            <a:xfrm>
              <a:off x="-1" y="0"/>
              <a:ext cx="4959551" cy="3615511"/>
            </a:xfrm>
            <a:custGeom>
              <a:avLst/>
              <a:gdLst/>
              <a:ahLst/>
              <a:cxnLst/>
              <a:rect l="l" t="t" r="r" b="b"/>
              <a:pathLst>
                <a:path w="4959551" h="3615511">
                  <a:moveTo>
                    <a:pt x="4453112" y="3598592"/>
                  </a:moveTo>
                  <a:cubicBezTo>
                    <a:pt x="4453112" y="3598592"/>
                    <a:pt x="4216116" y="3588623"/>
                    <a:pt x="3853977" y="3602067"/>
                  </a:cubicBezTo>
                  <a:cubicBezTo>
                    <a:pt x="3491839" y="3615511"/>
                    <a:pt x="490924" y="3615511"/>
                    <a:pt x="490924" y="3615511"/>
                  </a:cubicBezTo>
                  <a:cubicBezTo>
                    <a:pt x="245502" y="3615511"/>
                    <a:pt x="32509" y="3518243"/>
                    <a:pt x="31032" y="3358130"/>
                  </a:cubicBezTo>
                  <a:cubicBezTo>
                    <a:pt x="31032" y="3358130"/>
                    <a:pt x="0" y="203189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406563" y="0"/>
                    <a:pt x="4406563" y="0"/>
                  </a:cubicBezTo>
                  <a:cubicBezTo>
                    <a:pt x="4718464" y="0"/>
                    <a:pt x="4951893" y="101069"/>
                    <a:pt x="4944035" y="303616"/>
                  </a:cubicBezTo>
                  <a:cubicBezTo>
                    <a:pt x="4944035" y="303616"/>
                    <a:pt x="4942040" y="1905170"/>
                    <a:pt x="4950795" y="2658542"/>
                  </a:cubicBezTo>
                  <a:cubicBezTo>
                    <a:pt x="4959551" y="2951844"/>
                    <a:pt x="4913003" y="3284915"/>
                    <a:pt x="4913003" y="3284915"/>
                  </a:cubicBezTo>
                  <a:cubicBezTo>
                    <a:pt x="4910037" y="3464940"/>
                    <a:pt x="4698534" y="3598592"/>
                    <a:pt x="4453112" y="3598592"/>
                  </a:cubicBezTo>
                  <a:close/>
                </a:path>
              </a:pathLst>
            </a:custGeom>
            <a:solidFill>
              <a:srgbClr val="FFFFFF"/>
            </a:solidFill>
          </p:spPr>
          <p:txBody>
            <a:bodyPr/>
            <a:lstStyle/>
            <a:p>
              <a:endParaRPr lang="en-US"/>
            </a:p>
          </p:txBody>
        </p:sp>
      </p:grpSp>
      <p:grpSp>
        <p:nvGrpSpPr>
          <p:cNvPr id="5" name="Group 5"/>
          <p:cNvGrpSpPr/>
          <p:nvPr/>
        </p:nvGrpSpPr>
        <p:grpSpPr>
          <a:xfrm>
            <a:off x="4616034" y="3566828"/>
            <a:ext cx="9071100" cy="1616440"/>
            <a:chOff x="0" y="0"/>
            <a:chExt cx="2416103" cy="430542"/>
          </a:xfrm>
        </p:grpSpPr>
        <p:sp>
          <p:nvSpPr>
            <p:cNvPr id="6" name="Freeform 6"/>
            <p:cNvSpPr/>
            <p:nvPr/>
          </p:nvSpPr>
          <p:spPr>
            <a:xfrm>
              <a:off x="0" y="0"/>
              <a:ext cx="2416103" cy="430542"/>
            </a:xfrm>
            <a:custGeom>
              <a:avLst/>
              <a:gdLst/>
              <a:ahLst/>
              <a:cxnLst/>
              <a:rect l="l" t="t" r="r" b="b"/>
              <a:pathLst>
                <a:path w="2416103" h="430542">
                  <a:moveTo>
                    <a:pt x="17069" y="0"/>
                  </a:moveTo>
                  <a:lnTo>
                    <a:pt x="2399034" y="0"/>
                  </a:lnTo>
                  <a:cubicBezTo>
                    <a:pt x="2408461" y="0"/>
                    <a:pt x="2416103" y="7642"/>
                    <a:pt x="2416103" y="17069"/>
                  </a:cubicBezTo>
                  <a:lnTo>
                    <a:pt x="2416103" y="413472"/>
                  </a:lnTo>
                  <a:cubicBezTo>
                    <a:pt x="2416103" y="422900"/>
                    <a:pt x="2408461" y="430542"/>
                    <a:pt x="2399034" y="430542"/>
                  </a:cubicBezTo>
                  <a:lnTo>
                    <a:pt x="17069" y="430542"/>
                  </a:lnTo>
                  <a:cubicBezTo>
                    <a:pt x="7642" y="430542"/>
                    <a:pt x="0" y="422900"/>
                    <a:pt x="0" y="413472"/>
                  </a:cubicBezTo>
                  <a:lnTo>
                    <a:pt x="0" y="17069"/>
                  </a:lnTo>
                  <a:cubicBezTo>
                    <a:pt x="0" y="7642"/>
                    <a:pt x="7642" y="0"/>
                    <a:pt x="17069" y="0"/>
                  </a:cubicBezTo>
                  <a:close/>
                </a:path>
              </a:pathLst>
            </a:custGeom>
            <a:solidFill>
              <a:srgbClr val="D6591E"/>
            </a:solidFill>
          </p:spPr>
          <p:txBody>
            <a:bodyPr/>
            <a:lstStyle/>
            <a:p>
              <a:endParaRPr lang="en-US"/>
            </a:p>
          </p:txBody>
        </p:sp>
        <p:sp>
          <p:nvSpPr>
            <p:cNvPr id="7" name="TextBox 7"/>
            <p:cNvSpPr txBox="1"/>
            <p:nvPr/>
          </p:nvSpPr>
          <p:spPr>
            <a:xfrm>
              <a:off x="0" y="28575"/>
              <a:ext cx="2416103" cy="401967"/>
            </a:xfrm>
            <a:prstGeom prst="rect">
              <a:avLst/>
            </a:prstGeom>
          </p:spPr>
          <p:txBody>
            <a:bodyPr lIns="50800" tIns="50800" rIns="50800" bIns="50800" rtlCol="0" anchor="ctr"/>
            <a:lstStyle/>
            <a:p>
              <a:pPr algn="ctr">
                <a:lnSpc>
                  <a:spcPts val="2400"/>
                </a:lnSpc>
              </a:pPr>
              <a:endParaRPr/>
            </a:p>
          </p:txBody>
        </p:sp>
      </p:grpSp>
      <p:sp>
        <p:nvSpPr>
          <p:cNvPr id="8" name="TextBox 8"/>
          <p:cNvSpPr txBox="1"/>
          <p:nvPr/>
        </p:nvSpPr>
        <p:spPr>
          <a:xfrm>
            <a:off x="4794922" y="5874837"/>
            <a:ext cx="9067232" cy="925882"/>
          </a:xfrm>
          <a:prstGeom prst="rect">
            <a:avLst/>
          </a:prstGeom>
        </p:spPr>
        <p:txBody>
          <a:bodyPr lIns="0" tIns="0" rIns="0" bIns="0" rtlCol="0" anchor="t">
            <a:spAutoFit/>
          </a:bodyPr>
          <a:lstStyle/>
          <a:p>
            <a:pPr marL="0" lvl="0" indent="0" algn="ctr">
              <a:lnSpc>
                <a:spcPts val="7009"/>
              </a:lnSpc>
            </a:pPr>
            <a:r>
              <a:rPr lang="en-US" sz="7009" u="none" dirty="0">
                <a:solidFill>
                  <a:srgbClr val="000000"/>
                </a:solidFill>
                <a:latin typeface="Fredoka One"/>
              </a:rPr>
              <a:t>Congratulations!</a:t>
            </a:r>
          </a:p>
        </p:txBody>
      </p:sp>
      <p:sp>
        <p:nvSpPr>
          <p:cNvPr id="9" name="TextBox 9"/>
          <p:cNvSpPr txBox="1"/>
          <p:nvPr/>
        </p:nvSpPr>
        <p:spPr>
          <a:xfrm>
            <a:off x="5421632" y="3826600"/>
            <a:ext cx="7813813" cy="1257717"/>
          </a:xfrm>
          <a:prstGeom prst="rect">
            <a:avLst/>
          </a:prstGeom>
        </p:spPr>
        <p:txBody>
          <a:bodyPr lIns="0" tIns="0" rIns="0" bIns="0" rtlCol="0" anchor="t">
            <a:spAutoFit/>
          </a:bodyPr>
          <a:lstStyle/>
          <a:p>
            <a:pPr algn="ctr">
              <a:lnSpc>
                <a:spcPts val="9829"/>
              </a:lnSpc>
            </a:pPr>
            <a:r>
              <a:rPr lang="en-US" sz="9829" dirty="0">
                <a:solidFill>
                  <a:schemeClr val="bg1"/>
                </a:solidFill>
                <a:latin typeface="Glacial Indifference Bold"/>
              </a:rPr>
              <a:t>Good Job!</a:t>
            </a:r>
          </a:p>
        </p:txBody>
      </p:sp>
      <p:sp>
        <p:nvSpPr>
          <p:cNvPr id="10" name="Freeform 10"/>
          <p:cNvSpPr/>
          <p:nvPr/>
        </p:nvSpPr>
        <p:spPr>
          <a:xfrm>
            <a:off x="10546098" y="8418171"/>
            <a:ext cx="8564953" cy="8821581"/>
          </a:xfrm>
          <a:custGeom>
            <a:avLst/>
            <a:gdLst/>
            <a:ahLst/>
            <a:cxnLst/>
            <a:rect l="l" t="t" r="r" b="b"/>
            <a:pathLst>
              <a:path w="8564953" h="8821581">
                <a:moveTo>
                  <a:pt x="0" y="0"/>
                </a:moveTo>
                <a:lnTo>
                  <a:pt x="8564952" y="0"/>
                </a:lnTo>
                <a:lnTo>
                  <a:pt x="8564952" y="8821581"/>
                </a:lnTo>
                <a:lnTo>
                  <a:pt x="0" y="88215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14358" y="-2660229"/>
            <a:ext cx="10130716" cy="10434258"/>
          </a:xfrm>
          <a:custGeom>
            <a:avLst/>
            <a:gdLst/>
            <a:ahLst/>
            <a:cxnLst/>
            <a:rect l="l" t="t" r="r" b="b"/>
            <a:pathLst>
              <a:path w="10130716" h="10434258">
                <a:moveTo>
                  <a:pt x="0" y="0"/>
                </a:moveTo>
                <a:lnTo>
                  <a:pt x="10130717" y="0"/>
                </a:lnTo>
                <a:lnTo>
                  <a:pt x="10130717" y="10434259"/>
                </a:lnTo>
                <a:lnTo>
                  <a:pt x="0" y="104342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5012354">
            <a:off x="-4790197" y="-157957"/>
            <a:ext cx="8802273" cy="9066011"/>
          </a:xfrm>
          <a:custGeom>
            <a:avLst/>
            <a:gdLst/>
            <a:ahLst/>
            <a:cxnLst/>
            <a:rect l="l" t="t" r="r" b="b"/>
            <a:pathLst>
              <a:path w="8802273" h="9066011">
                <a:moveTo>
                  <a:pt x="0" y="0"/>
                </a:moveTo>
                <a:lnTo>
                  <a:pt x="8802272" y="0"/>
                </a:lnTo>
                <a:lnTo>
                  <a:pt x="8802272" y="9066011"/>
                </a:lnTo>
                <a:lnTo>
                  <a:pt x="0" y="90660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92667638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1" name="applaus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2348130" y="2061845"/>
            <a:ext cx="13591741" cy="4629128"/>
            <a:chOff x="0" y="-47625"/>
            <a:chExt cx="2328813" cy="793156"/>
          </a:xfrm>
        </p:grpSpPr>
        <p:sp>
          <p:nvSpPr>
            <p:cNvPr id="4" name="Freeform 4"/>
            <p:cNvSpPr/>
            <p:nvPr/>
          </p:nvSpPr>
          <p:spPr>
            <a:xfrm>
              <a:off x="0" y="0"/>
              <a:ext cx="2328813" cy="745531"/>
            </a:xfrm>
            <a:custGeom>
              <a:avLst/>
              <a:gdLst/>
              <a:ahLst/>
              <a:cxnLst/>
              <a:rect l="l" t="t" r="r" b="b"/>
              <a:pathLst>
                <a:path w="2328813" h="745531">
                  <a:moveTo>
                    <a:pt x="29050" y="0"/>
                  </a:moveTo>
                  <a:lnTo>
                    <a:pt x="2299763" y="0"/>
                  </a:lnTo>
                  <a:cubicBezTo>
                    <a:pt x="2307468" y="0"/>
                    <a:pt x="2314857" y="3061"/>
                    <a:pt x="2320305" y="8509"/>
                  </a:cubicBezTo>
                  <a:cubicBezTo>
                    <a:pt x="2325752" y="13956"/>
                    <a:pt x="2328813" y="21345"/>
                    <a:pt x="2328813" y="29050"/>
                  </a:cubicBezTo>
                  <a:lnTo>
                    <a:pt x="2328813" y="716481"/>
                  </a:lnTo>
                  <a:cubicBezTo>
                    <a:pt x="2328813" y="724186"/>
                    <a:pt x="2325752" y="731575"/>
                    <a:pt x="2320305" y="737023"/>
                  </a:cubicBezTo>
                  <a:cubicBezTo>
                    <a:pt x="2314857" y="742471"/>
                    <a:pt x="2307468" y="745531"/>
                    <a:pt x="2299763" y="745531"/>
                  </a:cubicBezTo>
                  <a:lnTo>
                    <a:pt x="29050" y="745531"/>
                  </a:lnTo>
                  <a:cubicBezTo>
                    <a:pt x="21345" y="745531"/>
                    <a:pt x="13956" y="742471"/>
                    <a:pt x="8509" y="737023"/>
                  </a:cubicBezTo>
                  <a:cubicBezTo>
                    <a:pt x="3061" y="731575"/>
                    <a:pt x="0" y="724186"/>
                    <a:pt x="0" y="716481"/>
                  </a:cubicBezTo>
                  <a:lnTo>
                    <a:pt x="0" y="29050"/>
                  </a:lnTo>
                  <a:cubicBezTo>
                    <a:pt x="0" y="21345"/>
                    <a:pt x="3061" y="13956"/>
                    <a:pt x="8509" y="8509"/>
                  </a:cubicBezTo>
                  <a:cubicBezTo>
                    <a:pt x="13956" y="3061"/>
                    <a:pt x="21345" y="0"/>
                    <a:pt x="29050" y="0"/>
                  </a:cubicBezTo>
                  <a:close/>
                </a:path>
              </a:pathLst>
            </a:custGeom>
            <a:solidFill>
              <a:srgbClr val="FFFFFF"/>
            </a:solidFill>
            <a:ln cap="rnd">
              <a:noFill/>
              <a:prstDash val="solid"/>
              <a:round/>
            </a:ln>
          </p:spPr>
          <p:txBody>
            <a:bodyPr/>
            <a:lstStyle/>
            <a:p>
              <a:endParaRPr lang="en-US" dirty="0"/>
            </a:p>
          </p:txBody>
        </p:sp>
        <p:sp>
          <p:nvSpPr>
            <p:cNvPr id="5" name="TextBox 5"/>
            <p:cNvSpPr txBox="1"/>
            <p:nvPr/>
          </p:nvSpPr>
          <p:spPr>
            <a:xfrm>
              <a:off x="0" y="-47625"/>
              <a:ext cx="2328813" cy="79315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TextBox 6"/>
          <p:cNvSpPr txBox="1"/>
          <p:nvPr/>
        </p:nvSpPr>
        <p:spPr>
          <a:xfrm>
            <a:off x="2944635" y="2609182"/>
            <a:ext cx="12398728" cy="1795363"/>
          </a:xfrm>
          <a:prstGeom prst="rect">
            <a:avLst/>
          </a:prstGeom>
        </p:spPr>
        <p:txBody>
          <a:bodyPr lIns="0" tIns="0" rIns="0" bIns="0" rtlCol="0" anchor="t">
            <a:spAutoFit/>
          </a:bodyPr>
          <a:lstStyle/>
          <a:p>
            <a:pPr marL="0" lvl="0" indent="0" algn="ctr">
              <a:lnSpc>
                <a:spcPts val="13999"/>
              </a:lnSpc>
            </a:pPr>
            <a:r>
              <a:rPr lang="en-US" sz="13999" dirty="0">
                <a:solidFill>
                  <a:srgbClr val="000000"/>
                </a:solidFill>
                <a:latin typeface="Fredoka One"/>
              </a:rPr>
              <a:t>3.</a:t>
            </a:r>
          </a:p>
        </p:txBody>
      </p:sp>
      <p:grpSp>
        <p:nvGrpSpPr>
          <p:cNvPr id="7" name="Group 7"/>
          <p:cNvGrpSpPr/>
          <p:nvPr/>
        </p:nvGrpSpPr>
        <p:grpSpPr>
          <a:xfrm>
            <a:off x="3079905" y="7036803"/>
            <a:ext cx="12128189" cy="910396"/>
            <a:chOff x="0" y="0"/>
            <a:chExt cx="2078048" cy="155988"/>
          </a:xfrm>
        </p:grpSpPr>
        <p:sp>
          <p:nvSpPr>
            <p:cNvPr id="8" name="Freeform 8"/>
            <p:cNvSpPr/>
            <p:nvPr/>
          </p:nvSpPr>
          <p:spPr>
            <a:xfrm>
              <a:off x="0" y="0"/>
              <a:ext cx="2078048" cy="155988"/>
            </a:xfrm>
            <a:custGeom>
              <a:avLst/>
              <a:gdLst/>
              <a:ahLst/>
              <a:cxnLst/>
              <a:rect l="l" t="t" r="r" b="b"/>
              <a:pathLst>
                <a:path w="2078048" h="155988">
                  <a:moveTo>
                    <a:pt x="32555" y="0"/>
                  </a:moveTo>
                  <a:lnTo>
                    <a:pt x="2045492" y="0"/>
                  </a:lnTo>
                  <a:cubicBezTo>
                    <a:pt x="2054127" y="0"/>
                    <a:pt x="2062407" y="3430"/>
                    <a:pt x="2068512" y="9535"/>
                  </a:cubicBezTo>
                  <a:cubicBezTo>
                    <a:pt x="2074618" y="15641"/>
                    <a:pt x="2078048" y="23921"/>
                    <a:pt x="2078048" y="32555"/>
                  </a:cubicBezTo>
                  <a:lnTo>
                    <a:pt x="2078048" y="123432"/>
                  </a:lnTo>
                  <a:cubicBezTo>
                    <a:pt x="2078048" y="141412"/>
                    <a:pt x="2063472" y="155988"/>
                    <a:pt x="2045492" y="155988"/>
                  </a:cubicBezTo>
                  <a:lnTo>
                    <a:pt x="32555" y="155988"/>
                  </a:lnTo>
                  <a:cubicBezTo>
                    <a:pt x="14576" y="155988"/>
                    <a:pt x="0" y="141412"/>
                    <a:pt x="0" y="123432"/>
                  </a:cubicBezTo>
                  <a:lnTo>
                    <a:pt x="0" y="32555"/>
                  </a:lnTo>
                  <a:cubicBezTo>
                    <a:pt x="0" y="14576"/>
                    <a:pt x="14576" y="0"/>
                    <a:pt x="32555" y="0"/>
                  </a:cubicBezTo>
                  <a:close/>
                </a:path>
              </a:pathLst>
            </a:custGeom>
            <a:solidFill>
              <a:srgbClr val="FFFFFF"/>
            </a:solidFill>
            <a:ln cap="rnd">
              <a:noFill/>
              <a:prstDash val="solid"/>
              <a:round/>
            </a:ln>
          </p:spPr>
          <p:txBody>
            <a:bodyPr/>
            <a:lstStyle/>
            <a:p>
              <a:endParaRPr lang="en-US"/>
            </a:p>
          </p:txBody>
        </p:sp>
        <p:sp>
          <p:nvSpPr>
            <p:cNvPr id="9" name="TextBox 9"/>
            <p:cNvSpPr txBox="1"/>
            <p:nvPr/>
          </p:nvSpPr>
          <p:spPr>
            <a:xfrm>
              <a:off x="0" y="-47625"/>
              <a:ext cx="2078048" cy="20361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98116" y="7275842"/>
            <a:ext cx="9291767" cy="508518"/>
          </a:xfrm>
          <a:prstGeom prst="rect">
            <a:avLst/>
          </a:prstGeom>
        </p:spPr>
        <p:txBody>
          <a:bodyPr lIns="0" tIns="0" rIns="0" bIns="0" rtlCol="0" anchor="t">
            <a:spAutoFit/>
          </a:bodyPr>
          <a:lstStyle/>
          <a:p>
            <a:pPr algn="ctr">
              <a:lnSpc>
                <a:spcPts val="3899"/>
              </a:lnSpc>
              <a:spcBef>
                <a:spcPct val="0"/>
              </a:spcBef>
            </a:pPr>
            <a:r>
              <a:rPr lang="en-US" sz="3899" dirty="0">
                <a:solidFill>
                  <a:srgbClr val="000000"/>
                </a:solidFill>
                <a:latin typeface="Glacial Indifference Bold"/>
              </a:rPr>
              <a:t>LET'S START!</a:t>
            </a:r>
          </a:p>
        </p:txBody>
      </p:sp>
      <p:sp>
        <p:nvSpPr>
          <p:cNvPr id="11" name="Freeform 11"/>
          <p:cNvSpPr/>
          <p:nvPr/>
        </p:nvSpPr>
        <p:spPr>
          <a:xfrm rot="4887383">
            <a:off x="-770397" y="-1783932"/>
            <a:ext cx="4223413" cy="4349957"/>
          </a:xfrm>
          <a:custGeom>
            <a:avLst/>
            <a:gdLst/>
            <a:ahLst/>
            <a:cxnLst/>
            <a:rect l="l" t="t" r="r" b="b"/>
            <a:pathLst>
              <a:path w="4223413" h="4349957">
                <a:moveTo>
                  <a:pt x="0" y="0"/>
                </a:moveTo>
                <a:lnTo>
                  <a:pt x="4223412" y="0"/>
                </a:lnTo>
                <a:lnTo>
                  <a:pt x="4223412" y="4349957"/>
                </a:lnTo>
                <a:lnTo>
                  <a:pt x="0" y="43499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5012354">
            <a:off x="15152943" y="8457724"/>
            <a:ext cx="4212714" cy="4338938"/>
          </a:xfrm>
          <a:custGeom>
            <a:avLst/>
            <a:gdLst/>
            <a:ahLst/>
            <a:cxnLst/>
            <a:rect l="l" t="t" r="r" b="b"/>
            <a:pathLst>
              <a:path w="4212714" h="4338938">
                <a:moveTo>
                  <a:pt x="0" y="0"/>
                </a:moveTo>
                <a:lnTo>
                  <a:pt x="4212714" y="0"/>
                </a:lnTo>
                <a:lnTo>
                  <a:pt x="4212714" y="4338938"/>
                </a:lnTo>
                <a:lnTo>
                  <a:pt x="0" y="43389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TextBox 10">
            <a:extLst>
              <a:ext uri="{FF2B5EF4-FFF2-40B4-BE49-F238E27FC236}">
                <a16:creationId xmlns:a16="http://schemas.microsoft.com/office/drawing/2014/main" id="{65CEC68D-09DA-BABF-AB7E-874FD03F9EA4}"/>
              </a:ext>
            </a:extLst>
          </p:cNvPr>
          <p:cNvSpPr txBox="1"/>
          <p:nvPr/>
        </p:nvSpPr>
        <p:spPr>
          <a:xfrm>
            <a:off x="3579020" y="4145938"/>
            <a:ext cx="11275285" cy="2123658"/>
          </a:xfrm>
          <a:prstGeom prst="rect">
            <a:avLst/>
          </a:prstGeom>
        </p:spPr>
        <p:txBody>
          <a:bodyPr wrap="square" lIns="0" tIns="0" rIns="0" bIns="0" rtlCol="0" anchor="t">
            <a:spAutoFit/>
          </a:bodyPr>
          <a:lstStyle/>
          <a:p>
            <a:pPr algn="ctr">
              <a:spcBef>
                <a:spcPct val="0"/>
              </a:spcBef>
            </a:pPr>
            <a:r>
              <a:rPr lang="en-US" sz="6600" u="sng" dirty="0">
                <a:solidFill>
                  <a:srgbClr val="0070C0"/>
                </a:solidFill>
                <a:latin typeface="Glacial Indifference Bold"/>
              </a:rPr>
              <a:t>Activity 2</a:t>
            </a:r>
          </a:p>
          <a:p>
            <a:pPr algn="ctr">
              <a:spcBef>
                <a:spcPct val="0"/>
              </a:spcBef>
            </a:pPr>
            <a:r>
              <a:rPr lang="en-US" sz="7200" dirty="0">
                <a:solidFill>
                  <a:srgbClr val="C00000"/>
                </a:solidFill>
                <a:latin typeface="Glacial Indifference Bold"/>
              </a:rPr>
              <a:t>Look and write.</a:t>
            </a:r>
          </a:p>
        </p:txBody>
      </p:sp>
    </p:spTree>
    <p:custDataLst>
      <p:tags r:id="rId1"/>
    </p:custDataLst>
    <p:extLst>
      <p:ext uri="{BB962C8B-B14F-4D97-AF65-F5344CB8AC3E}">
        <p14:creationId xmlns:p14="http://schemas.microsoft.com/office/powerpoint/2010/main" val="269399239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9" name="drumroll.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321371" y="657733"/>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listen.</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11"/>
          <a:stretch>
            <a:fillRect/>
          </a:stretch>
        </p:blipFill>
        <p:spPr>
          <a:xfrm>
            <a:off x="895892" y="4360400"/>
            <a:ext cx="16508358" cy="4662082"/>
          </a:xfrm>
          <a:prstGeom prst="rect">
            <a:avLst/>
          </a:prstGeom>
        </p:spPr>
      </p:pic>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12"/>
          <a:stretch>
            <a:fillRect/>
          </a:stretch>
        </p:blipFill>
        <p:spPr>
          <a:xfrm>
            <a:off x="2607155" y="1733227"/>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3"/>
          <a:stretch>
            <a:fillRect/>
          </a:stretch>
        </p:blipFill>
        <p:spPr>
          <a:xfrm>
            <a:off x="8909770" y="1709411"/>
            <a:ext cx="6125430" cy="2657846"/>
          </a:xfrm>
          <a:prstGeom prst="rect">
            <a:avLst/>
          </a:prstGeom>
        </p:spPr>
      </p:pic>
    </p:spTree>
    <p:custDataLst>
      <p:tags r:id="rId1"/>
    </p:custDataLst>
    <p:extLst>
      <p:ext uri="{BB962C8B-B14F-4D97-AF65-F5344CB8AC3E}">
        <p14:creationId xmlns:p14="http://schemas.microsoft.com/office/powerpoint/2010/main" val="3529749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321371" y="657733"/>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say.</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aphicFrame>
        <p:nvGraphicFramePr>
          <p:cNvPr id="3" name="Table 2">
            <a:extLst>
              <a:ext uri="{FF2B5EF4-FFF2-40B4-BE49-F238E27FC236}">
                <a16:creationId xmlns:a16="http://schemas.microsoft.com/office/drawing/2014/main" id="{ED1AC72E-F85A-55B4-725D-16C7C4B0AD57}"/>
              </a:ext>
            </a:extLst>
          </p:cNvPr>
          <p:cNvGraphicFramePr>
            <a:graphicFrameLocks noGrp="1"/>
          </p:cNvGraphicFramePr>
          <p:nvPr>
            <p:extLst>
              <p:ext uri="{D42A27DB-BD31-4B8C-83A1-F6EECF244321}">
                <p14:modId xmlns:p14="http://schemas.microsoft.com/office/powerpoint/2010/main" val="285903333"/>
              </p:ext>
            </p:extLst>
          </p:nvPr>
        </p:nvGraphicFramePr>
        <p:xfrm>
          <a:off x="1524000" y="1804436"/>
          <a:ext cx="15163800" cy="7137270"/>
        </p:xfrm>
        <a:graphic>
          <a:graphicData uri="http://schemas.openxmlformats.org/drawingml/2006/table">
            <a:tbl>
              <a:tblPr firstRow="1" bandRow="1">
                <a:tableStyleId>{21E4AEA4-8DFA-4A89-87EB-49C32662AFE0}</a:tableStyleId>
              </a:tblPr>
              <a:tblGrid>
                <a:gridCol w="3790950">
                  <a:extLst>
                    <a:ext uri="{9D8B030D-6E8A-4147-A177-3AD203B41FA5}">
                      <a16:colId xmlns:a16="http://schemas.microsoft.com/office/drawing/2014/main" val="2382224219"/>
                    </a:ext>
                  </a:extLst>
                </a:gridCol>
                <a:gridCol w="3790950">
                  <a:extLst>
                    <a:ext uri="{9D8B030D-6E8A-4147-A177-3AD203B41FA5}">
                      <a16:colId xmlns:a16="http://schemas.microsoft.com/office/drawing/2014/main" val="3070876987"/>
                    </a:ext>
                  </a:extLst>
                </a:gridCol>
                <a:gridCol w="3790950">
                  <a:extLst>
                    <a:ext uri="{9D8B030D-6E8A-4147-A177-3AD203B41FA5}">
                      <a16:colId xmlns:a16="http://schemas.microsoft.com/office/drawing/2014/main" val="1526862713"/>
                    </a:ext>
                  </a:extLst>
                </a:gridCol>
                <a:gridCol w="3790950">
                  <a:extLst>
                    <a:ext uri="{9D8B030D-6E8A-4147-A177-3AD203B41FA5}">
                      <a16:colId xmlns:a16="http://schemas.microsoft.com/office/drawing/2014/main" val="4000030103"/>
                    </a:ext>
                  </a:extLst>
                </a:gridCol>
              </a:tblGrid>
              <a:tr h="14274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27941178"/>
                  </a:ext>
                </a:extLst>
              </a:tr>
              <a:tr h="14274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95941551"/>
                  </a:ext>
                </a:extLst>
              </a:tr>
              <a:tr h="1427454">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55465492"/>
                  </a:ext>
                </a:extLst>
              </a:tr>
              <a:tr h="14274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46476231"/>
                  </a:ext>
                </a:extLst>
              </a:tr>
              <a:tr h="142745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02700150"/>
                  </a:ext>
                </a:extLst>
              </a:tr>
            </a:tbl>
          </a:graphicData>
        </a:graphic>
      </p:graphicFrame>
      <p:sp>
        <p:nvSpPr>
          <p:cNvPr id="4" name="Rectangle 3">
            <a:extLst>
              <a:ext uri="{FF2B5EF4-FFF2-40B4-BE49-F238E27FC236}">
                <a16:creationId xmlns:a16="http://schemas.microsoft.com/office/drawing/2014/main" id="{822C9203-2E65-9D22-0B89-AA5C61AF1D03}"/>
              </a:ext>
            </a:extLst>
          </p:cNvPr>
          <p:cNvSpPr/>
          <p:nvPr/>
        </p:nvSpPr>
        <p:spPr>
          <a:xfrm>
            <a:off x="2199549" y="1875448"/>
            <a:ext cx="2626616" cy="1200329"/>
          </a:xfrm>
          <a:prstGeom prst="rect">
            <a:avLst/>
          </a:prstGeom>
          <a:noFill/>
        </p:spPr>
        <p:txBody>
          <a:bodyPr wrap="none" lIns="91440" tIns="45720" rIns="91440" bIns="45720">
            <a:spAutoFit/>
          </a:bodyPr>
          <a:lstStyle/>
          <a:p>
            <a:pPr algn="ctr"/>
            <a:r>
              <a:rPr lang="en-US" sz="7200" b="1" cap="none" spc="0" dirty="0">
                <a:ln w="0"/>
                <a:solidFill>
                  <a:schemeClr val="bg1"/>
                </a:solidFill>
              </a:rPr>
              <a:t>Grains</a:t>
            </a:r>
          </a:p>
        </p:txBody>
      </p:sp>
      <p:sp>
        <p:nvSpPr>
          <p:cNvPr id="9" name="Rectangle 8">
            <a:extLst>
              <a:ext uri="{FF2B5EF4-FFF2-40B4-BE49-F238E27FC236}">
                <a16:creationId xmlns:a16="http://schemas.microsoft.com/office/drawing/2014/main" id="{AEE036B5-619F-2FCE-5AC9-9292156CF6AF}"/>
              </a:ext>
            </a:extLst>
          </p:cNvPr>
          <p:cNvSpPr/>
          <p:nvPr/>
        </p:nvSpPr>
        <p:spPr>
          <a:xfrm>
            <a:off x="5650074" y="1906260"/>
            <a:ext cx="2986587" cy="1200329"/>
          </a:xfrm>
          <a:prstGeom prst="rect">
            <a:avLst/>
          </a:prstGeom>
          <a:noFill/>
        </p:spPr>
        <p:txBody>
          <a:bodyPr wrap="none" lIns="91440" tIns="45720" rIns="91440" bIns="45720">
            <a:spAutoFit/>
          </a:bodyPr>
          <a:lstStyle/>
          <a:p>
            <a:pPr algn="ctr"/>
            <a:r>
              <a:rPr lang="en-US" sz="7200" b="1" cap="none" spc="0" dirty="0">
                <a:ln w="0"/>
                <a:solidFill>
                  <a:schemeClr val="bg1"/>
                </a:solidFill>
              </a:rPr>
              <a:t>Protein</a:t>
            </a:r>
          </a:p>
        </p:txBody>
      </p:sp>
      <p:sp>
        <p:nvSpPr>
          <p:cNvPr id="10" name="Rectangle 9">
            <a:extLst>
              <a:ext uri="{FF2B5EF4-FFF2-40B4-BE49-F238E27FC236}">
                <a16:creationId xmlns:a16="http://schemas.microsoft.com/office/drawing/2014/main" id="{4D1483AD-699A-5FA4-3380-EE96737DC1C4}"/>
              </a:ext>
            </a:extLst>
          </p:cNvPr>
          <p:cNvSpPr/>
          <p:nvPr/>
        </p:nvSpPr>
        <p:spPr>
          <a:xfrm>
            <a:off x="9906000" y="1906259"/>
            <a:ext cx="2218107" cy="1200329"/>
          </a:xfrm>
          <a:prstGeom prst="rect">
            <a:avLst/>
          </a:prstGeom>
          <a:noFill/>
        </p:spPr>
        <p:txBody>
          <a:bodyPr wrap="none" lIns="91440" tIns="45720" rIns="91440" bIns="45720">
            <a:spAutoFit/>
          </a:bodyPr>
          <a:lstStyle/>
          <a:p>
            <a:pPr algn="ctr"/>
            <a:r>
              <a:rPr lang="en-US" sz="7200" b="1" cap="none" spc="0" dirty="0">
                <a:ln w="0"/>
                <a:solidFill>
                  <a:schemeClr val="bg1"/>
                </a:solidFill>
              </a:rPr>
              <a:t>Diary</a:t>
            </a:r>
          </a:p>
        </p:txBody>
      </p:sp>
      <p:sp>
        <p:nvSpPr>
          <p:cNvPr id="11" name="Rectangle 10">
            <a:extLst>
              <a:ext uri="{FF2B5EF4-FFF2-40B4-BE49-F238E27FC236}">
                <a16:creationId xmlns:a16="http://schemas.microsoft.com/office/drawing/2014/main" id="{9B613269-6047-2A8D-9C47-63950159609F}"/>
              </a:ext>
            </a:extLst>
          </p:cNvPr>
          <p:cNvSpPr/>
          <p:nvPr/>
        </p:nvSpPr>
        <p:spPr>
          <a:xfrm>
            <a:off x="13054033" y="1721593"/>
            <a:ext cx="3537828" cy="1569660"/>
          </a:xfrm>
          <a:prstGeom prst="rect">
            <a:avLst/>
          </a:prstGeom>
          <a:noFill/>
        </p:spPr>
        <p:txBody>
          <a:bodyPr wrap="none" lIns="91440" tIns="45720" rIns="91440" bIns="45720">
            <a:spAutoFit/>
          </a:bodyPr>
          <a:lstStyle/>
          <a:p>
            <a:pPr algn="ctr"/>
            <a:r>
              <a:rPr lang="en-US" sz="4800" b="1" cap="none" spc="0" dirty="0">
                <a:ln w="0"/>
                <a:solidFill>
                  <a:schemeClr val="bg1"/>
                </a:solidFill>
              </a:rPr>
              <a:t>Fruits </a:t>
            </a:r>
          </a:p>
          <a:p>
            <a:pPr algn="ctr"/>
            <a:r>
              <a:rPr lang="en-US" sz="4800" b="1" dirty="0">
                <a:ln w="0"/>
                <a:solidFill>
                  <a:schemeClr val="bg1"/>
                </a:solidFill>
              </a:rPr>
              <a:t>&amp;</a:t>
            </a:r>
            <a:r>
              <a:rPr lang="en-US" sz="4800" b="1" cap="none" spc="0" dirty="0">
                <a:ln w="0"/>
                <a:solidFill>
                  <a:schemeClr val="bg1"/>
                </a:solidFill>
              </a:rPr>
              <a:t> Vegetables</a:t>
            </a:r>
          </a:p>
        </p:txBody>
      </p:sp>
    </p:spTree>
    <p:custDataLst>
      <p:tags r:id="rId1"/>
    </p:custDataLst>
    <p:extLst>
      <p:ext uri="{BB962C8B-B14F-4D97-AF65-F5344CB8AC3E}">
        <p14:creationId xmlns:p14="http://schemas.microsoft.com/office/powerpoint/2010/main" val="415653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3" name="Group 3"/>
          <p:cNvGrpSpPr/>
          <p:nvPr/>
        </p:nvGrpSpPr>
        <p:grpSpPr>
          <a:xfrm>
            <a:off x="2348130" y="2938679"/>
            <a:ext cx="13591741" cy="4351172"/>
            <a:chOff x="0" y="0"/>
            <a:chExt cx="2328813" cy="745531"/>
          </a:xfrm>
        </p:grpSpPr>
        <p:sp>
          <p:nvSpPr>
            <p:cNvPr id="4" name="Freeform 4"/>
            <p:cNvSpPr/>
            <p:nvPr/>
          </p:nvSpPr>
          <p:spPr>
            <a:xfrm>
              <a:off x="0" y="0"/>
              <a:ext cx="2328813" cy="745531"/>
            </a:xfrm>
            <a:custGeom>
              <a:avLst/>
              <a:gdLst/>
              <a:ahLst/>
              <a:cxnLst/>
              <a:rect l="l" t="t" r="r" b="b"/>
              <a:pathLst>
                <a:path w="2328813" h="745531">
                  <a:moveTo>
                    <a:pt x="29050" y="0"/>
                  </a:moveTo>
                  <a:lnTo>
                    <a:pt x="2299763" y="0"/>
                  </a:lnTo>
                  <a:cubicBezTo>
                    <a:pt x="2307468" y="0"/>
                    <a:pt x="2314857" y="3061"/>
                    <a:pt x="2320305" y="8509"/>
                  </a:cubicBezTo>
                  <a:cubicBezTo>
                    <a:pt x="2325752" y="13956"/>
                    <a:pt x="2328813" y="21345"/>
                    <a:pt x="2328813" y="29050"/>
                  </a:cubicBezTo>
                  <a:lnTo>
                    <a:pt x="2328813" y="716481"/>
                  </a:lnTo>
                  <a:cubicBezTo>
                    <a:pt x="2328813" y="724186"/>
                    <a:pt x="2325752" y="731575"/>
                    <a:pt x="2320305" y="737023"/>
                  </a:cubicBezTo>
                  <a:cubicBezTo>
                    <a:pt x="2314857" y="742471"/>
                    <a:pt x="2307468" y="745531"/>
                    <a:pt x="2299763" y="745531"/>
                  </a:cubicBezTo>
                  <a:lnTo>
                    <a:pt x="29050" y="745531"/>
                  </a:lnTo>
                  <a:cubicBezTo>
                    <a:pt x="21345" y="745531"/>
                    <a:pt x="13956" y="742471"/>
                    <a:pt x="8509" y="737023"/>
                  </a:cubicBezTo>
                  <a:cubicBezTo>
                    <a:pt x="3061" y="731575"/>
                    <a:pt x="0" y="724186"/>
                    <a:pt x="0" y="716481"/>
                  </a:cubicBezTo>
                  <a:lnTo>
                    <a:pt x="0" y="29050"/>
                  </a:lnTo>
                  <a:cubicBezTo>
                    <a:pt x="0" y="21345"/>
                    <a:pt x="3061" y="13956"/>
                    <a:pt x="8509" y="8509"/>
                  </a:cubicBezTo>
                  <a:cubicBezTo>
                    <a:pt x="13956" y="3061"/>
                    <a:pt x="21345" y="0"/>
                    <a:pt x="29050" y="0"/>
                  </a:cubicBezTo>
                  <a:close/>
                </a:path>
              </a:pathLst>
            </a:custGeom>
            <a:solidFill>
              <a:srgbClr val="FFFFFF"/>
            </a:solidFill>
            <a:ln cap="rnd">
              <a:noFill/>
              <a:prstDash val="solid"/>
              <a:round/>
            </a:ln>
          </p:spPr>
          <p:txBody>
            <a:bodyPr/>
            <a:lstStyle/>
            <a:p>
              <a:endParaRPr lang="en-US" dirty="0"/>
            </a:p>
          </p:txBody>
        </p:sp>
        <p:sp>
          <p:nvSpPr>
            <p:cNvPr id="5" name="TextBox 5"/>
            <p:cNvSpPr txBox="1"/>
            <p:nvPr/>
          </p:nvSpPr>
          <p:spPr>
            <a:xfrm>
              <a:off x="0" y="-47625"/>
              <a:ext cx="2328813" cy="793156"/>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 name="Group 6"/>
          <p:cNvGrpSpPr/>
          <p:nvPr/>
        </p:nvGrpSpPr>
        <p:grpSpPr>
          <a:xfrm rot="-194725">
            <a:off x="4241144" y="1932417"/>
            <a:ext cx="6347959" cy="1390884"/>
            <a:chOff x="0" y="0"/>
            <a:chExt cx="1087661" cy="238315"/>
          </a:xfrm>
        </p:grpSpPr>
        <p:sp>
          <p:nvSpPr>
            <p:cNvPr id="7" name="Freeform 7"/>
            <p:cNvSpPr/>
            <p:nvPr/>
          </p:nvSpPr>
          <p:spPr>
            <a:xfrm>
              <a:off x="0" y="0"/>
              <a:ext cx="1087661" cy="238315"/>
            </a:xfrm>
            <a:custGeom>
              <a:avLst/>
              <a:gdLst/>
              <a:ahLst/>
              <a:cxnLst/>
              <a:rect l="l" t="t" r="r" b="b"/>
              <a:pathLst>
                <a:path w="1087661" h="238315">
                  <a:moveTo>
                    <a:pt x="62199" y="0"/>
                  </a:moveTo>
                  <a:lnTo>
                    <a:pt x="1025462" y="0"/>
                  </a:lnTo>
                  <a:cubicBezTo>
                    <a:pt x="1041958" y="0"/>
                    <a:pt x="1057779" y="6553"/>
                    <a:pt x="1069444" y="18218"/>
                  </a:cubicBezTo>
                  <a:cubicBezTo>
                    <a:pt x="1081108" y="29882"/>
                    <a:pt x="1087661" y="45703"/>
                    <a:pt x="1087661" y="62199"/>
                  </a:cubicBezTo>
                  <a:lnTo>
                    <a:pt x="1087661" y="176115"/>
                  </a:lnTo>
                  <a:cubicBezTo>
                    <a:pt x="1087661" y="192612"/>
                    <a:pt x="1081108" y="208432"/>
                    <a:pt x="1069444" y="220097"/>
                  </a:cubicBezTo>
                  <a:cubicBezTo>
                    <a:pt x="1057779" y="231761"/>
                    <a:pt x="1041958" y="238315"/>
                    <a:pt x="1025462" y="238315"/>
                  </a:cubicBezTo>
                  <a:lnTo>
                    <a:pt x="62199" y="238315"/>
                  </a:lnTo>
                  <a:cubicBezTo>
                    <a:pt x="45703" y="238315"/>
                    <a:pt x="29882" y="231761"/>
                    <a:pt x="18218" y="220097"/>
                  </a:cubicBezTo>
                  <a:cubicBezTo>
                    <a:pt x="6553" y="208432"/>
                    <a:pt x="0" y="192612"/>
                    <a:pt x="0" y="176115"/>
                  </a:cubicBezTo>
                  <a:lnTo>
                    <a:pt x="0" y="62199"/>
                  </a:lnTo>
                  <a:cubicBezTo>
                    <a:pt x="0" y="45703"/>
                    <a:pt x="6553" y="29882"/>
                    <a:pt x="18218" y="18218"/>
                  </a:cubicBezTo>
                  <a:cubicBezTo>
                    <a:pt x="29882" y="6553"/>
                    <a:pt x="45703" y="0"/>
                    <a:pt x="62199" y="0"/>
                  </a:cubicBezTo>
                  <a:close/>
                </a:path>
              </a:pathLst>
            </a:custGeom>
            <a:solidFill>
              <a:srgbClr val="C5D8DB"/>
            </a:solidFill>
            <a:ln cap="rnd">
              <a:noFill/>
              <a:prstDash val="solid"/>
              <a:round/>
            </a:ln>
          </p:spPr>
          <p:txBody>
            <a:bodyPr/>
            <a:lstStyle/>
            <a:p>
              <a:endParaRPr lang="en-US"/>
            </a:p>
          </p:txBody>
        </p:sp>
        <p:sp>
          <p:nvSpPr>
            <p:cNvPr id="8" name="TextBox 8"/>
            <p:cNvSpPr txBox="1"/>
            <p:nvPr/>
          </p:nvSpPr>
          <p:spPr>
            <a:xfrm>
              <a:off x="0" y="-47625"/>
              <a:ext cx="1087661" cy="28594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348130" y="7585426"/>
            <a:ext cx="13591741" cy="947730"/>
            <a:chOff x="0" y="0"/>
            <a:chExt cx="3579718" cy="249608"/>
          </a:xfrm>
        </p:grpSpPr>
        <p:sp>
          <p:nvSpPr>
            <p:cNvPr id="10" name="Freeform 10"/>
            <p:cNvSpPr/>
            <p:nvPr/>
          </p:nvSpPr>
          <p:spPr>
            <a:xfrm>
              <a:off x="0" y="0"/>
              <a:ext cx="3579718" cy="249608"/>
            </a:xfrm>
            <a:custGeom>
              <a:avLst/>
              <a:gdLst/>
              <a:ahLst/>
              <a:cxnLst/>
              <a:rect l="l" t="t" r="r" b="b"/>
              <a:pathLst>
                <a:path w="3579718" h="249608">
                  <a:moveTo>
                    <a:pt x="29050" y="0"/>
                  </a:moveTo>
                  <a:lnTo>
                    <a:pt x="3550668" y="0"/>
                  </a:lnTo>
                  <a:cubicBezTo>
                    <a:pt x="3558372" y="0"/>
                    <a:pt x="3565761" y="3061"/>
                    <a:pt x="3571209" y="8509"/>
                  </a:cubicBezTo>
                  <a:cubicBezTo>
                    <a:pt x="3576657" y="13956"/>
                    <a:pt x="3579718" y="21345"/>
                    <a:pt x="3579718" y="29050"/>
                  </a:cubicBezTo>
                  <a:lnTo>
                    <a:pt x="3579718" y="220558"/>
                  </a:lnTo>
                  <a:cubicBezTo>
                    <a:pt x="3579718" y="228263"/>
                    <a:pt x="3576657" y="235652"/>
                    <a:pt x="3571209" y="241099"/>
                  </a:cubicBezTo>
                  <a:cubicBezTo>
                    <a:pt x="3565761" y="246547"/>
                    <a:pt x="3558372" y="249608"/>
                    <a:pt x="3550668" y="249608"/>
                  </a:cubicBezTo>
                  <a:lnTo>
                    <a:pt x="29050" y="249608"/>
                  </a:lnTo>
                  <a:cubicBezTo>
                    <a:pt x="21345" y="249608"/>
                    <a:pt x="13956" y="246547"/>
                    <a:pt x="8509" y="241099"/>
                  </a:cubicBezTo>
                  <a:cubicBezTo>
                    <a:pt x="3061" y="235652"/>
                    <a:pt x="0" y="228263"/>
                    <a:pt x="0" y="220558"/>
                  </a:cubicBezTo>
                  <a:lnTo>
                    <a:pt x="0" y="29050"/>
                  </a:lnTo>
                  <a:cubicBezTo>
                    <a:pt x="0" y="21345"/>
                    <a:pt x="3061" y="13956"/>
                    <a:pt x="8509" y="8509"/>
                  </a:cubicBezTo>
                  <a:cubicBezTo>
                    <a:pt x="13956" y="3061"/>
                    <a:pt x="21345" y="0"/>
                    <a:pt x="29050" y="0"/>
                  </a:cubicBezTo>
                  <a:close/>
                </a:path>
              </a:pathLst>
            </a:custGeom>
            <a:solidFill>
              <a:srgbClr val="FFFFFF"/>
            </a:solidFill>
          </p:spPr>
          <p:txBody>
            <a:bodyPr/>
            <a:lstStyle/>
            <a:p>
              <a:endParaRPr lang="en-US"/>
            </a:p>
          </p:txBody>
        </p:sp>
        <p:sp>
          <p:nvSpPr>
            <p:cNvPr id="11" name="TextBox 11"/>
            <p:cNvSpPr txBox="1"/>
            <p:nvPr/>
          </p:nvSpPr>
          <p:spPr>
            <a:xfrm>
              <a:off x="0" y="-47625"/>
              <a:ext cx="3579718" cy="297233"/>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0" y="-1586788"/>
            <a:ext cx="3219332" cy="3315792"/>
          </a:xfrm>
          <a:custGeom>
            <a:avLst/>
            <a:gdLst/>
            <a:ahLst/>
            <a:cxnLst/>
            <a:rect l="l" t="t" r="r" b="b"/>
            <a:pathLst>
              <a:path w="3219332" h="3315792">
                <a:moveTo>
                  <a:pt x="0" y="0"/>
                </a:moveTo>
                <a:lnTo>
                  <a:pt x="3219332" y="0"/>
                </a:lnTo>
                <a:lnTo>
                  <a:pt x="3219332" y="3315792"/>
                </a:lnTo>
                <a:lnTo>
                  <a:pt x="0" y="33157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TextBox 13"/>
          <p:cNvSpPr txBox="1"/>
          <p:nvPr/>
        </p:nvSpPr>
        <p:spPr>
          <a:xfrm>
            <a:off x="3071184" y="4969286"/>
            <a:ext cx="12145632" cy="1295419"/>
          </a:xfrm>
          <a:prstGeom prst="rect">
            <a:avLst/>
          </a:prstGeom>
        </p:spPr>
        <p:txBody>
          <a:bodyPr lIns="0" tIns="0" rIns="0" bIns="0" rtlCol="0" anchor="t">
            <a:spAutoFit/>
          </a:bodyPr>
          <a:lstStyle/>
          <a:p>
            <a:pPr marL="0" lvl="0" indent="0" algn="ctr">
              <a:lnSpc>
                <a:spcPts val="8281"/>
              </a:lnSpc>
            </a:pPr>
            <a:r>
              <a:rPr lang="en-US" sz="16563" dirty="0">
                <a:solidFill>
                  <a:srgbClr val="000000"/>
                </a:solidFill>
                <a:latin typeface="Fredoka One"/>
              </a:rPr>
              <a:t>REVIEW 3</a:t>
            </a:r>
          </a:p>
        </p:txBody>
      </p:sp>
      <p:sp>
        <p:nvSpPr>
          <p:cNvPr id="14" name="TextBox 14"/>
          <p:cNvSpPr txBox="1"/>
          <p:nvPr/>
        </p:nvSpPr>
        <p:spPr>
          <a:xfrm rot="-194725">
            <a:off x="4925054" y="2235124"/>
            <a:ext cx="5219892" cy="918640"/>
          </a:xfrm>
          <a:prstGeom prst="rect">
            <a:avLst/>
          </a:prstGeom>
        </p:spPr>
        <p:txBody>
          <a:bodyPr lIns="0" tIns="0" rIns="0" bIns="0" rtlCol="0" anchor="t">
            <a:spAutoFit/>
          </a:bodyPr>
          <a:lstStyle/>
          <a:p>
            <a:pPr marL="0" lvl="0" indent="0" algn="ctr">
              <a:lnSpc>
                <a:spcPts val="6961"/>
              </a:lnSpc>
            </a:pPr>
            <a:r>
              <a:rPr lang="en-US" sz="6961" dirty="0">
                <a:solidFill>
                  <a:srgbClr val="000000"/>
                </a:solidFill>
                <a:latin typeface="Glacial Indifference Bold"/>
              </a:rPr>
              <a:t>Let’s learn</a:t>
            </a:r>
          </a:p>
        </p:txBody>
      </p:sp>
      <p:sp>
        <p:nvSpPr>
          <p:cNvPr id="15" name="TextBox 15"/>
          <p:cNvSpPr txBox="1"/>
          <p:nvPr/>
        </p:nvSpPr>
        <p:spPr>
          <a:xfrm>
            <a:off x="5393352" y="7833875"/>
            <a:ext cx="7501296" cy="448841"/>
          </a:xfrm>
          <a:prstGeom prst="rect">
            <a:avLst/>
          </a:prstGeom>
        </p:spPr>
        <p:txBody>
          <a:bodyPr lIns="0" tIns="0" rIns="0" bIns="0" rtlCol="0" anchor="t">
            <a:spAutoFit/>
          </a:bodyPr>
          <a:lstStyle/>
          <a:p>
            <a:pPr marL="0" lvl="0" indent="0" algn="ctr">
              <a:lnSpc>
                <a:spcPts val="3500"/>
              </a:lnSpc>
            </a:pPr>
            <a:r>
              <a:rPr lang="en-US" sz="3500" dirty="0">
                <a:solidFill>
                  <a:srgbClr val="000000"/>
                </a:solidFill>
                <a:latin typeface="Arimo Bold"/>
              </a:rPr>
              <a:t>Period 3 – Extension Activities</a:t>
            </a:r>
          </a:p>
        </p:txBody>
      </p:sp>
      <p:sp>
        <p:nvSpPr>
          <p:cNvPr id="16" name="Freeform 16"/>
          <p:cNvSpPr/>
          <p:nvPr/>
        </p:nvSpPr>
        <p:spPr>
          <a:xfrm>
            <a:off x="16678334" y="6961793"/>
            <a:ext cx="3219332" cy="3315792"/>
          </a:xfrm>
          <a:custGeom>
            <a:avLst/>
            <a:gdLst/>
            <a:ahLst/>
            <a:cxnLst/>
            <a:rect l="l" t="t" r="r" b="b"/>
            <a:pathLst>
              <a:path w="3219332" h="3315792">
                <a:moveTo>
                  <a:pt x="0" y="0"/>
                </a:moveTo>
                <a:lnTo>
                  <a:pt x="3219332" y="0"/>
                </a:lnTo>
                <a:lnTo>
                  <a:pt x="3219332" y="3315791"/>
                </a:lnTo>
                <a:lnTo>
                  <a:pt x="0" y="3315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a:off x="17259300" y="5313966"/>
            <a:ext cx="2320027" cy="2389541"/>
          </a:xfrm>
          <a:custGeom>
            <a:avLst/>
            <a:gdLst/>
            <a:ahLst/>
            <a:cxnLst/>
            <a:rect l="l" t="t" r="r" b="b"/>
            <a:pathLst>
              <a:path w="2320027" h="2389541">
                <a:moveTo>
                  <a:pt x="0" y="0"/>
                </a:moveTo>
                <a:lnTo>
                  <a:pt x="2320027" y="0"/>
                </a:lnTo>
                <a:lnTo>
                  <a:pt x="2320027" y="2389541"/>
                </a:lnTo>
                <a:lnTo>
                  <a:pt x="0" y="23895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5012354">
            <a:off x="1609666" y="-1360841"/>
            <a:ext cx="2320027" cy="2389541"/>
          </a:xfrm>
          <a:custGeom>
            <a:avLst/>
            <a:gdLst/>
            <a:ahLst/>
            <a:cxnLst/>
            <a:rect l="l" t="t" r="r" b="b"/>
            <a:pathLst>
              <a:path w="2320027" h="2389541">
                <a:moveTo>
                  <a:pt x="0" y="0"/>
                </a:moveTo>
                <a:lnTo>
                  <a:pt x="2320027" y="0"/>
                </a:lnTo>
                <a:lnTo>
                  <a:pt x="2320027" y="2389541"/>
                </a:lnTo>
                <a:lnTo>
                  <a:pt x="0" y="23895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9" name="Track 51">
            <a:hlinkClick r:id="" action="ppaction://media"/>
            <a:extLst>
              <a:ext uri="{FF2B5EF4-FFF2-40B4-BE49-F238E27FC236}">
                <a16:creationId xmlns:a16="http://schemas.microsoft.com/office/drawing/2014/main" id="{BCDF8496-B83C-678F-4180-842BC74CFA7C}"/>
              </a:ext>
            </a:extLst>
          </p:cNvPr>
          <p:cNvPicPr>
            <a:picLocks noChangeAspect="1"/>
          </p:cNvPicPr>
          <p:nvPr>
            <a:audioFile r:link="rId2"/>
            <p:extLst>
              <p:ext uri="{DAA4B4D4-6D71-4841-9C94-3DE7FCFB9230}">
                <p14:media xmlns:p14="http://schemas.microsoft.com/office/powerpoint/2010/main" r:embed="rId3">
                  <p14:trim end="44729.4062"/>
                </p14:media>
              </p:ext>
            </p:extLst>
          </p:nvPr>
        </p:nvPicPr>
        <p:blipFill>
          <a:blip r:embed="rId14"/>
          <a:stretch>
            <a:fillRect/>
          </a:stretch>
        </p:blipFill>
        <p:spPr>
          <a:xfrm>
            <a:off x="18669000" y="2552700"/>
            <a:ext cx="1082675" cy="10826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321371" y="657733"/>
            <a:ext cx="5527229"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say.</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12"/>
          <a:stretch>
            <a:fillRect/>
          </a:stretch>
        </p:blipFill>
        <p:spPr>
          <a:xfrm>
            <a:off x="883750" y="2021647"/>
            <a:ext cx="16013106" cy="6813029"/>
          </a:xfrm>
          <a:prstGeom prst="rect">
            <a:avLst/>
          </a:prstGeom>
        </p:spPr>
      </p:pic>
      <p:pic>
        <p:nvPicPr>
          <p:cNvPr id="4" name="Picture 3">
            <a:extLst>
              <a:ext uri="{FF2B5EF4-FFF2-40B4-BE49-F238E27FC236}">
                <a16:creationId xmlns:a16="http://schemas.microsoft.com/office/drawing/2014/main" id="{1CC8CFF0-BA0B-6BCB-B260-8CD57987B5E9}"/>
              </a:ext>
            </a:extLst>
          </p:cNvPr>
          <p:cNvPicPr>
            <a:picLocks noChangeAspect="1"/>
          </p:cNvPicPr>
          <p:nvPr/>
        </p:nvPicPr>
        <p:blipFill>
          <a:blip r:embed="rId13"/>
          <a:stretch>
            <a:fillRect/>
          </a:stretch>
        </p:blipFill>
        <p:spPr>
          <a:xfrm>
            <a:off x="719577" y="2087086"/>
            <a:ext cx="4004588" cy="3285014"/>
          </a:xfrm>
          <a:prstGeom prst="rect">
            <a:avLst/>
          </a:prstGeom>
          <a:effectLst>
            <a:glow rad="228600">
              <a:schemeClr val="accent2">
                <a:satMod val="175000"/>
                <a:alpha val="40000"/>
              </a:schemeClr>
            </a:glow>
          </a:effectLst>
        </p:spPr>
      </p:pic>
      <p:pic>
        <p:nvPicPr>
          <p:cNvPr id="10" name="Picture 9">
            <a:extLst>
              <a:ext uri="{FF2B5EF4-FFF2-40B4-BE49-F238E27FC236}">
                <a16:creationId xmlns:a16="http://schemas.microsoft.com/office/drawing/2014/main" id="{2753D870-2482-3989-0FBD-F1CC7C5B141F}"/>
              </a:ext>
            </a:extLst>
          </p:cNvPr>
          <p:cNvPicPr>
            <a:picLocks noChangeAspect="1"/>
          </p:cNvPicPr>
          <p:nvPr/>
        </p:nvPicPr>
        <p:blipFill>
          <a:blip r:embed="rId14"/>
          <a:stretch>
            <a:fillRect/>
          </a:stretch>
        </p:blipFill>
        <p:spPr>
          <a:xfrm>
            <a:off x="4868699" y="2111896"/>
            <a:ext cx="4180121" cy="3248525"/>
          </a:xfrm>
          <a:prstGeom prst="rect">
            <a:avLst/>
          </a:prstGeom>
          <a:effectLst>
            <a:glow rad="228600">
              <a:schemeClr val="accent1">
                <a:satMod val="175000"/>
                <a:alpha val="40000"/>
              </a:schemeClr>
            </a:glow>
          </a:effectLst>
        </p:spPr>
      </p:pic>
      <p:pic>
        <p:nvPicPr>
          <p:cNvPr id="12" name="Picture 11">
            <a:extLst>
              <a:ext uri="{FF2B5EF4-FFF2-40B4-BE49-F238E27FC236}">
                <a16:creationId xmlns:a16="http://schemas.microsoft.com/office/drawing/2014/main" id="{001B699D-128C-B21F-B34E-79A07F972CE0}"/>
              </a:ext>
            </a:extLst>
          </p:cNvPr>
          <p:cNvPicPr>
            <a:picLocks noChangeAspect="1"/>
          </p:cNvPicPr>
          <p:nvPr/>
        </p:nvPicPr>
        <p:blipFill>
          <a:blip r:embed="rId15"/>
          <a:stretch>
            <a:fillRect/>
          </a:stretch>
        </p:blipFill>
        <p:spPr>
          <a:xfrm>
            <a:off x="9144000" y="2135212"/>
            <a:ext cx="3810000" cy="3236888"/>
          </a:xfrm>
          <a:prstGeom prst="rect">
            <a:avLst/>
          </a:prstGeom>
          <a:effectLst>
            <a:glow rad="228600">
              <a:schemeClr val="accent6">
                <a:satMod val="175000"/>
                <a:alpha val="40000"/>
              </a:schemeClr>
            </a:glow>
          </a:effectLst>
        </p:spPr>
      </p:pic>
      <p:pic>
        <p:nvPicPr>
          <p:cNvPr id="14" name="Picture 13">
            <a:extLst>
              <a:ext uri="{FF2B5EF4-FFF2-40B4-BE49-F238E27FC236}">
                <a16:creationId xmlns:a16="http://schemas.microsoft.com/office/drawing/2014/main" id="{43D7141D-09CB-E78A-A00B-80AA1981CDD7}"/>
              </a:ext>
            </a:extLst>
          </p:cNvPr>
          <p:cNvPicPr>
            <a:picLocks noChangeAspect="1"/>
          </p:cNvPicPr>
          <p:nvPr/>
        </p:nvPicPr>
        <p:blipFill>
          <a:blip r:embed="rId16"/>
          <a:stretch>
            <a:fillRect/>
          </a:stretch>
        </p:blipFill>
        <p:spPr>
          <a:xfrm>
            <a:off x="13049180" y="2135211"/>
            <a:ext cx="4059043" cy="3225209"/>
          </a:xfrm>
          <a:prstGeom prst="rect">
            <a:avLst/>
          </a:prstGeom>
          <a:effectLst>
            <a:glow rad="228600">
              <a:schemeClr val="accent3">
                <a:satMod val="175000"/>
                <a:alpha val="40000"/>
              </a:schemeClr>
            </a:glow>
          </a:effectLst>
        </p:spPr>
      </p:pic>
      <p:pic>
        <p:nvPicPr>
          <p:cNvPr id="16" name="Picture 15">
            <a:extLst>
              <a:ext uri="{FF2B5EF4-FFF2-40B4-BE49-F238E27FC236}">
                <a16:creationId xmlns:a16="http://schemas.microsoft.com/office/drawing/2014/main" id="{3A3D8508-C7C9-A89C-E474-8D3C804BE57E}"/>
              </a:ext>
            </a:extLst>
          </p:cNvPr>
          <p:cNvPicPr>
            <a:picLocks noChangeAspect="1"/>
          </p:cNvPicPr>
          <p:nvPr/>
        </p:nvPicPr>
        <p:blipFill>
          <a:blip r:embed="rId17"/>
          <a:stretch>
            <a:fillRect/>
          </a:stretch>
        </p:blipFill>
        <p:spPr>
          <a:xfrm>
            <a:off x="665683" y="5593189"/>
            <a:ext cx="4203016" cy="3401663"/>
          </a:xfrm>
          <a:prstGeom prst="rect">
            <a:avLst/>
          </a:prstGeom>
          <a:effectLst>
            <a:glow rad="228600">
              <a:schemeClr val="accent3">
                <a:satMod val="175000"/>
                <a:alpha val="40000"/>
              </a:schemeClr>
            </a:glow>
          </a:effectLst>
        </p:spPr>
      </p:pic>
      <p:pic>
        <p:nvPicPr>
          <p:cNvPr id="18" name="Picture 17">
            <a:extLst>
              <a:ext uri="{FF2B5EF4-FFF2-40B4-BE49-F238E27FC236}">
                <a16:creationId xmlns:a16="http://schemas.microsoft.com/office/drawing/2014/main" id="{DEF487E1-51AB-A99F-6C2B-CD1B52CF3BB7}"/>
              </a:ext>
            </a:extLst>
          </p:cNvPr>
          <p:cNvPicPr>
            <a:picLocks noChangeAspect="1"/>
          </p:cNvPicPr>
          <p:nvPr/>
        </p:nvPicPr>
        <p:blipFill>
          <a:blip r:embed="rId18"/>
          <a:stretch>
            <a:fillRect/>
          </a:stretch>
        </p:blipFill>
        <p:spPr>
          <a:xfrm>
            <a:off x="4896071" y="5603215"/>
            <a:ext cx="4247929" cy="3401663"/>
          </a:xfrm>
          <a:prstGeom prst="rect">
            <a:avLst/>
          </a:prstGeom>
          <a:effectLst>
            <a:glow rad="228600">
              <a:schemeClr val="accent6">
                <a:satMod val="175000"/>
                <a:alpha val="40000"/>
              </a:schemeClr>
            </a:glow>
          </a:effectLst>
        </p:spPr>
      </p:pic>
      <p:pic>
        <p:nvPicPr>
          <p:cNvPr id="20" name="Picture 19">
            <a:extLst>
              <a:ext uri="{FF2B5EF4-FFF2-40B4-BE49-F238E27FC236}">
                <a16:creationId xmlns:a16="http://schemas.microsoft.com/office/drawing/2014/main" id="{51736E14-3A04-68C2-A7AB-04EC68481331}"/>
              </a:ext>
            </a:extLst>
          </p:cNvPr>
          <p:cNvPicPr>
            <a:picLocks noChangeAspect="1"/>
          </p:cNvPicPr>
          <p:nvPr/>
        </p:nvPicPr>
        <p:blipFill>
          <a:blip r:embed="rId19"/>
          <a:stretch>
            <a:fillRect/>
          </a:stretch>
        </p:blipFill>
        <p:spPr>
          <a:xfrm>
            <a:off x="9159340" y="5619735"/>
            <a:ext cx="3774326" cy="3348569"/>
          </a:xfrm>
          <a:prstGeom prst="rect">
            <a:avLst/>
          </a:prstGeom>
          <a:effectLst>
            <a:glow rad="228600">
              <a:schemeClr val="accent5">
                <a:satMod val="175000"/>
                <a:alpha val="40000"/>
              </a:schemeClr>
            </a:glow>
          </a:effectLst>
        </p:spPr>
      </p:pic>
      <p:pic>
        <p:nvPicPr>
          <p:cNvPr id="24" name="Picture 23">
            <a:extLst>
              <a:ext uri="{FF2B5EF4-FFF2-40B4-BE49-F238E27FC236}">
                <a16:creationId xmlns:a16="http://schemas.microsoft.com/office/drawing/2014/main" id="{FFCA14A1-4705-9001-A80C-1398B0111BA0}"/>
              </a:ext>
            </a:extLst>
          </p:cNvPr>
          <p:cNvPicPr>
            <a:picLocks noChangeAspect="1"/>
          </p:cNvPicPr>
          <p:nvPr/>
        </p:nvPicPr>
        <p:blipFill>
          <a:blip r:embed="rId20"/>
          <a:stretch>
            <a:fillRect/>
          </a:stretch>
        </p:blipFill>
        <p:spPr>
          <a:xfrm>
            <a:off x="13049180" y="5619734"/>
            <a:ext cx="4065743" cy="3395767"/>
          </a:xfrm>
          <a:prstGeom prst="rect">
            <a:avLst/>
          </a:prstGeom>
          <a:effectLst>
            <a:glow rad="228600">
              <a:schemeClr val="accent2">
                <a:satMod val="175000"/>
                <a:alpha val="40000"/>
              </a:schemeClr>
            </a:glow>
          </a:effectLst>
        </p:spPr>
      </p:pic>
    </p:spTree>
    <p:custDataLst>
      <p:tags r:id="rId1"/>
    </p:custDataLst>
    <p:extLst>
      <p:ext uri="{BB962C8B-B14F-4D97-AF65-F5344CB8AC3E}">
        <p14:creationId xmlns:p14="http://schemas.microsoft.com/office/powerpoint/2010/main" val="123211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32" presetClass="emph" presetSubtype="0" repeatCount="indefinite" nodeType="afterEffect">
                                  <p:stCondLst>
                                    <p:cond delay="0"/>
                                  </p:stCondLst>
                                  <p:endCondLst>
                                    <p:cond evt="onNext" delay="0">
                                      <p:tgtEl>
                                        <p:sldTgt/>
                                      </p:tgtEl>
                                    </p:cond>
                                  </p:end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par>
                          <p:cTn id="24" fill="hold">
                            <p:stCondLst>
                              <p:cond delay="50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par>
                          <p:cTn id="38" fill="hold">
                            <p:stCondLst>
                              <p:cond delay="500"/>
                            </p:stCondLst>
                            <p:childTnLst>
                              <p:par>
                                <p:cTn id="39" presetID="32" presetClass="emph" presetSubtype="0" repeatCount="indefinite" fill="hold" nodeType="afterEffect">
                                  <p:stCondLst>
                                    <p:cond delay="0"/>
                                  </p:stCondLst>
                                  <p:endCondLst>
                                    <p:cond evt="onNext" delay="0">
                                      <p:tgtEl>
                                        <p:sldTgt/>
                                      </p:tgtEl>
                                    </p:cond>
                                  </p:endCondLst>
                                  <p:childTnLst>
                                    <p:animRot by="120000">
                                      <p:cBhvr>
                                        <p:cTn id="40" dur="100" fill="hold">
                                          <p:stCondLst>
                                            <p:cond delay="0"/>
                                          </p:stCondLst>
                                        </p:cTn>
                                        <p:tgtEl>
                                          <p:spTgt spid="12"/>
                                        </p:tgtEl>
                                        <p:attrNameLst>
                                          <p:attrName>r</p:attrName>
                                        </p:attrNameLst>
                                      </p:cBhvr>
                                    </p:animRot>
                                    <p:animRot by="-240000">
                                      <p:cBhvr>
                                        <p:cTn id="41" dur="200" fill="hold">
                                          <p:stCondLst>
                                            <p:cond delay="200"/>
                                          </p:stCondLst>
                                        </p:cTn>
                                        <p:tgtEl>
                                          <p:spTgt spid="12"/>
                                        </p:tgtEl>
                                        <p:attrNameLst>
                                          <p:attrName>r</p:attrName>
                                        </p:attrNameLst>
                                      </p:cBhvr>
                                    </p:animRot>
                                    <p:animRot by="240000">
                                      <p:cBhvr>
                                        <p:cTn id="42" dur="200" fill="hold">
                                          <p:stCondLst>
                                            <p:cond delay="400"/>
                                          </p:stCondLst>
                                        </p:cTn>
                                        <p:tgtEl>
                                          <p:spTgt spid="12"/>
                                        </p:tgtEl>
                                        <p:attrNameLst>
                                          <p:attrName>r</p:attrName>
                                        </p:attrNameLst>
                                      </p:cBhvr>
                                    </p:animRot>
                                    <p:animRot by="-240000">
                                      <p:cBhvr>
                                        <p:cTn id="43" dur="200" fill="hold">
                                          <p:stCondLst>
                                            <p:cond delay="600"/>
                                          </p:stCondLst>
                                        </p:cTn>
                                        <p:tgtEl>
                                          <p:spTgt spid="12"/>
                                        </p:tgtEl>
                                        <p:attrNameLst>
                                          <p:attrName>r</p:attrName>
                                        </p:attrNameLst>
                                      </p:cBhvr>
                                    </p:animRot>
                                    <p:animRot by="120000">
                                      <p:cBhvr>
                                        <p:cTn id="44" dur="200" fill="hold">
                                          <p:stCondLst>
                                            <p:cond delay="800"/>
                                          </p:stCondLst>
                                        </p:cTn>
                                        <p:tgtEl>
                                          <p:spTgt spid="12"/>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subTnLst>
                                    <p:audio>
                                      <p:cMediaNode>
                                        <p:cTn display="0" masterRel="sameClick">
                                          <p:stCondLst>
                                            <p:cond evt="begin" delay="0">
                                              <p:tn val="47"/>
                                            </p:cond>
                                          </p:stCondLst>
                                          <p:endCondLst>
                                            <p:cond evt="onStopAudio" delay="0">
                                              <p:tgtEl>
                                                <p:sldTgt/>
                                              </p:tgtEl>
                                            </p:cond>
                                          </p:endCondLst>
                                        </p:cTn>
                                        <p:tgtEl>
                                          <p:sndTgt r:embed="rId4" name="chimes.wav"/>
                                        </p:tgtEl>
                                      </p:cMediaNode>
                                    </p:audio>
                                  </p:subTnLst>
                                </p:cTn>
                              </p:par>
                            </p:childTnLst>
                          </p:cTn>
                        </p:par>
                        <p:par>
                          <p:cTn id="52" fill="hold">
                            <p:stCondLst>
                              <p:cond delay="500"/>
                            </p:stCondLst>
                            <p:childTnLst>
                              <p:par>
                                <p:cTn id="53" presetID="32" presetClass="emph" presetSubtype="0" repeatCount="indefinite" fill="hold" nodeType="afterEffect">
                                  <p:stCondLst>
                                    <p:cond delay="0"/>
                                  </p:stCondLst>
                                  <p:endCondLst>
                                    <p:cond evt="onNext" delay="0">
                                      <p:tgtEl>
                                        <p:sldTgt/>
                                      </p:tgtEl>
                                    </p:cond>
                                  </p:endCondLst>
                                  <p:childTnLst>
                                    <p:animRot by="120000">
                                      <p:cBhvr>
                                        <p:cTn id="54" dur="100" fill="hold">
                                          <p:stCondLst>
                                            <p:cond delay="0"/>
                                          </p:stCondLst>
                                        </p:cTn>
                                        <p:tgtEl>
                                          <p:spTgt spid="14"/>
                                        </p:tgtEl>
                                        <p:attrNameLst>
                                          <p:attrName>r</p:attrName>
                                        </p:attrNameLst>
                                      </p:cBhvr>
                                    </p:animRot>
                                    <p:animRot by="-240000">
                                      <p:cBhvr>
                                        <p:cTn id="55" dur="200" fill="hold">
                                          <p:stCondLst>
                                            <p:cond delay="200"/>
                                          </p:stCondLst>
                                        </p:cTn>
                                        <p:tgtEl>
                                          <p:spTgt spid="14"/>
                                        </p:tgtEl>
                                        <p:attrNameLst>
                                          <p:attrName>r</p:attrName>
                                        </p:attrNameLst>
                                      </p:cBhvr>
                                    </p:animRot>
                                    <p:animRot by="240000">
                                      <p:cBhvr>
                                        <p:cTn id="56" dur="200" fill="hold">
                                          <p:stCondLst>
                                            <p:cond delay="400"/>
                                          </p:stCondLst>
                                        </p:cTn>
                                        <p:tgtEl>
                                          <p:spTgt spid="14"/>
                                        </p:tgtEl>
                                        <p:attrNameLst>
                                          <p:attrName>r</p:attrName>
                                        </p:attrNameLst>
                                      </p:cBhvr>
                                    </p:animRot>
                                    <p:animRot by="-240000">
                                      <p:cBhvr>
                                        <p:cTn id="57" dur="200" fill="hold">
                                          <p:stCondLst>
                                            <p:cond delay="600"/>
                                          </p:stCondLst>
                                        </p:cTn>
                                        <p:tgtEl>
                                          <p:spTgt spid="14"/>
                                        </p:tgtEl>
                                        <p:attrNameLst>
                                          <p:attrName>r</p:attrName>
                                        </p:attrNameLst>
                                      </p:cBhvr>
                                    </p:animRot>
                                    <p:animRot by="120000">
                                      <p:cBhvr>
                                        <p:cTn id="58" dur="200" fill="hold">
                                          <p:stCondLst>
                                            <p:cond delay="800"/>
                                          </p:stCondLst>
                                        </p:cTn>
                                        <p:tgtEl>
                                          <p:spTgt spid="14"/>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4" name="chimes.wav"/>
                                        </p:tgtEl>
                                      </p:cMediaNode>
                                    </p:audio>
                                  </p:subTnLst>
                                </p:cTn>
                              </p:par>
                            </p:childTnLst>
                          </p:cTn>
                        </p:par>
                        <p:par>
                          <p:cTn id="66" fill="hold">
                            <p:stCondLst>
                              <p:cond delay="500"/>
                            </p:stCondLst>
                            <p:childTnLst>
                              <p:par>
                                <p:cTn id="67" presetID="32" presetClass="emph" presetSubtype="0" repeatCount="indefinite" fill="hold" nodeType="afterEffect">
                                  <p:stCondLst>
                                    <p:cond delay="0"/>
                                  </p:stCondLst>
                                  <p:endCondLst>
                                    <p:cond evt="onNext" delay="0">
                                      <p:tgtEl>
                                        <p:sldTgt/>
                                      </p:tgtEl>
                                    </p:cond>
                                  </p:endCondLst>
                                  <p:childTnLst>
                                    <p:animRot by="120000">
                                      <p:cBhvr>
                                        <p:cTn id="68" dur="100" fill="hold">
                                          <p:stCondLst>
                                            <p:cond delay="0"/>
                                          </p:stCondLst>
                                        </p:cTn>
                                        <p:tgtEl>
                                          <p:spTgt spid="16"/>
                                        </p:tgtEl>
                                        <p:attrNameLst>
                                          <p:attrName>r</p:attrName>
                                        </p:attrNameLst>
                                      </p:cBhvr>
                                    </p:animRot>
                                    <p:animRot by="-240000">
                                      <p:cBhvr>
                                        <p:cTn id="69" dur="200" fill="hold">
                                          <p:stCondLst>
                                            <p:cond delay="200"/>
                                          </p:stCondLst>
                                        </p:cTn>
                                        <p:tgtEl>
                                          <p:spTgt spid="16"/>
                                        </p:tgtEl>
                                        <p:attrNameLst>
                                          <p:attrName>r</p:attrName>
                                        </p:attrNameLst>
                                      </p:cBhvr>
                                    </p:animRot>
                                    <p:animRot by="240000">
                                      <p:cBhvr>
                                        <p:cTn id="70" dur="200" fill="hold">
                                          <p:stCondLst>
                                            <p:cond delay="400"/>
                                          </p:stCondLst>
                                        </p:cTn>
                                        <p:tgtEl>
                                          <p:spTgt spid="16"/>
                                        </p:tgtEl>
                                        <p:attrNameLst>
                                          <p:attrName>r</p:attrName>
                                        </p:attrNameLst>
                                      </p:cBhvr>
                                    </p:animRot>
                                    <p:animRot by="-240000">
                                      <p:cBhvr>
                                        <p:cTn id="71" dur="200" fill="hold">
                                          <p:stCondLst>
                                            <p:cond delay="600"/>
                                          </p:stCondLst>
                                        </p:cTn>
                                        <p:tgtEl>
                                          <p:spTgt spid="16"/>
                                        </p:tgtEl>
                                        <p:attrNameLst>
                                          <p:attrName>r</p:attrName>
                                        </p:attrNameLst>
                                      </p:cBhvr>
                                    </p:animRot>
                                    <p:animRot by="120000">
                                      <p:cBhvr>
                                        <p:cTn id="72" dur="200" fill="hold">
                                          <p:stCondLst>
                                            <p:cond delay="800"/>
                                          </p:stCondLst>
                                        </p:cTn>
                                        <p:tgtEl>
                                          <p:spTgt spid="16"/>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subTnLst>
                                    <p:audio>
                                      <p:cMediaNode>
                                        <p:cTn display="0" masterRel="sameClick">
                                          <p:stCondLst>
                                            <p:cond evt="begin" delay="0">
                                              <p:tn val="75"/>
                                            </p:cond>
                                          </p:stCondLst>
                                          <p:endCondLst>
                                            <p:cond evt="onStopAudio" delay="0">
                                              <p:tgtEl>
                                                <p:sldTgt/>
                                              </p:tgtEl>
                                            </p:cond>
                                          </p:endCondLst>
                                        </p:cTn>
                                        <p:tgtEl>
                                          <p:sndTgt r:embed="rId4" name="chimes.wav"/>
                                        </p:tgtEl>
                                      </p:cMediaNode>
                                    </p:audio>
                                  </p:subTnLst>
                                </p:cTn>
                              </p:par>
                            </p:childTnLst>
                          </p:cTn>
                        </p:par>
                        <p:par>
                          <p:cTn id="80" fill="hold">
                            <p:stCondLst>
                              <p:cond delay="500"/>
                            </p:stCondLst>
                            <p:childTnLst>
                              <p:par>
                                <p:cTn id="81" presetID="32" presetClass="emph" presetSubtype="0" repeatCount="indefinite" fill="hold" nodeType="afterEffect">
                                  <p:stCondLst>
                                    <p:cond delay="0"/>
                                  </p:stCondLst>
                                  <p:endCondLst>
                                    <p:cond evt="onNext" delay="0">
                                      <p:tgtEl>
                                        <p:sldTgt/>
                                      </p:tgtEl>
                                    </p:cond>
                                  </p:endCondLst>
                                  <p:childTnLst>
                                    <p:animRot by="120000">
                                      <p:cBhvr>
                                        <p:cTn id="82" dur="100" fill="hold">
                                          <p:stCondLst>
                                            <p:cond delay="0"/>
                                          </p:stCondLst>
                                        </p:cTn>
                                        <p:tgtEl>
                                          <p:spTgt spid="18"/>
                                        </p:tgtEl>
                                        <p:attrNameLst>
                                          <p:attrName>r</p:attrName>
                                        </p:attrNameLst>
                                      </p:cBhvr>
                                    </p:animRot>
                                    <p:animRot by="-240000">
                                      <p:cBhvr>
                                        <p:cTn id="83" dur="200" fill="hold">
                                          <p:stCondLst>
                                            <p:cond delay="200"/>
                                          </p:stCondLst>
                                        </p:cTn>
                                        <p:tgtEl>
                                          <p:spTgt spid="18"/>
                                        </p:tgtEl>
                                        <p:attrNameLst>
                                          <p:attrName>r</p:attrName>
                                        </p:attrNameLst>
                                      </p:cBhvr>
                                    </p:animRot>
                                    <p:animRot by="240000">
                                      <p:cBhvr>
                                        <p:cTn id="84" dur="200" fill="hold">
                                          <p:stCondLst>
                                            <p:cond delay="400"/>
                                          </p:stCondLst>
                                        </p:cTn>
                                        <p:tgtEl>
                                          <p:spTgt spid="18"/>
                                        </p:tgtEl>
                                        <p:attrNameLst>
                                          <p:attrName>r</p:attrName>
                                        </p:attrNameLst>
                                      </p:cBhvr>
                                    </p:animRot>
                                    <p:animRot by="-240000">
                                      <p:cBhvr>
                                        <p:cTn id="85" dur="200" fill="hold">
                                          <p:stCondLst>
                                            <p:cond delay="600"/>
                                          </p:stCondLst>
                                        </p:cTn>
                                        <p:tgtEl>
                                          <p:spTgt spid="18"/>
                                        </p:tgtEl>
                                        <p:attrNameLst>
                                          <p:attrName>r</p:attrName>
                                        </p:attrNameLst>
                                      </p:cBhvr>
                                    </p:animRot>
                                    <p:animRot by="120000">
                                      <p:cBhvr>
                                        <p:cTn id="86" dur="200" fill="hold">
                                          <p:stCondLst>
                                            <p:cond delay="800"/>
                                          </p:stCondLst>
                                        </p:cTn>
                                        <p:tgtEl>
                                          <p:spTgt spid="18"/>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p:cTn id="91" dur="500" fill="hold"/>
                                        <p:tgtEl>
                                          <p:spTgt spid="20"/>
                                        </p:tgtEl>
                                        <p:attrNameLst>
                                          <p:attrName>ppt_w</p:attrName>
                                        </p:attrNameLst>
                                      </p:cBhvr>
                                      <p:tavLst>
                                        <p:tav tm="0">
                                          <p:val>
                                            <p:fltVal val="0"/>
                                          </p:val>
                                        </p:tav>
                                        <p:tav tm="100000">
                                          <p:val>
                                            <p:strVal val="#ppt_w"/>
                                          </p:val>
                                        </p:tav>
                                      </p:tavLst>
                                    </p:anim>
                                    <p:anim calcmode="lin" valueType="num">
                                      <p:cBhvr>
                                        <p:cTn id="92" dur="500" fill="hold"/>
                                        <p:tgtEl>
                                          <p:spTgt spid="20"/>
                                        </p:tgtEl>
                                        <p:attrNameLst>
                                          <p:attrName>ppt_h</p:attrName>
                                        </p:attrNameLst>
                                      </p:cBhvr>
                                      <p:tavLst>
                                        <p:tav tm="0">
                                          <p:val>
                                            <p:fltVal val="0"/>
                                          </p:val>
                                        </p:tav>
                                        <p:tav tm="100000">
                                          <p:val>
                                            <p:strVal val="#ppt_h"/>
                                          </p:val>
                                        </p:tav>
                                      </p:tavLst>
                                    </p:anim>
                                    <p:animEffect transition="in" filter="fade">
                                      <p:cBhvr>
                                        <p:cTn id="93" dur="500"/>
                                        <p:tgtEl>
                                          <p:spTgt spid="20"/>
                                        </p:tgtEl>
                                      </p:cBhvr>
                                    </p:animEffect>
                                  </p:childTnLst>
                                  <p:subTnLst>
                                    <p:audio>
                                      <p:cMediaNode>
                                        <p:cTn display="0" masterRel="sameClick">
                                          <p:stCondLst>
                                            <p:cond evt="begin" delay="0">
                                              <p:tn val="89"/>
                                            </p:cond>
                                          </p:stCondLst>
                                          <p:endCondLst>
                                            <p:cond evt="onStopAudio" delay="0">
                                              <p:tgtEl>
                                                <p:sldTgt/>
                                              </p:tgtEl>
                                            </p:cond>
                                          </p:endCondLst>
                                        </p:cTn>
                                        <p:tgtEl>
                                          <p:sndTgt r:embed="rId4" name="chimes.wav"/>
                                        </p:tgtEl>
                                      </p:cMediaNode>
                                    </p:audio>
                                  </p:subTnLst>
                                </p:cTn>
                              </p:par>
                            </p:childTnLst>
                          </p:cTn>
                        </p:par>
                        <p:par>
                          <p:cTn id="94" fill="hold">
                            <p:stCondLst>
                              <p:cond delay="500"/>
                            </p:stCondLst>
                            <p:childTnLst>
                              <p:par>
                                <p:cTn id="95" presetID="32" presetClass="emph" presetSubtype="0" repeatCount="indefinite" fill="hold" nodeType="afterEffect">
                                  <p:stCondLst>
                                    <p:cond delay="0"/>
                                  </p:stCondLst>
                                  <p:endCondLst>
                                    <p:cond evt="onNext" delay="0">
                                      <p:tgtEl>
                                        <p:sldTgt/>
                                      </p:tgtEl>
                                    </p:cond>
                                  </p:endCondLst>
                                  <p:childTnLst>
                                    <p:animRot by="120000">
                                      <p:cBhvr>
                                        <p:cTn id="96" dur="100" fill="hold">
                                          <p:stCondLst>
                                            <p:cond delay="0"/>
                                          </p:stCondLst>
                                        </p:cTn>
                                        <p:tgtEl>
                                          <p:spTgt spid="20"/>
                                        </p:tgtEl>
                                        <p:attrNameLst>
                                          <p:attrName>r</p:attrName>
                                        </p:attrNameLst>
                                      </p:cBhvr>
                                    </p:animRot>
                                    <p:animRot by="-240000">
                                      <p:cBhvr>
                                        <p:cTn id="97" dur="200" fill="hold">
                                          <p:stCondLst>
                                            <p:cond delay="200"/>
                                          </p:stCondLst>
                                        </p:cTn>
                                        <p:tgtEl>
                                          <p:spTgt spid="20"/>
                                        </p:tgtEl>
                                        <p:attrNameLst>
                                          <p:attrName>r</p:attrName>
                                        </p:attrNameLst>
                                      </p:cBhvr>
                                    </p:animRot>
                                    <p:animRot by="240000">
                                      <p:cBhvr>
                                        <p:cTn id="98" dur="200" fill="hold">
                                          <p:stCondLst>
                                            <p:cond delay="400"/>
                                          </p:stCondLst>
                                        </p:cTn>
                                        <p:tgtEl>
                                          <p:spTgt spid="20"/>
                                        </p:tgtEl>
                                        <p:attrNameLst>
                                          <p:attrName>r</p:attrName>
                                        </p:attrNameLst>
                                      </p:cBhvr>
                                    </p:animRot>
                                    <p:animRot by="-240000">
                                      <p:cBhvr>
                                        <p:cTn id="99" dur="200" fill="hold">
                                          <p:stCondLst>
                                            <p:cond delay="600"/>
                                          </p:stCondLst>
                                        </p:cTn>
                                        <p:tgtEl>
                                          <p:spTgt spid="20"/>
                                        </p:tgtEl>
                                        <p:attrNameLst>
                                          <p:attrName>r</p:attrName>
                                        </p:attrNameLst>
                                      </p:cBhvr>
                                    </p:animRot>
                                    <p:animRot by="120000">
                                      <p:cBhvr>
                                        <p:cTn id="100" dur="200" fill="hold">
                                          <p:stCondLst>
                                            <p:cond delay="800"/>
                                          </p:stCondLst>
                                        </p:cTn>
                                        <p:tgtEl>
                                          <p:spTgt spid="20"/>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p:cTn id="105" dur="500" fill="hold"/>
                                        <p:tgtEl>
                                          <p:spTgt spid="24"/>
                                        </p:tgtEl>
                                        <p:attrNameLst>
                                          <p:attrName>ppt_w</p:attrName>
                                        </p:attrNameLst>
                                      </p:cBhvr>
                                      <p:tavLst>
                                        <p:tav tm="0">
                                          <p:val>
                                            <p:fltVal val="0"/>
                                          </p:val>
                                        </p:tav>
                                        <p:tav tm="100000">
                                          <p:val>
                                            <p:strVal val="#ppt_w"/>
                                          </p:val>
                                        </p:tav>
                                      </p:tavLst>
                                    </p:anim>
                                    <p:anim calcmode="lin" valueType="num">
                                      <p:cBhvr>
                                        <p:cTn id="106" dur="500" fill="hold"/>
                                        <p:tgtEl>
                                          <p:spTgt spid="24"/>
                                        </p:tgtEl>
                                        <p:attrNameLst>
                                          <p:attrName>ppt_h</p:attrName>
                                        </p:attrNameLst>
                                      </p:cBhvr>
                                      <p:tavLst>
                                        <p:tav tm="0">
                                          <p:val>
                                            <p:fltVal val="0"/>
                                          </p:val>
                                        </p:tav>
                                        <p:tav tm="100000">
                                          <p:val>
                                            <p:strVal val="#ppt_h"/>
                                          </p:val>
                                        </p:tav>
                                      </p:tavLst>
                                    </p:anim>
                                    <p:animEffect transition="in" filter="fade">
                                      <p:cBhvr>
                                        <p:cTn id="107" dur="500"/>
                                        <p:tgtEl>
                                          <p:spTgt spid="24"/>
                                        </p:tgtEl>
                                      </p:cBhvr>
                                    </p:animEffect>
                                  </p:childTnLst>
                                  <p:subTnLst>
                                    <p:audio>
                                      <p:cMediaNode>
                                        <p:cTn display="0" masterRel="sameClick">
                                          <p:stCondLst>
                                            <p:cond evt="begin" delay="0">
                                              <p:tn val="103"/>
                                            </p:cond>
                                          </p:stCondLst>
                                          <p:endCondLst>
                                            <p:cond evt="onStopAudio" delay="0">
                                              <p:tgtEl>
                                                <p:sldTgt/>
                                              </p:tgtEl>
                                            </p:cond>
                                          </p:endCondLst>
                                        </p:cTn>
                                        <p:tgtEl>
                                          <p:sndTgt r:embed="rId4"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32" presetClass="emph" presetSubtype="0" repeatCount="indefinite" fill="hold" nodeType="clickEffect">
                                  <p:stCondLst>
                                    <p:cond delay="0"/>
                                  </p:stCondLst>
                                  <p:endCondLst>
                                    <p:cond evt="onNext" delay="0">
                                      <p:tgtEl>
                                        <p:sldTgt/>
                                      </p:tgtEl>
                                    </p:cond>
                                  </p:endCondLst>
                                  <p:childTnLst>
                                    <p:animRot by="120000">
                                      <p:cBhvr>
                                        <p:cTn id="111" dur="100" fill="hold">
                                          <p:stCondLst>
                                            <p:cond delay="0"/>
                                          </p:stCondLst>
                                        </p:cTn>
                                        <p:tgtEl>
                                          <p:spTgt spid="24"/>
                                        </p:tgtEl>
                                        <p:attrNameLst>
                                          <p:attrName>r</p:attrName>
                                        </p:attrNameLst>
                                      </p:cBhvr>
                                    </p:animRot>
                                    <p:animRot by="-240000">
                                      <p:cBhvr>
                                        <p:cTn id="112" dur="200" fill="hold">
                                          <p:stCondLst>
                                            <p:cond delay="200"/>
                                          </p:stCondLst>
                                        </p:cTn>
                                        <p:tgtEl>
                                          <p:spTgt spid="24"/>
                                        </p:tgtEl>
                                        <p:attrNameLst>
                                          <p:attrName>r</p:attrName>
                                        </p:attrNameLst>
                                      </p:cBhvr>
                                    </p:animRot>
                                    <p:animRot by="240000">
                                      <p:cBhvr>
                                        <p:cTn id="113" dur="200" fill="hold">
                                          <p:stCondLst>
                                            <p:cond delay="400"/>
                                          </p:stCondLst>
                                        </p:cTn>
                                        <p:tgtEl>
                                          <p:spTgt spid="24"/>
                                        </p:tgtEl>
                                        <p:attrNameLst>
                                          <p:attrName>r</p:attrName>
                                        </p:attrNameLst>
                                      </p:cBhvr>
                                    </p:animRot>
                                    <p:animRot by="-240000">
                                      <p:cBhvr>
                                        <p:cTn id="114" dur="200" fill="hold">
                                          <p:stCondLst>
                                            <p:cond delay="600"/>
                                          </p:stCondLst>
                                        </p:cTn>
                                        <p:tgtEl>
                                          <p:spTgt spid="24"/>
                                        </p:tgtEl>
                                        <p:attrNameLst>
                                          <p:attrName>r</p:attrName>
                                        </p:attrNameLst>
                                      </p:cBhvr>
                                    </p:animRot>
                                    <p:animRot by="120000">
                                      <p:cBhvr>
                                        <p:cTn id="115"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2"/>
          <a:stretch>
            <a:fillRect/>
          </a:stretch>
        </p:blipFill>
        <p:spPr>
          <a:xfrm>
            <a:off x="723588" y="1906260"/>
            <a:ext cx="16494856" cy="7157177"/>
          </a:xfrm>
          <a:prstGeom prst="rect">
            <a:avLst/>
          </a:prstGeom>
        </p:spPr>
      </p:pic>
      <p:sp>
        <p:nvSpPr>
          <p:cNvPr id="3" name="TextBox 33">
            <a:extLst>
              <a:ext uri="{FF2B5EF4-FFF2-40B4-BE49-F238E27FC236}">
                <a16:creationId xmlns:a16="http://schemas.microsoft.com/office/drawing/2014/main" id="{DC1294F8-83D8-63FF-B079-943CDF1B5804}"/>
              </a:ext>
            </a:extLst>
          </p:cNvPr>
          <p:cNvSpPr txBox="1"/>
          <p:nvPr/>
        </p:nvSpPr>
        <p:spPr>
          <a:xfrm>
            <a:off x="2215591" y="583257"/>
            <a:ext cx="5527229"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say.</a:t>
            </a:r>
          </a:p>
        </p:txBody>
      </p:sp>
      <p:pic>
        <p:nvPicPr>
          <p:cNvPr id="5" name="Picture 4">
            <a:extLst>
              <a:ext uri="{FF2B5EF4-FFF2-40B4-BE49-F238E27FC236}">
                <a16:creationId xmlns:a16="http://schemas.microsoft.com/office/drawing/2014/main" id="{41133332-79A2-2EEC-8094-C5A07179CCD1}"/>
              </a:ext>
            </a:extLst>
          </p:cNvPr>
          <p:cNvPicPr>
            <a:picLocks noChangeAspect="1"/>
          </p:cNvPicPr>
          <p:nvPr/>
        </p:nvPicPr>
        <p:blipFill>
          <a:blip r:embed="rId13"/>
          <a:stretch>
            <a:fillRect/>
          </a:stretch>
        </p:blipFill>
        <p:spPr>
          <a:xfrm>
            <a:off x="719577" y="1949574"/>
            <a:ext cx="4136487" cy="3324799"/>
          </a:xfrm>
          <a:prstGeom prst="rect">
            <a:avLst/>
          </a:prstGeom>
          <a:effectLst>
            <a:glow rad="228600">
              <a:schemeClr val="accent5">
                <a:satMod val="175000"/>
                <a:alpha val="40000"/>
              </a:schemeClr>
            </a:glow>
          </a:effectLst>
        </p:spPr>
      </p:pic>
      <p:pic>
        <p:nvPicPr>
          <p:cNvPr id="10" name="Picture 9">
            <a:extLst>
              <a:ext uri="{FF2B5EF4-FFF2-40B4-BE49-F238E27FC236}">
                <a16:creationId xmlns:a16="http://schemas.microsoft.com/office/drawing/2014/main" id="{713FA2F9-7B7E-A835-6D52-C4245E3FD4A6}"/>
              </a:ext>
            </a:extLst>
          </p:cNvPr>
          <p:cNvPicPr>
            <a:picLocks noChangeAspect="1"/>
          </p:cNvPicPr>
          <p:nvPr/>
        </p:nvPicPr>
        <p:blipFill>
          <a:blip r:embed="rId14"/>
          <a:stretch>
            <a:fillRect/>
          </a:stretch>
        </p:blipFill>
        <p:spPr>
          <a:xfrm>
            <a:off x="4951131" y="1959169"/>
            <a:ext cx="3965850" cy="3315204"/>
          </a:xfrm>
          <a:prstGeom prst="rect">
            <a:avLst/>
          </a:prstGeom>
          <a:effectLst>
            <a:glow rad="228600">
              <a:schemeClr val="accent6">
                <a:satMod val="175000"/>
                <a:alpha val="40000"/>
              </a:schemeClr>
            </a:glow>
          </a:effectLst>
        </p:spPr>
      </p:pic>
      <p:pic>
        <p:nvPicPr>
          <p:cNvPr id="12" name="Picture 11">
            <a:extLst>
              <a:ext uri="{FF2B5EF4-FFF2-40B4-BE49-F238E27FC236}">
                <a16:creationId xmlns:a16="http://schemas.microsoft.com/office/drawing/2014/main" id="{ACA457F5-6180-F8C2-BE01-A8046832C151}"/>
              </a:ext>
            </a:extLst>
          </p:cNvPr>
          <p:cNvPicPr>
            <a:picLocks noChangeAspect="1"/>
          </p:cNvPicPr>
          <p:nvPr/>
        </p:nvPicPr>
        <p:blipFill>
          <a:blip r:embed="rId15"/>
          <a:stretch>
            <a:fillRect/>
          </a:stretch>
        </p:blipFill>
        <p:spPr>
          <a:xfrm>
            <a:off x="9054329" y="1959169"/>
            <a:ext cx="3965850" cy="3248946"/>
          </a:xfrm>
          <a:prstGeom prst="rect">
            <a:avLst/>
          </a:prstGeom>
          <a:effectLst>
            <a:glow rad="228600">
              <a:schemeClr val="accent4">
                <a:satMod val="175000"/>
                <a:alpha val="40000"/>
              </a:schemeClr>
            </a:glow>
          </a:effectLst>
        </p:spPr>
      </p:pic>
      <p:pic>
        <p:nvPicPr>
          <p:cNvPr id="14" name="Picture 13">
            <a:extLst>
              <a:ext uri="{FF2B5EF4-FFF2-40B4-BE49-F238E27FC236}">
                <a16:creationId xmlns:a16="http://schemas.microsoft.com/office/drawing/2014/main" id="{BC554866-1D70-78DA-8AF4-C3CD0C2F38BC}"/>
              </a:ext>
            </a:extLst>
          </p:cNvPr>
          <p:cNvPicPr>
            <a:picLocks noChangeAspect="1"/>
          </p:cNvPicPr>
          <p:nvPr/>
        </p:nvPicPr>
        <p:blipFill>
          <a:blip r:embed="rId16"/>
          <a:stretch>
            <a:fillRect/>
          </a:stretch>
        </p:blipFill>
        <p:spPr>
          <a:xfrm>
            <a:off x="13162339" y="1964410"/>
            <a:ext cx="3844391" cy="3243705"/>
          </a:xfrm>
          <a:prstGeom prst="rect">
            <a:avLst/>
          </a:prstGeom>
          <a:effectLst>
            <a:glow rad="228600">
              <a:schemeClr val="accent3">
                <a:satMod val="175000"/>
                <a:alpha val="40000"/>
              </a:schemeClr>
            </a:glow>
          </a:effectLst>
        </p:spPr>
      </p:pic>
      <p:pic>
        <p:nvPicPr>
          <p:cNvPr id="16" name="Picture 15">
            <a:extLst>
              <a:ext uri="{FF2B5EF4-FFF2-40B4-BE49-F238E27FC236}">
                <a16:creationId xmlns:a16="http://schemas.microsoft.com/office/drawing/2014/main" id="{420928A4-5BA3-560F-098F-E2227EE50620}"/>
              </a:ext>
            </a:extLst>
          </p:cNvPr>
          <p:cNvPicPr>
            <a:picLocks noChangeAspect="1"/>
          </p:cNvPicPr>
          <p:nvPr/>
        </p:nvPicPr>
        <p:blipFill>
          <a:blip r:embed="rId17"/>
          <a:stretch>
            <a:fillRect/>
          </a:stretch>
        </p:blipFill>
        <p:spPr>
          <a:xfrm>
            <a:off x="695566" y="5638704"/>
            <a:ext cx="4038742" cy="3303003"/>
          </a:xfrm>
          <a:prstGeom prst="rect">
            <a:avLst/>
          </a:prstGeom>
          <a:effectLst>
            <a:glow rad="228600">
              <a:schemeClr val="accent2">
                <a:satMod val="175000"/>
                <a:alpha val="40000"/>
              </a:schemeClr>
            </a:glow>
          </a:effectLst>
        </p:spPr>
      </p:pic>
      <p:pic>
        <p:nvPicPr>
          <p:cNvPr id="18" name="Picture 17">
            <a:extLst>
              <a:ext uri="{FF2B5EF4-FFF2-40B4-BE49-F238E27FC236}">
                <a16:creationId xmlns:a16="http://schemas.microsoft.com/office/drawing/2014/main" id="{388D3F8B-36F6-3ABB-C4AA-AC746A678D3D}"/>
              </a:ext>
            </a:extLst>
          </p:cNvPr>
          <p:cNvPicPr>
            <a:picLocks noChangeAspect="1"/>
          </p:cNvPicPr>
          <p:nvPr/>
        </p:nvPicPr>
        <p:blipFill>
          <a:blip r:embed="rId18"/>
          <a:stretch>
            <a:fillRect/>
          </a:stretch>
        </p:blipFill>
        <p:spPr>
          <a:xfrm>
            <a:off x="4834529" y="5638704"/>
            <a:ext cx="4136487" cy="3324799"/>
          </a:xfrm>
          <a:prstGeom prst="rect">
            <a:avLst/>
          </a:prstGeom>
          <a:effectLst>
            <a:glow rad="228600">
              <a:schemeClr val="accent3">
                <a:satMod val="175000"/>
                <a:alpha val="40000"/>
              </a:schemeClr>
            </a:glow>
          </a:effectLst>
        </p:spPr>
      </p:pic>
      <p:pic>
        <p:nvPicPr>
          <p:cNvPr id="20" name="Picture 19">
            <a:extLst>
              <a:ext uri="{FF2B5EF4-FFF2-40B4-BE49-F238E27FC236}">
                <a16:creationId xmlns:a16="http://schemas.microsoft.com/office/drawing/2014/main" id="{A5CA2DD2-0258-686A-8399-6F5DF5C7C6E6}"/>
              </a:ext>
            </a:extLst>
          </p:cNvPr>
          <p:cNvPicPr>
            <a:picLocks noChangeAspect="1"/>
          </p:cNvPicPr>
          <p:nvPr/>
        </p:nvPicPr>
        <p:blipFill>
          <a:blip r:embed="rId19"/>
          <a:stretch>
            <a:fillRect/>
          </a:stretch>
        </p:blipFill>
        <p:spPr>
          <a:xfrm>
            <a:off x="9071237" y="5588223"/>
            <a:ext cx="3965850" cy="3383563"/>
          </a:xfrm>
          <a:prstGeom prst="rect">
            <a:avLst/>
          </a:prstGeom>
          <a:effectLst>
            <a:glow rad="228600">
              <a:schemeClr val="accent1">
                <a:satMod val="175000"/>
                <a:alpha val="40000"/>
              </a:schemeClr>
            </a:glow>
          </a:effectLst>
        </p:spPr>
      </p:pic>
      <p:pic>
        <p:nvPicPr>
          <p:cNvPr id="22" name="Picture 21">
            <a:extLst>
              <a:ext uri="{FF2B5EF4-FFF2-40B4-BE49-F238E27FC236}">
                <a16:creationId xmlns:a16="http://schemas.microsoft.com/office/drawing/2014/main" id="{84487030-A81D-4C94-BC4F-910D1DBB0FB8}"/>
              </a:ext>
            </a:extLst>
          </p:cNvPr>
          <p:cNvPicPr>
            <a:picLocks noChangeAspect="1"/>
          </p:cNvPicPr>
          <p:nvPr/>
        </p:nvPicPr>
        <p:blipFill>
          <a:blip r:embed="rId20"/>
          <a:stretch>
            <a:fillRect/>
          </a:stretch>
        </p:blipFill>
        <p:spPr>
          <a:xfrm>
            <a:off x="13122133" y="5631238"/>
            <a:ext cx="4096898" cy="3340547"/>
          </a:xfrm>
          <a:prstGeom prst="rect">
            <a:avLst/>
          </a:prstGeom>
          <a:effectLst>
            <a:glow rad="228600">
              <a:schemeClr val="accent6">
                <a:satMod val="175000"/>
                <a:alpha val="40000"/>
              </a:schemeClr>
            </a:glow>
          </a:effectLst>
        </p:spPr>
      </p:pic>
    </p:spTree>
    <p:custDataLst>
      <p:tags r:id="rId1"/>
    </p:custDataLst>
    <p:extLst>
      <p:ext uri="{BB962C8B-B14F-4D97-AF65-F5344CB8AC3E}">
        <p14:creationId xmlns:p14="http://schemas.microsoft.com/office/powerpoint/2010/main" val="389875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32" presetClass="emph" presetSubtype="0" repeatCount="indefinite" fill="hold" nodeType="after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par>
                          <p:cTn id="24" fill="hold">
                            <p:stCondLst>
                              <p:cond delay="50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par>
                          <p:cTn id="38" fill="hold">
                            <p:stCondLst>
                              <p:cond delay="500"/>
                            </p:stCondLst>
                            <p:childTnLst>
                              <p:par>
                                <p:cTn id="39" presetID="32" presetClass="emph" presetSubtype="0" repeatCount="indefinite" fill="hold" nodeType="afterEffect">
                                  <p:stCondLst>
                                    <p:cond delay="0"/>
                                  </p:stCondLst>
                                  <p:endCondLst>
                                    <p:cond evt="onNext" delay="0">
                                      <p:tgtEl>
                                        <p:sldTgt/>
                                      </p:tgtEl>
                                    </p:cond>
                                  </p:endCondLst>
                                  <p:childTnLst>
                                    <p:animRot by="120000">
                                      <p:cBhvr>
                                        <p:cTn id="40" dur="100" fill="hold">
                                          <p:stCondLst>
                                            <p:cond delay="0"/>
                                          </p:stCondLst>
                                        </p:cTn>
                                        <p:tgtEl>
                                          <p:spTgt spid="12"/>
                                        </p:tgtEl>
                                        <p:attrNameLst>
                                          <p:attrName>r</p:attrName>
                                        </p:attrNameLst>
                                      </p:cBhvr>
                                    </p:animRot>
                                    <p:animRot by="-240000">
                                      <p:cBhvr>
                                        <p:cTn id="41" dur="200" fill="hold">
                                          <p:stCondLst>
                                            <p:cond delay="200"/>
                                          </p:stCondLst>
                                        </p:cTn>
                                        <p:tgtEl>
                                          <p:spTgt spid="12"/>
                                        </p:tgtEl>
                                        <p:attrNameLst>
                                          <p:attrName>r</p:attrName>
                                        </p:attrNameLst>
                                      </p:cBhvr>
                                    </p:animRot>
                                    <p:animRot by="240000">
                                      <p:cBhvr>
                                        <p:cTn id="42" dur="200" fill="hold">
                                          <p:stCondLst>
                                            <p:cond delay="400"/>
                                          </p:stCondLst>
                                        </p:cTn>
                                        <p:tgtEl>
                                          <p:spTgt spid="12"/>
                                        </p:tgtEl>
                                        <p:attrNameLst>
                                          <p:attrName>r</p:attrName>
                                        </p:attrNameLst>
                                      </p:cBhvr>
                                    </p:animRot>
                                    <p:animRot by="-240000">
                                      <p:cBhvr>
                                        <p:cTn id="43" dur="200" fill="hold">
                                          <p:stCondLst>
                                            <p:cond delay="600"/>
                                          </p:stCondLst>
                                        </p:cTn>
                                        <p:tgtEl>
                                          <p:spTgt spid="12"/>
                                        </p:tgtEl>
                                        <p:attrNameLst>
                                          <p:attrName>r</p:attrName>
                                        </p:attrNameLst>
                                      </p:cBhvr>
                                    </p:animRot>
                                    <p:animRot by="120000">
                                      <p:cBhvr>
                                        <p:cTn id="44" dur="200" fill="hold">
                                          <p:stCondLst>
                                            <p:cond delay="800"/>
                                          </p:stCondLst>
                                        </p:cTn>
                                        <p:tgtEl>
                                          <p:spTgt spid="12"/>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subTnLst>
                                    <p:audio>
                                      <p:cMediaNode>
                                        <p:cTn display="0" masterRel="sameClick">
                                          <p:stCondLst>
                                            <p:cond evt="begin" delay="0">
                                              <p:tn val="47"/>
                                            </p:cond>
                                          </p:stCondLst>
                                          <p:endCondLst>
                                            <p:cond evt="onStopAudio" delay="0">
                                              <p:tgtEl>
                                                <p:sldTgt/>
                                              </p:tgtEl>
                                            </p:cond>
                                          </p:endCondLst>
                                        </p:cTn>
                                        <p:tgtEl>
                                          <p:sndTgt r:embed="rId4" name="chimes.wav"/>
                                        </p:tgtEl>
                                      </p:cMediaNode>
                                    </p:audio>
                                  </p:subTnLst>
                                </p:cTn>
                              </p:par>
                            </p:childTnLst>
                          </p:cTn>
                        </p:par>
                        <p:par>
                          <p:cTn id="52" fill="hold">
                            <p:stCondLst>
                              <p:cond delay="500"/>
                            </p:stCondLst>
                            <p:childTnLst>
                              <p:par>
                                <p:cTn id="53" presetID="32" presetClass="emph" presetSubtype="0" repeatCount="indefinite" fill="hold" nodeType="afterEffect">
                                  <p:stCondLst>
                                    <p:cond delay="0"/>
                                  </p:stCondLst>
                                  <p:endCondLst>
                                    <p:cond evt="onNext" delay="0">
                                      <p:tgtEl>
                                        <p:sldTgt/>
                                      </p:tgtEl>
                                    </p:cond>
                                  </p:endCondLst>
                                  <p:childTnLst>
                                    <p:animRot by="120000">
                                      <p:cBhvr>
                                        <p:cTn id="54" dur="100" fill="hold">
                                          <p:stCondLst>
                                            <p:cond delay="0"/>
                                          </p:stCondLst>
                                        </p:cTn>
                                        <p:tgtEl>
                                          <p:spTgt spid="14"/>
                                        </p:tgtEl>
                                        <p:attrNameLst>
                                          <p:attrName>r</p:attrName>
                                        </p:attrNameLst>
                                      </p:cBhvr>
                                    </p:animRot>
                                    <p:animRot by="-240000">
                                      <p:cBhvr>
                                        <p:cTn id="55" dur="200" fill="hold">
                                          <p:stCondLst>
                                            <p:cond delay="200"/>
                                          </p:stCondLst>
                                        </p:cTn>
                                        <p:tgtEl>
                                          <p:spTgt spid="14"/>
                                        </p:tgtEl>
                                        <p:attrNameLst>
                                          <p:attrName>r</p:attrName>
                                        </p:attrNameLst>
                                      </p:cBhvr>
                                    </p:animRot>
                                    <p:animRot by="240000">
                                      <p:cBhvr>
                                        <p:cTn id="56" dur="200" fill="hold">
                                          <p:stCondLst>
                                            <p:cond delay="400"/>
                                          </p:stCondLst>
                                        </p:cTn>
                                        <p:tgtEl>
                                          <p:spTgt spid="14"/>
                                        </p:tgtEl>
                                        <p:attrNameLst>
                                          <p:attrName>r</p:attrName>
                                        </p:attrNameLst>
                                      </p:cBhvr>
                                    </p:animRot>
                                    <p:animRot by="-240000">
                                      <p:cBhvr>
                                        <p:cTn id="57" dur="200" fill="hold">
                                          <p:stCondLst>
                                            <p:cond delay="600"/>
                                          </p:stCondLst>
                                        </p:cTn>
                                        <p:tgtEl>
                                          <p:spTgt spid="14"/>
                                        </p:tgtEl>
                                        <p:attrNameLst>
                                          <p:attrName>r</p:attrName>
                                        </p:attrNameLst>
                                      </p:cBhvr>
                                    </p:animRot>
                                    <p:animRot by="120000">
                                      <p:cBhvr>
                                        <p:cTn id="58" dur="200" fill="hold">
                                          <p:stCondLst>
                                            <p:cond delay="800"/>
                                          </p:stCondLst>
                                        </p:cTn>
                                        <p:tgtEl>
                                          <p:spTgt spid="14"/>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4" name="chimes.wav"/>
                                        </p:tgtEl>
                                      </p:cMediaNode>
                                    </p:audio>
                                  </p:subTnLst>
                                </p:cTn>
                              </p:par>
                            </p:childTnLst>
                          </p:cTn>
                        </p:par>
                        <p:par>
                          <p:cTn id="66" fill="hold">
                            <p:stCondLst>
                              <p:cond delay="500"/>
                            </p:stCondLst>
                            <p:childTnLst>
                              <p:par>
                                <p:cTn id="67" presetID="32" presetClass="emph" presetSubtype="0" repeatCount="indefinite" fill="hold" nodeType="afterEffect">
                                  <p:stCondLst>
                                    <p:cond delay="0"/>
                                  </p:stCondLst>
                                  <p:endCondLst>
                                    <p:cond evt="onNext" delay="0">
                                      <p:tgtEl>
                                        <p:sldTgt/>
                                      </p:tgtEl>
                                    </p:cond>
                                  </p:endCondLst>
                                  <p:childTnLst>
                                    <p:animRot by="120000">
                                      <p:cBhvr>
                                        <p:cTn id="68" dur="100" fill="hold">
                                          <p:stCondLst>
                                            <p:cond delay="0"/>
                                          </p:stCondLst>
                                        </p:cTn>
                                        <p:tgtEl>
                                          <p:spTgt spid="16"/>
                                        </p:tgtEl>
                                        <p:attrNameLst>
                                          <p:attrName>r</p:attrName>
                                        </p:attrNameLst>
                                      </p:cBhvr>
                                    </p:animRot>
                                    <p:animRot by="-240000">
                                      <p:cBhvr>
                                        <p:cTn id="69" dur="200" fill="hold">
                                          <p:stCondLst>
                                            <p:cond delay="200"/>
                                          </p:stCondLst>
                                        </p:cTn>
                                        <p:tgtEl>
                                          <p:spTgt spid="16"/>
                                        </p:tgtEl>
                                        <p:attrNameLst>
                                          <p:attrName>r</p:attrName>
                                        </p:attrNameLst>
                                      </p:cBhvr>
                                    </p:animRot>
                                    <p:animRot by="240000">
                                      <p:cBhvr>
                                        <p:cTn id="70" dur="200" fill="hold">
                                          <p:stCondLst>
                                            <p:cond delay="400"/>
                                          </p:stCondLst>
                                        </p:cTn>
                                        <p:tgtEl>
                                          <p:spTgt spid="16"/>
                                        </p:tgtEl>
                                        <p:attrNameLst>
                                          <p:attrName>r</p:attrName>
                                        </p:attrNameLst>
                                      </p:cBhvr>
                                    </p:animRot>
                                    <p:animRot by="-240000">
                                      <p:cBhvr>
                                        <p:cTn id="71" dur="200" fill="hold">
                                          <p:stCondLst>
                                            <p:cond delay="600"/>
                                          </p:stCondLst>
                                        </p:cTn>
                                        <p:tgtEl>
                                          <p:spTgt spid="16"/>
                                        </p:tgtEl>
                                        <p:attrNameLst>
                                          <p:attrName>r</p:attrName>
                                        </p:attrNameLst>
                                      </p:cBhvr>
                                    </p:animRot>
                                    <p:animRot by="120000">
                                      <p:cBhvr>
                                        <p:cTn id="72" dur="200" fill="hold">
                                          <p:stCondLst>
                                            <p:cond delay="800"/>
                                          </p:stCondLst>
                                        </p:cTn>
                                        <p:tgtEl>
                                          <p:spTgt spid="16"/>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subTnLst>
                                    <p:audio>
                                      <p:cMediaNode>
                                        <p:cTn display="0" masterRel="sameClick">
                                          <p:stCondLst>
                                            <p:cond evt="begin" delay="0">
                                              <p:tn val="75"/>
                                            </p:cond>
                                          </p:stCondLst>
                                          <p:endCondLst>
                                            <p:cond evt="onStopAudio" delay="0">
                                              <p:tgtEl>
                                                <p:sldTgt/>
                                              </p:tgtEl>
                                            </p:cond>
                                          </p:endCondLst>
                                        </p:cTn>
                                        <p:tgtEl>
                                          <p:sndTgt r:embed="rId4" name="chimes.wav"/>
                                        </p:tgtEl>
                                      </p:cMediaNode>
                                    </p:audio>
                                  </p:subTnLst>
                                </p:cTn>
                              </p:par>
                            </p:childTnLst>
                          </p:cTn>
                        </p:par>
                        <p:par>
                          <p:cTn id="80" fill="hold">
                            <p:stCondLst>
                              <p:cond delay="500"/>
                            </p:stCondLst>
                            <p:childTnLst>
                              <p:par>
                                <p:cTn id="81" presetID="32" presetClass="emph" presetSubtype="0" repeatCount="indefinite" fill="hold" nodeType="afterEffect">
                                  <p:stCondLst>
                                    <p:cond delay="0"/>
                                  </p:stCondLst>
                                  <p:endCondLst>
                                    <p:cond evt="onNext" delay="0">
                                      <p:tgtEl>
                                        <p:sldTgt/>
                                      </p:tgtEl>
                                    </p:cond>
                                  </p:endCondLst>
                                  <p:childTnLst>
                                    <p:animRot by="120000">
                                      <p:cBhvr>
                                        <p:cTn id="82" dur="100" fill="hold">
                                          <p:stCondLst>
                                            <p:cond delay="0"/>
                                          </p:stCondLst>
                                        </p:cTn>
                                        <p:tgtEl>
                                          <p:spTgt spid="18"/>
                                        </p:tgtEl>
                                        <p:attrNameLst>
                                          <p:attrName>r</p:attrName>
                                        </p:attrNameLst>
                                      </p:cBhvr>
                                    </p:animRot>
                                    <p:animRot by="-240000">
                                      <p:cBhvr>
                                        <p:cTn id="83" dur="200" fill="hold">
                                          <p:stCondLst>
                                            <p:cond delay="200"/>
                                          </p:stCondLst>
                                        </p:cTn>
                                        <p:tgtEl>
                                          <p:spTgt spid="18"/>
                                        </p:tgtEl>
                                        <p:attrNameLst>
                                          <p:attrName>r</p:attrName>
                                        </p:attrNameLst>
                                      </p:cBhvr>
                                    </p:animRot>
                                    <p:animRot by="240000">
                                      <p:cBhvr>
                                        <p:cTn id="84" dur="200" fill="hold">
                                          <p:stCondLst>
                                            <p:cond delay="400"/>
                                          </p:stCondLst>
                                        </p:cTn>
                                        <p:tgtEl>
                                          <p:spTgt spid="18"/>
                                        </p:tgtEl>
                                        <p:attrNameLst>
                                          <p:attrName>r</p:attrName>
                                        </p:attrNameLst>
                                      </p:cBhvr>
                                    </p:animRot>
                                    <p:animRot by="-240000">
                                      <p:cBhvr>
                                        <p:cTn id="85" dur="200" fill="hold">
                                          <p:stCondLst>
                                            <p:cond delay="600"/>
                                          </p:stCondLst>
                                        </p:cTn>
                                        <p:tgtEl>
                                          <p:spTgt spid="18"/>
                                        </p:tgtEl>
                                        <p:attrNameLst>
                                          <p:attrName>r</p:attrName>
                                        </p:attrNameLst>
                                      </p:cBhvr>
                                    </p:animRot>
                                    <p:animRot by="120000">
                                      <p:cBhvr>
                                        <p:cTn id="86" dur="200" fill="hold">
                                          <p:stCondLst>
                                            <p:cond delay="800"/>
                                          </p:stCondLst>
                                        </p:cTn>
                                        <p:tgtEl>
                                          <p:spTgt spid="18"/>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p:cTn id="91" dur="500" fill="hold"/>
                                        <p:tgtEl>
                                          <p:spTgt spid="20"/>
                                        </p:tgtEl>
                                        <p:attrNameLst>
                                          <p:attrName>ppt_w</p:attrName>
                                        </p:attrNameLst>
                                      </p:cBhvr>
                                      <p:tavLst>
                                        <p:tav tm="0">
                                          <p:val>
                                            <p:fltVal val="0"/>
                                          </p:val>
                                        </p:tav>
                                        <p:tav tm="100000">
                                          <p:val>
                                            <p:strVal val="#ppt_w"/>
                                          </p:val>
                                        </p:tav>
                                      </p:tavLst>
                                    </p:anim>
                                    <p:anim calcmode="lin" valueType="num">
                                      <p:cBhvr>
                                        <p:cTn id="92" dur="500" fill="hold"/>
                                        <p:tgtEl>
                                          <p:spTgt spid="20"/>
                                        </p:tgtEl>
                                        <p:attrNameLst>
                                          <p:attrName>ppt_h</p:attrName>
                                        </p:attrNameLst>
                                      </p:cBhvr>
                                      <p:tavLst>
                                        <p:tav tm="0">
                                          <p:val>
                                            <p:fltVal val="0"/>
                                          </p:val>
                                        </p:tav>
                                        <p:tav tm="100000">
                                          <p:val>
                                            <p:strVal val="#ppt_h"/>
                                          </p:val>
                                        </p:tav>
                                      </p:tavLst>
                                    </p:anim>
                                    <p:animEffect transition="in" filter="fade">
                                      <p:cBhvr>
                                        <p:cTn id="93" dur="500"/>
                                        <p:tgtEl>
                                          <p:spTgt spid="20"/>
                                        </p:tgtEl>
                                      </p:cBhvr>
                                    </p:animEffect>
                                  </p:childTnLst>
                                  <p:subTnLst>
                                    <p:audio>
                                      <p:cMediaNode>
                                        <p:cTn display="0" masterRel="sameClick">
                                          <p:stCondLst>
                                            <p:cond evt="begin" delay="0">
                                              <p:tn val="89"/>
                                            </p:cond>
                                          </p:stCondLst>
                                          <p:endCondLst>
                                            <p:cond evt="onStopAudio" delay="0">
                                              <p:tgtEl>
                                                <p:sldTgt/>
                                              </p:tgtEl>
                                            </p:cond>
                                          </p:endCondLst>
                                        </p:cTn>
                                        <p:tgtEl>
                                          <p:sndTgt r:embed="rId4" name="chimes.wav"/>
                                        </p:tgtEl>
                                      </p:cMediaNode>
                                    </p:audio>
                                  </p:subTnLst>
                                </p:cTn>
                              </p:par>
                            </p:childTnLst>
                          </p:cTn>
                        </p:par>
                        <p:par>
                          <p:cTn id="94" fill="hold">
                            <p:stCondLst>
                              <p:cond delay="500"/>
                            </p:stCondLst>
                            <p:childTnLst>
                              <p:par>
                                <p:cTn id="95" presetID="32" presetClass="emph" presetSubtype="0" repeatCount="indefinite" fill="hold" nodeType="afterEffect">
                                  <p:stCondLst>
                                    <p:cond delay="0"/>
                                  </p:stCondLst>
                                  <p:endCondLst>
                                    <p:cond evt="onNext" delay="0">
                                      <p:tgtEl>
                                        <p:sldTgt/>
                                      </p:tgtEl>
                                    </p:cond>
                                  </p:endCondLst>
                                  <p:childTnLst>
                                    <p:animRot by="120000">
                                      <p:cBhvr>
                                        <p:cTn id="96" dur="100" fill="hold">
                                          <p:stCondLst>
                                            <p:cond delay="0"/>
                                          </p:stCondLst>
                                        </p:cTn>
                                        <p:tgtEl>
                                          <p:spTgt spid="20"/>
                                        </p:tgtEl>
                                        <p:attrNameLst>
                                          <p:attrName>r</p:attrName>
                                        </p:attrNameLst>
                                      </p:cBhvr>
                                    </p:animRot>
                                    <p:animRot by="-240000">
                                      <p:cBhvr>
                                        <p:cTn id="97" dur="200" fill="hold">
                                          <p:stCondLst>
                                            <p:cond delay="200"/>
                                          </p:stCondLst>
                                        </p:cTn>
                                        <p:tgtEl>
                                          <p:spTgt spid="20"/>
                                        </p:tgtEl>
                                        <p:attrNameLst>
                                          <p:attrName>r</p:attrName>
                                        </p:attrNameLst>
                                      </p:cBhvr>
                                    </p:animRot>
                                    <p:animRot by="240000">
                                      <p:cBhvr>
                                        <p:cTn id="98" dur="200" fill="hold">
                                          <p:stCondLst>
                                            <p:cond delay="400"/>
                                          </p:stCondLst>
                                        </p:cTn>
                                        <p:tgtEl>
                                          <p:spTgt spid="20"/>
                                        </p:tgtEl>
                                        <p:attrNameLst>
                                          <p:attrName>r</p:attrName>
                                        </p:attrNameLst>
                                      </p:cBhvr>
                                    </p:animRot>
                                    <p:animRot by="-240000">
                                      <p:cBhvr>
                                        <p:cTn id="99" dur="200" fill="hold">
                                          <p:stCondLst>
                                            <p:cond delay="600"/>
                                          </p:stCondLst>
                                        </p:cTn>
                                        <p:tgtEl>
                                          <p:spTgt spid="20"/>
                                        </p:tgtEl>
                                        <p:attrNameLst>
                                          <p:attrName>r</p:attrName>
                                        </p:attrNameLst>
                                      </p:cBhvr>
                                    </p:animRot>
                                    <p:animRot by="120000">
                                      <p:cBhvr>
                                        <p:cTn id="100" dur="200" fill="hold">
                                          <p:stCondLst>
                                            <p:cond delay="800"/>
                                          </p:stCondLst>
                                        </p:cTn>
                                        <p:tgtEl>
                                          <p:spTgt spid="20"/>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p:cTn id="105" dur="500" fill="hold"/>
                                        <p:tgtEl>
                                          <p:spTgt spid="22"/>
                                        </p:tgtEl>
                                        <p:attrNameLst>
                                          <p:attrName>ppt_w</p:attrName>
                                        </p:attrNameLst>
                                      </p:cBhvr>
                                      <p:tavLst>
                                        <p:tav tm="0">
                                          <p:val>
                                            <p:fltVal val="0"/>
                                          </p:val>
                                        </p:tav>
                                        <p:tav tm="100000">
                                          <p:val>
                                            <p:strVal val="#ppt_w"/>
                                          </p:val>
                                        </p:tav>
                                      </p:tavLst>
                                    </p:anim>
                                    <p:anim calcmode="lin" valueType="num">
                                      <p:cBhvr>
                                        <p:cTn id="106" dur="500" fill="hold"/>
                                        <p:tgtEl>
                                          <p:spTgt spid="22"/>
                                        </p:tgtEl>
                                        <p:attrNameLst>
                                          <p:attrName>ppt_h</p:attrName>
                                        </p:attrNameLst>
                                      </p:cBhvr>
                                      <p:tavLst>
                                        <p:tav tm="0">
                                          <p:val>
                                            <p:fltVal val="0"/>
                                          </p:val>
                                        </p:tav>
                                        <p:tav tm="100000">
                                          <p:val>
                                            <p:strVal val="#ppt_h"/>
                                          </p:val>
                                        </p:tav>
                                      </p:tavLst>
                                    </p:anim>
                                    <p:animEffect transition="in" filter="fade">
                                      <p:cBhvr>
                                        <p:cTn id="107" dur="500"/>
                                        <p:tgtEl>
                                          <p:spTgt spid="22"/>
                                        </p:tgtEl>
                                      </p:cBhvr>
                                    </p:animEffect>
                                  </p:childTnLst>
                                  <p:subTnLst>
                                    <p:audio>
                                      <p:cMediaNode>
                                        <p:cTn display="0" masterRel="sameClick">
                                          <p:stCondLst>
                                            <p:cond evt="begin" delay="0">
                                              <p:tn val="103"/>
                                            </p:cond>
                                          </p:stCondLst>
                                          <p:endCondLst>
                                            <p:cond evt="onStopAudio" delay="0">
                                              <p:tgtEl>
                                                <p:sldTgt/>
                                              </p:tgtEl>
                                            </p:cond>
                                          </p:endCondLst>
                                        </p:cTn>
                                        <p:tgtEl>
                                          <p:sndTgt r:embed="rId4" name="chimes.wav"/>
                                        </p:tgtEl>
                                      </p:cMediaNode>
                                    </p:audio>
                                  </p:subTnLst>
                                </p:cTn>
                              </p:par>
                            </p:childTnLst>
                          </p:cTn>
                        </p:par>
                        <p:par>
                          <p:cTn id="108" fill="hold">
                            <p:stCondLst>
                              <p:cond delay="500"/>
                            </p:stCondLst>
                            <p:childTnLst>
                              <p:par>
                                <p:cTn id="109" presetID="32" presetClass="emph" presetSubtype="0" repeatCount="indefinite" fill="hold" nodeType="afterEffect">
                                  <p:stCondLst>
                                    <p:cond delay="0"/>
                                  </p:stCondLst>
                                  <p:endCondLst>
                                    <p:cond evt="onNext" delay="0">
                                      <p:tgtEl>
                                        <p:sldTgt/>
                                      </p:tgtEl>
                                    </p:cond>
                                  </p:endCondLst>
                                  <p:childTnLst>
                                    <p:animRot by="120000">
                                      <p:cBhvr>
                                        <p:cTn id="110" dur="100" fill="hold">
                                          <p:stCondLst>
                                            <p:cond delay="0"/>
                                          </p:stCondLst>
                                        </p:cTn>
                                        <p:tgtEl>
                                          <p:spTgt spid="22"/>
                                        </p:tgtEl>
                                        <p:attrNameLst>
                                          <p:attrName>r</p:attrName>
                                        </p:attrNameLst>
                                      </p:cBhvr>
                                    </p:animRot>
                                    <p:animRot by="-240000">
                                      <p:cBhvr>
                                        <p:cTn id="111" dur="200" fill="hold">
                                          <p:stCondLst>
                                            <p:cond delay="200"/>
                                          </p:stCondLst>
                                        </p:cTn>
                                        <p:tgtEl>
                                          <p:spTgt spid="22"/>
                                        </p:tgtEl>
                                        <p:attrNameLst>
                                          <p:attrName>r</p:attrName>
                                        </p:attrNameLst>
                                      </p:cBhvr>
                                    </p:animRot>
                                    <p:animRot by="240000">
                                      <p:cBhvr>
                                        <p:cTn id="112" dur="200" fill="hold">
                                          <p:stCondLst>
                                            <p:cond delay="400"/>
                                          </p:stCondLst>
                                        </p:cTn>
                                        <p:tgtEl>
                                          <p:spTgt spid="22"/>
                                        </p:tgtEl>
                                        <p:attrNameLst>
                                          <p:attrName>r</p:attrName>
                                        </p:attrNameLst>
                                      </p:cBhvr>
                                    </p:animRot>
                                    <p:animRot by="-240000">
                                      <p:cBhvr>
                                        <p:cTn id="113" dur="200" fill="hold">
                                          <p:stCondLst>
                                            <p:cond delay="600"/>
                                          </p:stCondLst>
                                        </p:cTn>
                                        <p:tgtEl>
                                          <p:spTgt spid="22"/>
                                        </p:tgtEl>
                                        <p:attrNameLst>
                                          <p:attrName>r</p:attrName>
                                        </p:attrNameLst>
                                      </p:cBhvr>
                                    </p:animRot>
                                    <p:animRot by="120000">
                                      <p:cBhvr>
                                        <p:cTn id="114"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10"/>
          <a:stretch>
            <a:fillRect/>
          </a:stretch>
        </p:blipFill>
        <p:spPr>
          <a:xfrm>
            <a:off x="415291" y="4360400"/>
            <a:ext cx="16988959" cy="5079624"/>
          </a:xfrm>
          <a:prstGeom prst="rect">
            <a:avLst/>
          </a:prstGeom>
        </p:spPr>
      </p:pic>
      <p:grpSp>
        <p:nvGrpSpPr>
          <p:cNvPr id="10" name="Group 9">
            <a:extLst>
              <a:ext uri="{FF2B5EF4-FFF2-40B4-BE49-F238E27FC236}">
                <a16:creationId xmlns:a16="http://schemas.microsoft.com/office/drawing/2014/main" id="{895F9754-CDCC-9F3A-AF9F-7C33ED07E2AD}"/>
              </a:ext>
            </a:extLst>
          </p:cNvPr>
          <p:cNvGrpSpPr/>
          <p:nvPr/>
        </p:nvGrpSpPr>
        <p:grpSpPr>
          <a:xfrm>
            <a:off x="687493" y="1690327"/>
            <a:ext cx="11264013" cy="2810026"/>
            <a:chOff x="603638" y="1792543"/>
            <a:chExt cx="12295615" cy="2707810"/>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11"/>
            <a:stretch>
              <a:fillRect/>
            </a:stretch>
          </p:blipFill>
          <p:spPr>
            <a:xfrm>
              <a:off x="603638" y="1792543"/>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2"/>
            <a:stretch>
              <a:fillRect/>
            </a:stretch>
          </p:blipFill>
          <p:spPr>
            <a:xfrm>
              <a:off x="6773823" y="18425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458200" y="5600700"/>
            <a:ext cx="2271777"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butter</a:t>
            </a:r>
          </a:p>
        </p:txBody>
      </p:sp>
      <p:pic>
        <p:nvPicPr>
          <p:cNvPr id="4" name="Picture 3">
            <a:extLst>
              <a:ext uri="{FF2B5EF4-FFF2-40B4-BE49-F238E27FC236}">
                <a16:creationId xmlns:a16="http://schemas.microsoft.com/office/drawing/2014/main" id="{0F4D024E-6593-DCA5-AB76-3BCACFFA99AE}"/>
              </a:ext>
            </a:extLst>
          </p:cNvPr>
          <p:cNvPicPr>
            <a:picLocks noChangeAspect="1"/>
          </p:cNvPicPr>
          <p:nvPr/>
        </p:nvPicPr>
        <p:blipFill>
          <a:blip r:embed="rId13"/>
          <a:stretch>
            <a:fillRect/>
          </a:stretch>
        </p:blipFill>
        <p:spPr>
          <a:xfrm>
            <a:off x="12459686" y="743050"/>
            <a:ext cx="4151914" cy="3405867"/>
          </a:xfrm>
          <a:prstGeom prst="rect">
            <a:avLst/>
          </a:prstGeom>
          <a:effectLst>
            <a:glow rad="228600">
              <a:schemeClr val="accent2">
                <a:satMod val="175000"/>
                <a:alpha val="40000"/>
              </a:schemeClr>
            </a:glow>
          </a:effectLst>
        </p:spPr>
      </p:pic>
      <p:pic>
        <p:nvPicPr>
          <p:cNvPr id="9" name="Valse Favorite - Various Artists - Hòa Tấu Của Bé - Various Artists - Album">
            <a:hlinkClick r:id="" action="ppaction://media"/>
            <a:extLst>
              <a:ext uri="{FF2B5EF4-FFF2-40B4-BE49-F238E27FC236}">
                <a16:creationId xmlns:a16="http://schemas.microsoft.com/office/drawing/2014/main" id="{05691C40-4909-1E19-2F0D-74403FE83831}"/>
              </a:ext>
            </a:extLst>
          </p:cNvPr>
          <p:cNvPicPr>
            <a:picLocks noChangeAspect="1"/>
          </p:cNvPicPr>
          <p:nvPr>
            <a:audioFile r:link="rId3"/>
            <p:extLst>
              <p:ext uri="{DAA4B4D4-6D71-4841-9C94-3DE7FCFB9230}">
                <p14:media xmlns:p14="http://schemas.microsoft.com/office/powerpoint/2010/main" r:embed="rId2"/>
              </p:ext>
            </p:extLst>
          </p:nvPr>
        </p:nvPicPr>
        <p:blipFill>
          <a:blip r:embed="rId14">
            <a:duotone>
              <a:prstClr val="black"/>
              <a:schemeClr val="accent2">
                <a:tint val="45000"/>
                <a:satMod val="400000"/>
              </a:schemeClr>
            </a:duotone>
          </a:blip>
          <a:stretch>
            <a:fillRect/>
          </a:stretch>
        </p:blipFill>
        <p:spPr>
          <a:xfrm>
            <a:off x="18592286" y="1227045"/>
            <a:ext cx="914914" cy="914914"/>
          </a:xfrm>
          <a:prstGeom prst="rect">
            <a:avLst/>
          </a:prstGeom>
          <a:effectLst>
            <a:glow rad="228600">
              <a:schemeClr val="accent3">
                <a:satMod val="175000"/>
                <a:alpha val="40000"/>
              </a:schemeClr>
            </a:glow>
          </a:effectLst>
        </p:spPr>
      </p:pic>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20707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by="(-#ppt_w*2)" calcmode="lin" valueType="num">
                                      <p:cBhvr rctx="PPT">
                                        <p:cTn id="14" dur="250" autoRev="1" fill="hold">
                                          <p:stCondLst>
                                            <p:cond delay="0"/>
                                          </p:stCondLst>
                                        </p:cTn>
                                        <p:tgtEl>
                                          <p:spTgt spid="3"/>
                                        </p:tgtEl>
                                        <p:attrNameLst>
                                          <p:attrName>ppt_w</p:attrName>
                                        </p:attrNameLst>
                                      </p:cBhvr>
                                    </p:anim>
                                    <p:anim by="(#ppt_w*0.50)" calcmode="lin" valueType="num">
                                      <p:cBhvr>
                                        <p:cTn id="15" dur="250" decel="50000" autoRev="1" fill="hold">
                                          <p:stCondLst>
                                            <p:cond delay="0"/>
                                          </p:stCondLst>
                                        </p:cTn>
                                        <p:tgtEl>
                                          <p:spTgt spid="3"/>
                                        </p:tgtEl>
                                        <p:attrNameLst>
                                          <p:attrName>ppt_x</p:attrName>
                                        </p:attrNameLst>
                                      </p:cBhvr>
                                    </p:anim>
                                    <p:anim from="(-#ppt_h/2)" to="(#ppt_y)" calcmode="lin" valueType="num">
                                      <p:cBhvr>
                                        <p:cTn id="16" dur="500" fill="hold">
                                          <p:stCondLst>
                                            <p:cond delay="0"/>
                                          </p:stCondLst>
                                        </p:cTn>
                                        <p:tgtEl>
                                          <p:spTgt spid="3"/>
                                        </p:tgtEl>
                                        <p:attrNameLst>
                                          <p:attrName>ppt_y</p:attrName>
                                        </p:attrNameLst>
                                      </p:cBhvr>
                                    </p:anim>
                                    <p:animRot by="21600000">
                                      <p:cBhvr>
                                        <p:cTn id="17" dur="500" fill="hold">
                                          <p:stCondLst>
                                            <p:cond delay="0"/>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648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1825133" y="613337"/>
            <a:ext cx="15392601"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Swap your books and check your answers.</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564129" y="718024"/>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18">
            <a:extLst>
              <a:ext uri="{FF2B5EF4-FFF2-40B4-BE49-F238E27FC236}">
                <a16:creationId xmlns:a16="http://schemas.microsoft.com/office/drawing/2014/main" id="{3C4E164A-519C-E512-B68F-2FBFA331197E}"/>
              </a:ext>
            </a:extLst>
          </p:cNvPr>
          <p:cNvSpPr/>
          <p:nvPr/>
        </p:nvSpPr>
        <p:spPr>
          <a:xfrm rot="2118173">
            <a:off x="-363953" y="8239958"/>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830576" y="8678397"/>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2" name="Ariette - Various Artists - Hòa Tấu Của Bé - Various Artists - Album">
            <a:hlinkClick r:id="" action="ppaction://media"/>
            <a:extLst>
              <a:ext uri="{FF2B5EF4-FFF2-40B4-BE49-F238E27FC236}">
                <a16:creationId xmlns:a16="http://schemas.microsoft.com/office/drawing/2014/main" id="{6A75FF6E-6A2C-0B7F-94A6-563380D42E6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8818564" y="2458112"/>
            <a:ext cx="778436" cy="778436"/>
          </a:xfrm>
          <a:prstGeom prst="rect">
            <a:avLst/>
          </a:prstGeom>
        </p:spPr>
      </p:pic>
      <p:pic>
        <p:nvPicPr>
          <p:cNvPr id="13" name="Picture 12" descr="A couple of girls holding books&#10;&#10;Description automatically generated">
            <a:extLst>
              <a:ext uri="{FF2B5EF4-FFF2-40B4-BE49-F238E27FC236}">
                <a16:creationId xmlns:a16="http://schemas.microsoft.com/office/drawing/2014/main" id="{A94CE3CD-68E8-F5DE-E06E-1BE449952B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7167" y="1180424"/>
            <a:ext cx="10805205" cy="8620966"/>
          </a:xfrm>
          <a:prstGeom prst="rect">
            <a:avLst/>
          </a:prstGeom>
        </p:spPr>
      </p:pic>
    </p:spTree>
    <p:custDataLst>
      <p:tags r:id="rId1"/>
    </p:custDataLst>
    <p:extLst>
      <p:ext uri="{BB962C8B-B14F-4D97-AF65-F5344CB8AC3E}">
        <p14:creationId xmlns:p14="http://schemas.microsoft.com/office/powerpoint/2010/main" val="214478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pic>
        <p:nvPicPr>
          <p:cNvPr id="10" name="Picture 9">
            <a:extLst>
              <a:ext uri="{FF2B5EF4-FFF2-40B4-BE49-F238E27FC236}">
                <a16:creationId xmlns:a16="http://schemas.microsoft.com/office/drawing/2014/main" id="{2BEE61D5-218B-1312-0056-1C4C8FA9B36E}"/>
              </a:ext>
            </a:extLst>
          </p:cNvPr>
          <p:cNvPicPr>
            <a:picLocks noChangeAspect="1"/>
          </p:cNvPicPr>
          <p:nvPr/>
        </p:nvPicPr>
        <p:blipFill>
          <a:blip r:embed="rId11"/>
          <a:stretch>
            <a:fillRect/>
          </a:stretch>
        </p:blipFill>
        <p:spPr>
          <a:xfrm>
            <a:off x="12915232" y="791461"/>
            <a:ext cx="4194991" cy="3260082"/>
          </a:xfrm>
          <a:prstGeom prst="rect">
            <a:avLst/>
          </a:prstGeom>
          <a:effectLst>
            <a:glow rad="228600">
              <a:schemeClr val="accent1">
                <a:satMod val="175000"/>
                <a:alpha val="40000"/>
              </a:schemeClr>
            </a:glow>
          </a:effectLst>
        </p:spPr>
      </p:pic>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54373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250" autoRev="1" fill="hold">
                                          <p:stCondLst>
                                            <p:cond delay="0"/>
                                          </p:stCondLst>
                                        </p:cTn>
                                        <p:tgtEl>
                                          <p:spTgt spid="11"/>
                                        </p:tgtEl>
                                        <p:attrNameLst>
                                          <p:attrName>ppt_w</p:attrName>
                                        </p:attrNameLst>
                                      </p:cBhvr>
                                    </p:anim>
                                    <p:anim by="(#ppt_w*0.50)" calcmode="lin" valueType="num">
                                      <p:cBhvr>
                                        <p:cTn id="15" dur="250" decel="50000" autoRev="1" fill="hold">
                                          <p:stCondLst>
                                            <p:cond delay="0"/>
                                          </p:stCondLst>
                                        </p:cTn>
                                        <p:tgtEl>
                                          <p:spTgt spid="11"/>
                                        </p:tgtEl>
                                        <p:attrNameLst>
                                          <p:attrName>ppt_x</p:attrName>
                                        </p:attrNameLst>
                                      </p:cBhvr>
                                    </p:anim>
                                    <p:anim from="(-#ppt_h/2)" to="(#ppt_y)" calcmode="lin" valueType="num">
                                      <p:cBhvr>
                                        <p:cTn id="16" dur="500" fill="hold">
                                          <p:stCondLst>
                                            <p:cond delay="0"/>
                                          </p:stCondLst>
                                        </p:cTn>
                                        <p:tgtEl>
                                          <p:spTgt spid="11"/>
                                        </p:tgtEl>
                                        <p:attrNameLst>
                                          <p:attrName>ppt_y</p:attrName>
                                        </p:attrNameLst>
                                      </p:cBhvr>
                                    </p:anim>
                                    <p:animRot by="21600000">
                                      <p:cBhvr>
                                        <p:cTn id="17" dur="5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pic>
        <p:nvPicPr>
          <p:cNvPr id="4" name="Picture 3">
            <a:extLst>
              <a:ext uri="{FF2B5EF4-FFF2-40B4-BE49-F238E27FC236}">
                <a16:creationId xmlns:a16="http://schemas.microsoft.com/office/drawing/2014/main" id="{262C2B70-88FF-5268-9E52-D91C2D4C4C91}"/>
              </a:ext>
            </a:extLst>
          </p:cNvPr>
          <p:cNvPicPr>
            <a:picLocks noChangeAspect="1"/>
          </p:cNvPicPr>
          <p:nvPr/>
        </p:nvPicPr>
        <p:blipFill>
          <a:blip r:embed="rId11"/>
          <a:stretch>
            <a:fillRect/>
          </a:stretch>
        </p:blipFill>
        <p:spPr>
          <a:xfrm>
            <a:off x="12954348" y="850832"/>
            <a:ext cx="3810000" cy="3236888"/>
          </a:xfrm>
          <a:prstGeom prst="rect">
            <a:avLst/>
          </a:prstGeom>
          <a:effectLst>
            <a:glow rad="228600">
              <a:schemeClr val="accent6">
                <a:satMod val="175000"/>
                <a:alpha val="40000"/>
              </a:schemeClr>
            </a:glow>
          </a:effectLst>
        </p:spPr>
      </p:pic>
      <p:sp>
        <p:nvSpPr>
          <p:cNvPr id="9" name="Rectangle 8">
            <a:extLst>
              <a:ext uri="{FF2B5EF4-FFF2-40B4-BE49-F238E27FC236}">
                <a16:creationId xmlns:a16="http://schemas.microsoft.com/office/drawing/2014/main" id="{EE65BE8D-7421-45BB-FE72-A3520371CFBD}"/>
              </a:ext>
            </a:extLst>
          </p:cNvPr>
          <p:cNvSpPr/>
          <p:nvPr/>
        </p:nvSpPr>
        <p:spPr>
          <a:xfrm>
            <a:off x="13487400" y="5579751"/>
            <a:ext cx="1927131"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95542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by="(-#ppt_w*2)" calcmode="lin" valueType="num">
                                      <p:cBhvr rctx="PPT">
                                        <p:cTn id="14" dur="250" autoRev="1" fill="hold">
                                          <p:stCondLst>
                                            <p:cond delay="0"/>
                                          </p:stCondLst>
                                        </p:cTn>
                                        <p:tgtEl>
                                          <p:spTgt spid="9"/>
                                        </p:tgtEl>
                                        <p:attrNameLst>
                                          <p:attrName>ppt_w</p:attrName>
                                        </p:attrNameLst>
                                      </p:cBhvr>
                                    </p:anim>
                                    <p:anim by="(#ppt_w*0.50)" calcmode="lin" valueType="num">
                                      <p:cBhvr>
                                        <p:cTn id="15" dur="250" decel="50000" autoRev="1" fill="hold">
                                          <p:stCondLst>
                                            <p:cond delay="0"/>
                                          </p:stCondLst>
                                        </p:cTn>
                                        <p:tgtEl>
                                          <p:spTgt spid="9"/>
                                        </p:tgtEl>
                                        <p:attrNameLst>
                                          <p:attrName>ppt_x</p:attrName>
                                        </p:attrNameLst>
                                      </p:cBhvr>
                                    </p:anim>
                                    <p:anim from="(-#ppt_h/2)" to="(#ppt_y)" calcmode="lin" valueType="num">
                                      <p:cBhvr>
                                        <p:cTn id="16" dur="500" fill="hold">
                                          <p:stCondLst>
                                            <p:cond delay="0"/>
                                          </p:stCondLst>
                                        </p:cTn>
                                        <p:tgtEl>
                                          <p:spTgt spid="9"/>
                                        </p:tgtEl>
                                        <p:attrNameLst>
                                          <p:attrName>ppt_y</p:attrName>
                                        </p:attrNameLst>
                                      </p:cBhvr>
                                    </p:anim>
                                    <p:animRot by="21600000">
                                      <p:cBhvr>
                                        <p:cTn id="17" dur="5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11200" y="5628713"/>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pic>
        <p:nvPicPr>
          <p:cNvPr id="10" name="Picture 9">
            <a:extLst>
              <a:ext uri="{FF2B5EF4-FFF2-40B4-BE49-F238E27FC236}">
                <a16:creationId xmlns:a16="http://schemas.microsoft.com/office/drawing/2014/main" id="{3B59CA4F-DED4-1497-BB5D-36465DC6CBE9}"/>
              </a:ext>
            </a:extLst>
          </p:cNvPr>
          <p:cNvPicPr>
            <a:picLocks noChangeAspect="1"/>
          </p:cNvPicPr>
          <p:nvPr/>
        </p:nvPicPr>
        <p:blipFill>
          <a:blip r:embed="rId11"/>
          <a:stretch>
            <a:fillRect/>
          </a:stretch>
        </p:blipFill>
        <p:spPr>
          <a:xfrm>
            <a:off x="12785885" y="888579"/>
            <a:ext cx="4059043" cy="3225209"/>
          </a:xfrm>
          <a:prstGeom prst="rect">
            <a:avLst/>
          </a:prstGeom>
          <a:effectLst>
            <a:glow rad="228600">
              <a:schemeClr val="accent3">
                <a:satMod val="175000"/>
                <a:alpha val="40000"/>
              </a:schemeClr>
            </a:glow>
          </a:effectLst>
        </p:spPr>
      </p:pic>
      <p:sp>
        <p:nvSpPr>
          <p:cNvPr id="13" name="Rectangle 12">
            <a:extLst>
              <a:ext uri="{FF2B5EF4-FFF2-40B4-BE49-F238E27FC236}">
                <a16:creationId xmlns:a16="http://schemas.microsoft.com/office/drawing/2014/main" id="{B77F4974-8E5C-F871-4B2F-4F03296B9C73}"/>
              </a:ext>
            </a:extLst>
          </p:cNvPr>
          <p:cNvSpPr/>
          <p:nvPr/>
        </p:nvSpPr>
        <p:spPr>
          <a:xfrm>
            <a:off x="4625646" y="5628713"/>
            <a:ext cx="2920992"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409006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 by="(-#ppt_w*2)" calcmode="lin" valueType="num">
                                      <p:cBhvr rctx="PPT">
                                        <p:cTn id="14" dur="250" autoRev="1" fill="hold">
                                          <p:stCondLst>
                                            <p:cond delay="0"/>
                                          </p:stCondLst>
                                        </p:cTn>
                                        <p:tgtEl>
                                          <p:spTgt spid="13"/>
                                        </p:tgtEl>
                                        <p:attrNameLst>
                                          <p:attrName>ppt_w</p:attrName>
                                        </p:attrNameLst>
                                      </p:cBhvr>
                                    </p:anim>
                                    <p:anim by="(#ppt_w*0.50)" calcmode="lin" valueType="num">
                                      <p:cBhvr>
                                        <p:cTn id="15" dur="250" decel="50000" autoRev="1" fill="hold">
                                          <p:stCondLst>
                                            <p:cond delay="0"/>
                                          </p:stCondLst>
                                        </p:cTn>
                                        <p:tgtEl>
                                          <p:spTgt spid="13"/>
                                        </p:tgtEl>
                                        <p:attrNameLst>
                                          <p:attrName>ppt_x</p:attrName>
                                        </p:attrNameLst>
                                      </p:cBhvr>
                                    </p:anim>
                                    <p:anim from="(-#ppt_h/2)" to="(#ppt_y)" calcmode="lin" valueType="num">
                                      <p:cBhvr>
                                        <p:cTn id="16" dur="500" fill="hold">
                                          <p:stCondLst>
                                            <p:cond delay="0"/>
                                          </p:stCondLst>
                                        </p:cTn>
                                        <p:tgtEl>
                                          <p:spTgt spid="13"/>
                                        </p:tgtEl>
                                        <p:attrNameLst>
                                          <p:attrName>ppt_y</p:attrName>
                                        </p:attrNameLst>
                                      </p:cBhvr>
                                    </p:anim>
                                    <p:animRot by="21600000">
                                      <p:cBhvr>
                                        <p:cTn id="17" dur="5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335000" y="5541883"/>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25646" y="5621242"/>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pic>
        <p:nvPicPr>
          <p:cNvPr id="4" name="Picture 3">
            <a:extLst>
              <a:ext uri="{FF2B5EF4-FFF2-40B4-BE49-F238E27FC236}">
                <a16:creationId xmlns:a16="http://schemas.microsoft.com/office/drawing/2014/main" id="{7EC821A5-8D21-1AB3-DAD2-8C24CFA37A50}"/>
              </a:ext>
            </a:extLst>
          </p:cNvPr>
          <p:cNvPicPr>
            <a:picLocks noChangeAspect="1"/>
          </p:cNvPicPr>
          <p:nvPr/>
        </p:nvPicPr>
        <p:blipFill>
          <a:blip r:embed="rId11"/>
          <a:stretch>
            <a:fillRect/>
          </a:stretch>
        </p:blipFill>
        <p:spPr>
          <a:xfrm>
            <a:off x="12762208" y="731221"/>
            <a:ext cx="4203016" cy="3401663"/>
          </a:xfrm>
          <a:prstGeom prst="rect">
            <a:avLst/>
          </a:prstGeom>
          <a:effectLst>
            <a:glow rad="228600">
              <a:schemeClr val="accent3">
                <a:satMod val="175000"/>
                <a:alpha val="40000"/>
              </a:schemeClr>
            </a:glow>
          </a:effectLst>
        </p:spPr>
      </p:pic>
      <p:sp>
        <p:nvSpPr>
          <p:cNvPr id="14" name="Rectangle 13">
            <a:extLst>
              <a:ext uri="{FF2B5EF4-FFF2-40B4-BE49-F238E27FC236}">
                <a16:creationId xmlns:a16="http://schemas.microsoft.com/office/drawing/2014/main" id="{6FD4D215-7F4C-D004-768E-0088030DAF13}"/>
              </a:ext>
            </a:extLst>
          </p:cNvPr>
          <p:cNvSpPr/>
          <p:nvPr/>
        </p:nvSpPr>
        <p:spPr>
          <a:xfrm>
            <a:off x="13182600" y="6590429"/>
            <a:ext cx="2464137"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87338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4"/>
                                        </p:tgtEl>
                                        <p:attrNameLst>
                                          <p:attrName>style.visibility</p:attrName>
                                        </p:attrNameLst>
                                      </p:cBhvr>
                                      <p:to>
                                        <p:strVal val="visible"/>
                                      </p:to>
                                    </p:set>
                                    <p:anim by="(-#ppt_w*2)" calcmode="lin" valueType="num">
                                      <p:cBhvr rctx="PPT">
                                        <p:cTn id="14" dur="250" autoRev="1" fill="hold">
                                          <p:stCondLst>
                                            <p:cond delay="0"/>
                                          </p:stCondLst>
                                        </p:cTn>
                                        <p:tgtEl>
                                          <p:spTgt spid="14"/>
                                        </p:tgtEl>
                                        <p:attrNameLst>
                                          <p:attrName>ppt_w</p:attrName>
                                        </p:attrNameLst>
                                      </p:cBhvr>
                                    </p:anim>
                                    <p:anim by="(#ppt_w*0.50)" calcmode="lin" valueType="num">
                                      <p:cBhvr>
                                        <p:cTn id="15" dur="250" decel="50000" autoRev="1" fill="hold">
                                          <p:stCondLst>
                                            <p:cond delay="0"/>
                                          </p:stCondLst>
                                        </p:cTn>
                                        <p:tgtEl>
                                          <p:spTgt spid="14"/>
                                        </p:tgtEl>
                                        <p:attrNameLst>
                                          <p:attrName>ppt_x</p:attrName>
                                        </p:attrNameLst>
                                      </p:cBhvr>
                                    </p:anim>
                                    <p:anim from="(-#ppt_h/2)" to="(#ppt_y)" calcmode="lin" valueType="num">
                                      <p:cBhvr>
                                        <p:cTn id="16" dur="500" fill="hold">
                                          <p:stCondLst>
                                            <p:cond delay="0"/>
                                          </p:stCondLst>
                                        </p:cTn>
                                        <p:tgtEl>
                                          <p:spTgt spid="14"/>
                                        </p:tgtEl>
                                        <p:attrNameLst>
                                          <p:attrName>ppt_y</p:attrName>
                                        </p:attrNameLst>
                                      </p:cBhvr>
                                    </p:anim>
                                    <p:animRot by="21600000">
                                      <p:cBhvr>
                                        <p:cTn id="17" dur="5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335000" y="5525046"/>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69535"/>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066496" y="6573592"/>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pic>
        <p:nvPicPr>
          <p:cNvPr id="10" name="Picture 9">
            <a:extLst>
              <a:ext uri="{FF2B5EF4-FFF2-40B4-BE49-F238E27FC236}">
                <a16:creationId xmlns:a16="http://schemas.microsoft.com/office/drawing/2014/main" id="{EFE9B61A-62C3-FF13-849C-407124CF8158}"/>
              </a:ext>
            </a:extLst>
          </p:cNvPr>
          <p:cNvPicPr>
            <a:picLocks noChangeAspect="1"/>
          </p:cNvPicPr>
          <p:nvPr/>
        </p:nvPicPr>
        <p:blipFill>
          <a:blip r:embed="rId11"/>
          <a:stretch>
            <a:fillRect/>
          </a:stretch>
        </p:blipFill>
        <p:spPr>
          <a:xfrm>
            <a:off x="12649200" y="856188"/>
            <a:ext cx="4247929" cy="3401663"/>
          </a:xfrm>
          <a:prstGeom prst="rect">
            <a:avLst/>
          </a:prstGeom>
          <a:effectLst>
            <a:glow rad="228600">
              <a:schemeClr val="accent6">
                <a:satMod val="175000"/>
                <a:alpha val="40000"/>
              </a:schemeClr>
            </a:glow>
          </a:effectLst>
        </p:spPr>
      </p:pic>
      <p:sp>
        <p:nvSpPr>
          <p:cNvPr id="15" name="Rectangle 14">
            <a:extLst>
              <a:ext uri="{FF2B5EF4-FFF2-40B4-BE49-F238E27FC236}">
                <a16:creationId xmlns:a16="http://schemas.microsoft.com/office/drawing/2014/main" id="{3AB7804F-94CD-142F-97AC-83EEA382F85A}"/>
              </a:ext>
            </a:extLst>
          </p:cNvPr>
          <p:cNvSpPr/>
          <p:nvPr/>
        </p:nvSpPr>
        <p:spPr>
          <a:xfrm>
            <a:off x="5177816" y="6507669"/>
            <a:ext cx="1838966"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03667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5"/>
                                        </p:tgtEl>
                                        <p:attrNameLst>
                                          <p:attrName>style.visibility</p:attrName>
                                        </p:attrNameLst>
                                      </p:cBhvr>
                                      <p:to>
                                        <p:strVal val="visible"/>
                                      </p:to>
                                    </p:set>
                                    <p:anim by="(-#ppt_w*2)" calcmode="lin" valueType="num">
                                      <p:cBhvr rctx="PPT">
                                        <p:cTn id="14" dur="250" autoRev="1" fill="hold">
                                          <p:stCondLst>
                                            <p:cond delay="0"/>
                                          </p:stCondLst>
                                        </p:cTn>
                                        <p:tgtEl>
                                          <p:spTgt spid="15"/>
                                        </p:tgtEl>
                                        <p:attrNameLst>
                                          <p:attrName>ppt_w</p:attrName>
                                        </p:attrNameLst>
                                      </p:cBhvr>
                                    </p:anim>
                                    <p:anim by="(#ppt_w*0.50)" calcmode="lin" valueType="num">
                                      <p:cBhvr>
                                        <p:cTn id="15" dur="250" decel="50000" autoRev="1" fill="hold">
                                          <p:stCondLst>
                                            <p:cond delay="0"/>
                                          </p:stCondLst>
                                        </p:cTn>
                                        <p:tgtEl>
                                          <p:spTgt spid="15"/>
                                        </p:tgtEl>
                                        <p:attrNameLst>
                                          <p:attrName>ppt_x</p:attrName>
                                        </p:attrNameLst>
                                      </p:cBhvr>
                                    </p:anim>
                                    <p:anim from="(-#ppt_h/2)" to="(#ppt_y)" calcmode="lin" valueType="num">
                                      <p:cBhvr>
                                        <p:cTn id="16" dur="500" fill="hold">
                                          <p:stCondLst>
                                            <p:cond delay="0"/>
                                          </p:stCondLst>
                                        </p:cTn>
                                        <p:tgtEl>
                                          <p:spTgt spid="15"/>
                                        </p:tgtEl>
                                        <p:attrNameLst>
                                          <p:attrName>ppt_y</p:attrName>
                                        </p:attrNameLst>
                                      </p:cBhvr>
                                    </p:anim>
                                    <p:animRot by="21600000">
                                      <p:cBhvr>
                                        <p:cTn id="17"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51102" y="5585608"/>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05200"/>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182598" y="6634154"/>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15" name="Rectangle 14">
            <a:extLst>
              <a:ext uri="{FF2B5EF4-FFF2-40B4-BE49-F238E27FC236}">
                <a16:creationId xmlns:a16="http://schemas.microsoft.com/office/drawing/2014/main" id="{3AB7804F-94CD-142F-97AC-83EEA382F85A}"/>
              </a:ext>
            </a:extLst>
          </p:cNvPr>
          <p:cNvSpPr/>
          <p:nvPr/>
        </p:nvSpPr>
        <p:spPr>
          <a:xfrm>
            <a:off x="5118230" y="6532195"/>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pic>
        <p:nvPicPr>
          <p:cNvPr id="4" name="Picture 3">
            <a:extLst>
              <a:ext uri="{FF2B5EF4-FFF2-40B4-BE49-F238E27FC236}">
                <a16:creationId xmlns:a16="http://schemas.microsoft.com/office/drawing/2014/main" id="{81EF5E9C-8F9B-1EB7-2DBA-6DCE82471D13}"/>
              </a:ext>
            </a:extLst>
          </p:cNvPr>
          <p:cNvPicPr>
            <a:picLocks noChangeAspect="1"/>
          </p:cNvPicPr>
          <p:nvPr/>
        </p:nvPicPr>
        <p:blipFill>
          <a:blip r:embed="rId11"/>
          <a:stretch>
            <a:fillRect/>
          </a:stretch>
        </p:blipFill>
        <p:spPr>
          <a:xfrm>
            <a:off x="13000259" y="882735"/>
            <a:ext cx="3774326" cy="3348569"/>
          </a:xfrm>
          <a:prstGeom prst="rect">
            <a:avLst/>
          </a:prstGeom>
          <a:effectLst>
            <a:glow rad="228600">
              <a:schemeClr val="accent5">
                <a:satMod val="175000"/>
                <a:alpha val="40000"/>
              </a:schemeClr>
            </a:glow>
          </a:effectLst>
        </p:spPr>
      </p:pic>
      <p:sp>
        <p:nvSpPr>
          <p:cNvPr id="16" name="Rectangle 15">
            <a:extLst>
              <a:ext uri="{FF2B5EF4-FFF2-40B4-BE49-F238E27FC236}">
                <a16:creationId xmlns:a16="http://schemas.microsoft.com/office/drawing/2014/main" id="{007269BF-F400-737E-3500-CC652DA45E2D}"/>
              </a:ext>
            </a:extLst>
          </p:cNvPr>
          <p:cNvSpPr/>
          <p:nvPr/>
        </p:nvSpPr>
        <p:spPr>
          <a:xfrm>
            <a:off x="1174778" y="6555708"/>
            <a:ext cx="2799164"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noodles</a:t>
            </a: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51323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by="(-#ppt_w*2)" calcmode="lin" valueType="num">
                                      <p:cBhvr rctx="PPT">
                                        <p:cTn id="14" dur="250" autoRev="1" fill="hold">
                                          <p:stCondLst>
                                            <p:cond delay="0"/>
                                          </p:stCondLst>
                                        </p:cTn>
                                        <p:tgtEl>
                                          <p:spTgt spid="16"/>
                                        </p:tgtEl>
                                        <p:attrNameLst>
                                          <p:attrName>ppt_w</p:attrName>
                                        </p:attrNameLst>
                                      </p:cBhvr>
                                    </p:anim>
                                    <p:anim by="(#ppt_w*0.50)" calcmode="lin" valueType="num">
                                      <p:cBhvr>
                                        <p:cTn id="15" dur="250" decel="50000" autoRev="1" fill="hold">
                                          <p:stCondLst>
                                            <p:cond delay="0"/>
                                          </p:stCondLst>
                                        </p:cTn>
                                        <p:tgtEl>
                                          <p:spTgt spid="16"/>
                                        </p:tgtEl>
                                        <p:attrNameLst>
                                          <p:attrName>ppt_x</p:attrName>
                                        </p:attrNameLst>
                                      </p:cBhvr>
                                    </p:anim>
                                    <p:anim from="(-#ppt_h/2)" to="(#ppt_y)" calcmode="lin" valueType="num">
                                      <p:cBhvr>
                                        <p:cTn id="16" dur="500" fill="hold">
                                          <p:stCondLst>
                                            <p:cond delay="0"/>
                                          </p:stCondLst>
                                        </p:cTn>
                                        <p:tgtEl>
                                          <p:spTgt spid="16"/>
                                        </p:tgtEl>
                                        <p:attrNameLst>
                                          <p:attrName>ppt_y</p:attrName>
                                        </p:attrNameLst>
                                      </p:cBhvr>
                                    </p:anim>
                                    <p:animRot by="21600000">
                                      <p:cBhvr>
                                        <p:cTn id="17"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219200" y="1409699"/>
            <a:ext cx="16382999" cy="8118791"/>
            <a:chOff x="0" y="0"/>
            <a:chExt cx="3688225" cy="1476334"/>
          </a:xfrm>
        </p:grpSpPr>
        <p:sp>
          <p:nvSpPr>
            <p:cNvPr id="4" name="Freeform 4"/>
            <p:cNvSpPr/>
            <p:nvPr/>
          </p:nvSpPr>
          <p:spPr>
            <a:xfrm>
              <a:off x="0" y="0"/>
              <a:ext cx="3688225" cy="1476334"/>
            </a:xfrm>
            <a:custGeom>
              <a:avLst/>
              <a:gdLst/>
              <a:ahLst/>
              <a:cxnLst/>
              <a:rect l="l" t="t" r="r" b="b"/>
              <a:pathLst>
                <a:path w="3688225" h="1476334">
                  <a:moveTo>
                    <a:pt x="28195" y="0"/>
                  </a:moveTo>
                  <a:lnTo>
                    <a:pt x="3660030" y="0"/>
                  </a:lnTo>
                  <a:cubicBezTo>
                    <a:pt x="3667508" y="0"/>
                    <a:pt x="3674680" y="2971"/>
                    <a:pt x="3679967" y="8258"/>
                  </a:cubicBezTo>
                  <a:cubicBezTo>
                    <a:pt x="3685255" y="13546"/>
                    <a:pt x="3688225" y="20717"/>
                    <a:pt x="3688225" y="28195"/>
                  </a:cubicBezTo>
                  <a:lnTo>
                    <a:pt x="3688225" y="1448139"/>
                  </a:lnTo>
                  <a:cubicBezTo>
                    <a:pt x="3688225" y="1455617"/>
                    <a:pt x="3685255" y="1462788"/>
                    <a:pt x="3679967" y="1468076"/>
                  </a:cubicBezTo>
                  <a:cubicBezTo>
                    <a:pt x="3674680" y="1473364"/>
                    <a:pt x="3667508" y="1476334"/>
                    <a:pt x="3660030" y="1476334"/>
                  </a:cubicBezTo>
                  <a:lnTo>
                    <a:pt x="28195" y="1476334"/>
                  </a:lnTo>
                  <a:cubicBezTo>
                    <a:pt x="20717" y="1476334"/>
                    <a:pt x="13546" y="1473364"/>
                    <a:pt x="8258" y="1468076"/>
                  </a:cubicBezTo>
                  <a:cubicBezTo>
                    <a:pt x="2971" y="1462788"/>
                    <a:pt x="0" y="1455617"/>
                    <a:pt x="0" y="1448139"/>
                  </a:cubicBezTo>
                  <a:lnTo>
                    <a:pt x="0" y="28195"/>
                  </a:lnTo>
                  <a:cubicBezTo>
                    <a:pt x="0" y="20717"/>
                    <a:pt x="2971" y="13546"/>
                    <a:pt x="8258" y="8258"/>
                  </a:cubicBezTo>
                  <a:cubicBezTo>
                    <a:pt x="13546" y="2971"/>
                    <a:pt x="20717" y="0"/>
                    <a:pt x="28195" y="0"/>
                  </a:cubicBezTo>
                  <a:close/>
                </a:path>
              </a:pathLst>
            </a:custGeom>
            <a:solidFill>
              <a:srgbClr val="FFFFFF"/>
            </a:solidFill>
          </p:spPr>
          <p:txBody>
            <a:bodyPr/>
            <a:lstStyle/>
            <a:p>
              <a:endParaRPr lang="en-US"/>
            </a:p>
          </p:txBody>
        </p:sp>
        <p:sp>
          <p:nvSpPr>
            <p:cNvPr id="5" name="TextBox 5"/>
            <p:cNvSpPr txBox="1"/>
            <p:nvPr/>
          </p:nvSpPr>
          <p:spPr>
            <a:xfrm>
              <a:off x="0" y="66675"/>
              <a:ext cx="3688225" cy="1409659"/>
            </a:xfrm>
            <a:prstGeom prst="rect">
              <a:avLst/>
            </a:prstGeom>
          </p:spPr>
          <p:txBody>
            <a:bodyPr lIns="50800" tIns="50800" rIns="50800" bIns="50800" rtlCol="0" anchor="ctr"/>
            <a:lstStyle/>
            <a:p>
              <a:pPr algn="ctr">
                <a:lnSpc>
                  <a:spcPts val="5100"/>
                </a:lnSpc>
              </a:pPr>
              <a:endParaRPr/>
            </a:p>
          </p:txBody>
        </p:sp>
      </p:grpSp>
      <p:sp>
        <p:nvSpPr>
          <p:cNvPr id="6" name="TextBox 6"/>
          <p:cNvSpPr txBox="1"/>
          <p:nvPr/>
        </p:nvSpPr>
        <p:spPr>
          <a:xfrm>
            <a:off x="2748649" y="1813920"/>
            <a:ext cx="14524573" cy="7448193"/>
          </a:xfrm>
          <a:prstGeom prst="rect">
            <a:avLst/>
          </a:prstGeom>
        </p:spPr>
        <p:txBody>
          <a:bodyPr wrap="square" lIns="0" tIns="0" rIns="0" bIns="0" rtlCol="0" anchor="t">
            <a:spAutoFit/>
          </a:bodyPr>
          <a:lstStyle/>
          <a:p>
            <a:pPr marL="1488440" lvl="1" indent="-1143000">
              <a:lnSpc>
                <a:spcPct val="150000"/>
              </a:lnSpc>
              <a:buAutoNum type="arabicPeriod"/>
            </a:pPr>
            <a:r>
              <a:rPr lang="en-US" sz="6600" dirty="0">
                <a:solidFill>
                  <a:srgbClr val="000000"/>
                </a:solidFill>
                <a:latin typeface="Glacial Indifference"/>
              </a:rPr>
              <a:t>Warm-up and Review</a:t>
            </a:r>
          </a:p>
          <a:p>
            <a:pPr marL="1488440" lvl="1" indent="-1143000">
              <a:lnSpc>
                <a:spcPct val="150000"/>
              </a:lnSpc>
              <a:buAutoNum type="arabicPeriod"/>
            </a:pPr>
            <a:r>
              <a:rPr lang="en-US" sz="6600" dirty="0">
                <a:solidFill>
                  <a:srgbClr val="000000"/>
                </a:solidFill>
                <a:latin typeface="Glacial Indifference"/>
              </a:rPr>
              <a:t>Activity 1: Look, read and </a:t>
            </a:r>
            <a:r>
              <a:rPr lang="en-US" sz="6600" dirty="0" err="1">
                <a:solidFill>
                  <a:srgbClr val="000000"/>
                </a:solidFill>
                <a:latin typeface="Glacial Indifference"/>
              </a:rPr>
              <a:t>colour</a:t>
            </a:r>
            <a:r>
              <a:rPr lang="en-US" sz="6600" dirty="0">
                <a:solidFill>
                  <a:srgbClr val="000000"/>
                </a:solidFill>
                <a:latin typeface="Glacial Indifference"/>
              </a:rPr>
              <a:t>.</a:t>
            </a:r>
          </a:p>
          <a:p>
            <a:pPr marL="1488440" lvl="1" indent="-1143000">
              <a:lnSpc>
                <a:spcPct val="150000"/>
              </a:lnSpc>
              <a:buAutoNum type="arabicPeriod"/>
            </a:pPr>
            <a:r>
              <a:rPr lang="en-US" sz="6600" dirty="0">
                <a:solidFill>
                  <a:srgbClr val="000000"/>
                </a:solidFill>
                <a:latin typeface="Glacial Indifference"/>
              </a:rPr>
              <a:t>Activity 2: Look and write.</a:t>
            </a:r>
          </a:p>
          <a:p>
            <a:pPr marL="1488440" lvl="1" indent="-1143000">
              <a:lnSpc>
                <a:spcPct val="150000"/>
              </a:lnSpc>
              <a:buAutoNum type="arabicPeriod"/>
            </a:pPr>
            <a:r>
              <a:rPr lang="en-US" sz="6600" dirty="0">
                <a:solidFill>
                  <a:srgbClr val="000000"/>
                </a:solidFill>
                <a:latin typeface="Glacial Indifference"/>
              </a:rPr>
              <a:t>Activity 3: Write and say. </a:t>
            </a:r>
          </a:p>
          <a:p>
            <a:pPr marL="1488440" lvl="1" indent="-1143000">
              <a:lnSpc>
                <a:spcPct val="150000"/>
              </a:lnSpc>
              <a:buAutoNum type="arabicPeriod"/>
            </a:pPr>
            <a:r>
              <a:rPr lang="en-US" sz="6600" dirty="0">
                <a:solidFill>
                  <a:srgbClr val="000000"/>
                </a:solidFill>
                <a:latin typeface="Glacial Indifference"/>
              </a:rPr>
              <a:t>Fun corner and Wrap-up</a:t>
            </a:r>
          </a:p>
        </p:txBody>
      </p:sp>
      <p:sp>
        <p:nvSpPr>
          <p:cNvPr id="7" name="Freeform 7"/>
          <p:cNvSpPr/>
          <p:nvPr/>
        </p:nvSpPr>
        <p:spPr>
          <a:xfrm>
            <a:off x="248454" y="181220"/>
            <a:ext cx="2544038" cy="2620264"/>
          </a:xfrm>
          <a:custGeom>
            <a:avLst/>
            <a:gdLst/>
            <a:ahLst/>
            <a:cxnLst/>
            <a:rect l="l" t="t" r="r" b="b"/>
            <a:pathLst>
              <a:path w="2544038" h="2620264">
                <a:moveTo>
                  <a:pt x="0" y="0"/>
                </a:moveTo>
                <a:lnTo>
                  <a:pt x="2544038" y="0"/>
                </a:lnTo>
                <a:lnTo>
                  <a:pt x="2544038" y="2620263"/>
                </a:lnTo>
                <a:lnTo>
                  <a:pt x="0" y="262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8" name="Group 8"/>
          <p:cNvGrpSpPr/>
          <p:nvPr/>
        </p:nvGrpSpPr>
        <p:grpSpPr>
          <a:xfrm rot="-194725">
            <a:off x="2175302" y="474259"/>
            <a:ext cx="7736800" cy="1390884"/>
            <a:chOff x="0" y="0"/>
            <a:chExt cx="1087661" cy="238315"/>
          </a:xfrm>
        </p:grpSpPr>
        <p:sp>
          <p:nvSpPr>
            <p:cNvPr id="9" name="Freeform 9"/>
            <p:cNvSpPr/>
            <p:nvPr/>
          </p:nvSpPr>
          <p:spPr>
            <a:xfrm>
              <a:off x="0" y="0"/>
              <a:ext cx="1087661" cy="238315"/>
            </a:xfrm>
            <a:custGeom>
              <a:avLst/>
              <a:gdLst/>
              <a:ahLst/>
              <a:cxnLst/>
              <a:rect l="l" t="t" r="r" b="b"/>
              <a:pathLst>
                <a:path w="1087661" h="238315">
                  <a:moveTo>
                    <a:pt x="62199" y="0"/>
                  </a:moveTo>
                  <a:lnTo>
                    <a:pt x="1025462" y="0"/>
                  </a:lnTo>
                  <a:cubicBezTo>
                    <a:pt x="1041958" y="0"/>
                    <a:pt x="1057779" y="6553"/>
                    <a:pt x="1069444" y="18218"/>
                  </a:cubicBezTo>
                  <a:cubicBezTo>
                    <a:pt x="1081108" y="29882"/>
                    <a:pt x="1087661" y="45703"/>
                    <a:pt x="1087661" y="62199"/>
                  </a:cubicBezTo>
                  <a:lnTo>
                    <a:pt x="1087661" y="176115"/>
                  </a:lnTo>
                  <a:cubicBezTo>
                    <a:pt x="1087661" y="192612"/>
                    <a:pt x="1081108" y="208432"/>
                    <a:pt x="1069444" y="220097"/>
                  </a:cubicBezTo>
                  <a:cubicBezTo>
                    <a:pt x="1057779" y="231761"/>
                    <a:pt x="1041958" y="238315"/>
                    <a:pt x="1025462" y="238315"/>
                  </a:cubicBezTo>
                  <a:lnTo>
                    <a:pt x="62199" y="238315"/>
                  </a:lnTo>
                  <a:cubicBezTo>
                    <a:pt x="45703" y="238315"/>
                    <a:pt x="29882" y="231761"/>
                    <a:pt x="18218" y="220097"/>
                  </a:cubicBezTo>
                  <a:cubicBezTo>
                    <a:pt x="6553" y="208432"/>
                    <a:pt x="0" y="192612"/>
                    <a:pt x="0" y="176115"/>
                  </a:cubicBezTo>
                  <a:lnTo>
                    <a:pt x="0" y="62199"/>
                  </a:lnTo>
                  <a:cubicBezTo>
                    <a:pt x="0" y="45703"/>
                    <a:pt x="6553" y="29882"/>
                    <a:pt x="18218" y="18218"/>
                  </a:cubicBezTo>
                  <a:cubicBezTo>
                    <a:pt x="29882" y="6553"/>
                    <a:pt x="45703" y="0"/>
                    <a:pt x="62199" y="0"/>
                  </a:cubicBezTo>
                  <a:close/>
                </a:path>
              </a:pathLst>
            </a:custGeom>
            <a:solidFill>
              <a:srgbClr val="AACB75"/>
            </a:solidFill>
            <a:ln cap="rnd">
              <a:noFill/>
              <a:prstDash val="solid"/>
              <a:round/>
            </a:ln>
          </p:spPr>
          <p:txBody>
            <a:bodyPr/>
            <a:lstStyle/>
            <a:p>
              <a:endParaRPr lang="en-US"/>
            </a:p>
          </p:txBody>
        </p:sp>
        <p:sp>
          <p:nvSpPr>
            <p:cNvPr id="10" name="TextBox 10"/>
            <p:cNvSpPr txBox="1"/>
            <p:nvPr/>
          </p:nvSpPr>
          <p:spPr>
            <a:xfrm>
              <a:off x="0" y="-47625"/>
              <a:ext cx="1087661" cy="28594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6383000" y="8236993"/>
            <a:ext cx="1773667" cy="1826810"/>
          </a:xfrm>
          <a:custGeom>
            <a:avLst/>
            <a:gdLst/>
            <a:ahLst/>
            <a:cxnLst/>
            <a:rect l="l" t="t" r="r" b="b"/>
            <a:pathLst>
              <a:path w="1773667" h="1826810">
                <a:moveTo>
                  <a:pt x="0" y="0"/>
                </a:moveTo>
                <a:lnTo>
                  <a:pt x="1773666" y="0"/>
                </a:lnTo>
                <a:lnTo>
                  <a:pt x="1773666" y="1826810"/>
                </a:lnTo>
                <a:lnTo>
                  <a:pt x="0" y="18268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TextBox 12"/>
          <p:cNvSpPr txBox="1"/>
          <p:nvPr/>
        </p:nvSpPr>
        <p:spPr>
          <a:xfrm rot="-194725">
            <a:off x="2681325" y="801060"/>
            <a:ext cx="7033249" cy="705321"/>
          </a:xfrm>
          <a:prstGeom prst="rect">
            <a:avLst/>
          </a:prstGeom>
        </p:spPr>
        <p:txBody>
          <a:bodyPr wrap="square" lIns="0" tIns="0" rIns="0" bIns="0" rtlCol="0" anchor="t">
            <a:spAutoFit/>
          </a:bodyPr>
          <a:lstStyle/>
          <a:p>
            <a:pPr marL="0" lvl="0" indent="0" algn="ctr">
              <a:lnSpc>
                <a:spcPts val="5499"/>
              </a:lnSpc>
            </a:pPr>
            <a:r>
              <a:rPr lang="en-US" sz="5499" dirty="0">
                <a:solidFill>
                  <a:srgbClr val="000000"/>
                </a:solidFill>
                <a:latin typeface="Glacial Indifference Bold"/>
              </a:rPr>
              <a:t>TABLE OF CONTENTS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51102" y="5585608"/>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05200"/>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182598" y="6634154"/>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15" name="Rectangle 14">
            <a:extLst>
              <a:ext uri="{FF2B5EF4-FFF2-40B4-BE49-F238E27FC236}">
                <a16:creationId xmlns:a16="http://schemas.microsoft.com/office/drawing/2014/main" id="{3AB7804F-94CD-142F-97AC-83EEA382F85A}"/>
              </a:ext>
            </a:extLst>
          </p:cNvPr>
          <p:cNvSpPr/>
          <p:nvPr/>
        </p:nvSpPr>
        <p:spPr>
          <a:xfrm>
            <a:off x="5118230" y="6532195"/>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16" name="Rectangle 15">
            <a:extLst>
              <a:ext uri="{FF2B5EF4-FFF2-40B4-BE49-F238E27FC236}">
                <a16:creationId xmlns:a16="http://schemas.microsoft.com/office/drawing/2014/main" id="{007269BF-F400-737E-3500-CC652DA45E2D}"/>
              </a:ext>
            </a:extLst>
          </p:cNvPr>
          <p:cNvSpPr/>
          <p:nvPr/>
        </p:nvSpPr>
        <p:spPr>
          <a:xfrm>
            <a:off x="1174778" y="6555708"/>
            <a:ext cx="279916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noodles</a:t>
            </a:r>
          </a:p>
        </p:txBody>
      </p:sp>
      <p:pic>
        <p:nvPicPr>
          <p:cNvPr id="10" name="Picture 9">
            <a:extLst>
              <a:ext uri="{FF2B5EF4-FFF2-40B4-BE49-F238E27FC236}">
                <a16:creationId xmlns:a16="http://schemas.microsoft.com/office/drawing/2014/main" id="{C202CA16-7241-E5BF-4AED-1BB8B18B76FB}"/>
              </a:ext>
            </a:extLst>
          </p:cNvPr>
          <p:cNvPicPr>
            <a:picLocks noChangeAspect="1"/>
          </p:cNvPicPr>
          <p:nvPr/>
        </p:nvPicPr>
        <p:blipFill>
          <a:blip r:embed="rId11"/>
          <a:stretch>
            <a:fillRect/>
          </a:stretch>
        </p:blipFill>
        <p:spPr>
          <a:xfrm>
            <a:off x="12785885" y="859136"/>
            <a:ext cx="4065743" cy="3395767"/>
          </a:xfrm>
          <a:prstGeom prst="rect">
            <a:avLst/>
          </a:prstGeom>
          <a:effectLst>
            <a:glow rad="228600">
              <a:schemeClr val="accent2">
                <a:satMod val="175000"/>
                <a:alpha val="40000"/>
              </a:schemeClr>
            </a:glow>
          </a:effectLst>
        </p:spPr>
      </p:pic>
      <p:sp>
        <p:nvSpPr>
          <p:cNvPr id="17" name="Rectangle 16">
            <a:extLst>
              <a:ext uri="{FF2B5EF4-FFF2-40B4-BE49-F238E27FC236}">
                <a16:creationId xmlns:a16="http://schemas.microsoft.com/office/drawing/2014/main" id="{4292094D-0D96-4138-86AE-B3AD95CCF63D}"/>
              </a:ext>
            </a:extLst>
          </p:cNvPr>
          <p:cNvSpPr/>
          <p:nvPr/>
        </p:nvSpPr>
        <p:spPr>
          <a:xfrm>
            <a:off x="8464479" y="6524917"/>
            <a:ext cx="2654894"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yogurt</a:t>
            </a: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69034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7"/>
                                        </p:tgtEl>
                                        <p:attrNameLst>
                                          <p:attrName>style.visibility</p:attrName>
                                        </p:attrNameLst>
                                      </p:cBhvr>
                                      <p:to>
                                        <p:strVal val="visible"/>
                                      </p:to>
                                    </p:set>
                                    <p:anim by="(-#ppt_w*2)" calcmode="lin" valueType="num">
                                      <p:cBhvr rctx="PPT">
                                        <p:cTn id="14" dur="250" autoRev="1" fill="hold">
                                          <p:stCondLst>
                                            <p:cond delay="0"/>
                                          </p:stCondLst>
                                        </p:cTn>
                                        <p:tgtEl>
                                          <p:spTgt spid="17"/>
                                        </p:tgtEl>
                                        <p:attrNameLst>
                                          <p:attrName>ppt_w</p:attrName>
                                        </p:attrNameLst>
                                      </p:cBhvr>
                                    </p:anim>
                                    <p:anim by="(#ppt_w*0.50)" calcmode="lin" valueType="num">
                                      <p:cBhvr>
                                        <p:cTn id="15" dur="250" decel="50000" autoRev="1" fill="hold">
                                          <p:stCondLst>
                                            <p:cond delay="0"/>
                                          </p:stCondLst>
                                        </p:cTn>
                                        <p:tgtEl>
                                          <p:spTgt spid="17"/>
                                        </p:tgtEl>
                                        <p:attrNameLst>
                                          <p:attrName>ppt_x</p:attrName>
                                        </p:attrNameLst>
                                      </p:cBhvr>
                                    </p:anim>
                                    <p:anim from="(-#ppt_h/2)" to="(#ppt_y)" calcmode="lin" valueType="num">
                                      <p:cBhvr>
                                        <p:cTn id="16" dur="500" fill="hold">
                                          <p:stCondLst>
                                            <p:cond delay="0"/>
                                          </p:stCondLst>
                                        </p:cTn>
                                        <p:tgtEl>
                                          <p:spTgt spid="17"/>
                                        </p:tgtEl>
                                        <p:attrNameLst>
                                          <p:attrName>ppt_y</p:attrName>
                                        </p:attrNameLst>
                                      </p:cBhvr>
                                    </p:anim>
                                    <p:animRot by="21600000">
                                      <p:cBhvr>
                                        <p:cTn id="17"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51102" y="5585608"/>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05200"/>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182598" y="6634154"/>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15" name="Rectangle 14">
            <a:extLst>
              <a:ext uri="{FF2B5EF4-FFF2-40B4-BE49-F238E27FC236}">
                <a16:creationId xmlns:a16="http://schemas.microsoft.com/office/drawing/2014/main" id="{3AB7804F-94CD-142F-97AC-83EEA382F85A}"/>
              </a:ext>
            </a:extLst>
          </p:cNvPr>
          <p:cNvSpPr/>
          <p:nvPr/>
        </p:nvSpPr>
        <p:spPr>
          <a:xfrm>
            <a:off x="5118230" y="6532195"/>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16" name="Rectangle 15">
            <a:extLst>
              <a:ext uri="{FF2B5EF4-FFF2-40B4-BE49-F238E27FC236}">
                <a16:creationId xmlns:a16="http://schemas.microsoft.com/office/drawing/2014/main" id="{007269BF-F400-737E-3500-CC652DA45E2D}"/>
              </a:ext>
            </a:extLst>
          </p:cNvPr>
          <p:cNvSpPr/>
          <p:nvPr/>
        </p:nvSpPr>
        <p:spPr>
          <a:xfrm>
            <a:off x="1174778" y="6555708"/>
            <a:ext cx="279916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noodles</a:t>
            </a:r>
          </a:p>
        </p:txBody>
      </p:sp>
      <p:sp>
        <p:nvSpPr>
          <p:cNvPr id="17" name="Rectangle 16">
            <a:extLst>
              <a:ext uri="{FF2B5EF4-FFF2-40B4-BE49-F238E27FC236}">
                <a16:creationId xmlns:a16="http://schemas.microsoft.com/office/drawing/2014/main" id="{4292094D-0D96-4138-86AE-B3AD95CCF63D}"/>
              </a:ext>
            </a:extLst>
          </p:cNvPr>
          <p:cNvSpPr/>
          <p:nvPr/>
        </p:nvSpPr>
        <p:spPr>
          <a:xfrm>
            <a:off x="8464479" y="6524917"/>
            <a:ext cx="265489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yogurt</a:t>
            </a:r>
          </a:p>
        </p:txBody>
      </p:sp>
      <p:pic>
        <p:nvPicPr>
          <p:cNvPr id="18" name="Picture 17">
            <a:extLst>
              <a:ext uri="{FF2B5EF4-FFF2-40B4-BE49-F238E27FC236}">
                <a16:creationId xmlns:a16="http://schemas.microsoft.com/office/drawing/2014/main" id="{7E6A38A7-DB6C-42C6-A700-F29EF12C3BE3}"/>
              </a:ext>
            </a:extLst>
          </p:cNvPr>
          <p:cNvPicPr>
            <a:picLocks noChangeAspect="1"/>
          </p:cNvPicPr>
          <p:nvPr/>
        </p:nvPicPr>
        <p:blipFill>
          <a:blip r:embed="rId11"/>
          <a:stretch>
            <a:fillRect/>
          </a:stretch>
        </p:blipFill>
        <p:spPr>
          <a:xfrm>
            <a:off x="12825635" y="882450"/>
            <a:ext cx="4136487" cy="3324799"/>
          </a:xfrm>
          <a:prstGeom prst="rect">
            <a:avLst/>
          </a:prstGeom>
          <a:effectLst>
            <a:glow rad="228600">
              <a:schemeClr val="accent5">
                <a:satMod val="175000"/>
                <a:alpha val="40000"/>
              </a:schemeClr>
            </a:glow>
          </a:effectLst>
        </p:spPr>
      </p:pic>
      <p:sp>
        <p:nvSpPr>
          <p:cNvPr id="19" name="Rectangle 18">
            <a:extLst>
              <a:ext uri="{FF2B5EF4-FFF2-40B4-BE49-F238E27FC236}">
                <a16:creationId xmlns:a16="http://schemas.microsoft.com/office/drawing/2014/main" id="{F322895E-84D1-0091-6964-FFED43311234}"/>
              </a:ext>
            </a:extLst>
          </p:cNvPr>
          <p:cNvSpPr/>
          <p:nvPr/>
        </p:nvSpPr>
        <p:spPr>
          <a:xfrm>
            <a:off x="12176014" y="7561149"/>
            <a:ext cx="4358887" cy="1107996"/>
          </a:xfrm>
          <a:prstGeom prst="rect">
            <a:avLst/>
          </a:prstGeom>
          <a:noFill/>
        </p:spPr>
        <p:txBody>
          <a:bodyPr wrap="none" lIns="91440" tIns="45720" rIns="91440" bIns="45720">
            <a:spAutoFit/>
          </a:bodyPr>
          <a:lstStyle/>
          <a:p>
            <a:pPr algn="ctr"/>
            <a:r>
              <a:rPr lang="en-US" sz="6600" b="1"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g</a:t>
            </a:r>
            <a:r>
              <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reen beans</a:t>
            </a: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823532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9"/>
                                        </p:tgtEl>
                                        <p:attrNameLst>
                                          <p:attrName>style.visibility</p:attrName>
                                        </p:attrNameLst>
                                      </p:cBhvr>
                                      <p:to>
                                        <p:strVal val="visible"/>
                                      </p:to>
                                    </p:set>
                                    <p:anim by="(-#ppt_w*2)" calcmode="lin" valueType="num">
                                      <p:cBhvr rctx="PPT">
                                        <p:cTn id="14" dur="250" autoRev="1" fill="hold">
                                          <p:stCondLst>
                                            <p:cond delay="0"/>
                                          </p:stCondLst>
                                        </p:cTn>
                                        <p:tgtEl>
                                          <p:spTgt spid="19"/>
                                        </p:tgtEl>
                                        <p:attrNameLst>
                                          <p:attrName>ppt_w</p:attrName>
                                        </p:attrNameLst>
                                      </p:cBhvr>
                                    </p:anim>
                                    <p:anim by="(#ppt_w*0.50)" calcmode="lin" valueType="num">
                                      <p:cBhvr>
                                        <p:cTn id="15" dur="250" decel="50000" autoRev="1" fill="hold">
                                          <p:stCondLst>
                                            <p:cond delay="0"/>
                                          </p:stCondLst>
                                        </p:cTn>
                                        <p:tgtEl>
                                          <p:spTgt spid="19"/>
                                        </p:tgtEl>
                                        <p:attrNameLst>
                                          <p:attrName>ppt_x</p:attrName>
                                        </p:attrNameLst>
                                      </p:cBhvr>
                                    </p:anim>
                                    <p:anim from="(-#ppt_h/2)" to="(#ppt_y)" calcmode="lin" valueType="num">
                                      <p:cBhvr>
                                        <p:cTn id="16" dur="500" fill="hold">
                                          <p:stCondLst>
                                            <p:cond delay="0"/>
                                          </p:stCondLst>
                                        </p:cTn>
                                        <p:tgtEl>
                                          <p:spTgt spid="19"/>
                                        </p:tgtEl>
                                        <p:attrNameLst>
                                          <p:attrName>ppt_y</p:attrName>
                                        </p:attrNameLst>
                                      </p:cBhvr>
                                    </p:anim>
                                    <p:animRot by="21600000">
                                      <p:cBhvr>
                                        <p:cTn id="17" dur="5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51102" y="5585608"/>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05200"/>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182598" y="6634154"/>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15" name="Rectangle 14">
            <a:extLst>
              <a:ext uri="{FF2B5EF4-FFF2-40B4-BE49-F238E27FC236}">
                <a16:creationId xmlns:a16="http://schemas.microsoft.com/office/drawing/2014/main" id="{3AB7804F-94CD-142F-97AC-83EEA382F85A}"/>
              </a:ext>
            </a:extLst>
          </p:cNvPr>
          <p:cNvSpPr/>
          <p:nvPr/>
        </p:nvSpPr>
        <p:spPr>
          <a:xfrm>
            <a:off x="5118230" y="6532195"/>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16" name="Rectangle 15">
            <a:extLst>
              <a:ext uri="{FF2B5EF4-FFF2-40B4-BE49-F238E27FC236}">
                <a16:creationId xmlns:a16="http://schemas.microsoft.com/office/drawing/2014/main" id="{007269BF-F400-737E-3500-CC652DA45E2D}"/>
              </a:ext>
            </a:extLst>
          </p:cNvPr>
          <p:cNvSpPr/>
          <p:nvPr/>
        </p:nvSpPr>
        <p:spPr>
          <a:xfrm>
            <a:off x="1174778" y="6555708"/>
            <a:ext cx="279916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noodles</a:t>
            </a:r>
          </a:p>
        </p:txBody>
      </p:sp>
      <p:sp>
        <p:nvSpPr>
          <p:cNvPr id="17" name="Rectangle 16">
            <a:extLst>
              <a:ext uri="{FF2B5EF4-FFF2-40B4-BE49-F238E27FC236}">
                <a16:creationId xmlns:a16="http://schemas.microsoft.com/office/drawing/2014/main" id="{4292094D-0D96-4138-86AE-B3AD95CCF63D}"/>
              </a:ext>
            </a:extLst>
          </p:cNvPr>
          <p:cNvSpPr/>
          <p:nvPr/>
        </p:nvSpPr>
        <p:spPr>
          <a:xfrm>
            <a:off x="8464479" y="6524917"/>
            <a:ext cx="265489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yogurt</a:t>
            </a:r>
          </a:p>
        </p:txBody>
      </p:sp>
      <p:sp>
        <p:nvSpPr>
          <p:cNvPr id="19" name="Rectangle 18">
            <a:extLst>
              <a:ext uri="{FF2B5EF4-FFF2-40B4-BE49-F238E27FC236}">
                <a16:creationId xmlns:a16="http://schemas.microsoft.com/office/drawing/2014/main" id="{F322895E-84D1-0091-6964-FFED43311234}"/>
              </a:ext>
            </a:extLst>
          </p:cNvPr>
          <p:cNvSpPr/>
          <p:nvPr/>
        </p:nvSpPr>
        <p:spPr>
          <a:xfrm>
            <a:off x="12176014" y="7561149"/>
            <a:ext cx="435888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g</a:t>
            </a: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reen beans</a:t>
            </a:r>
          </a:p>
        </p:txBody>
      </p:sp>
      <p:pic>
        <p:nvPicPr>
          <p:cNvPr id="4" name="Picture 3">
            <a:extLst>
              <a:ext uri="{FF2B5EF4-FFF2-40B4-BE49-F238E27FC236}">
                <a16:creationId xmlns:a16="http://schemas.microsoft.com/office/drawing/2014/main" id="{EEAA8FA3-4D14-8207-F7B5-DDBF0E45C68A}"/>
              </a:ext>
            </a:extLst>
          </p:cNvPr>
          <p:cNvPicPr>
            <a:picLocks noChangeAspect="1"/>
          </p:cNvPicPr>
          <p:nvPr/>
        </p:nvPicPr>
        <p:blipFill>
          <a:blip r:embed="rId11"/>
          <a:stretch>
            <a:fillRect/>
          </a:stretch>
        </p:blipFill>
        <p:spPr>
          <a:xfrm>
            <a:off x="12785885" y="985262"/>
            <a:ext cx="3965850" cy="3315204"/>
          </a:xfrm>
          <a:prstGeom prst="rect">
            <a:avLst/>
          </a:prstGeom>
          <a:effectLst>
            <a:glow rad="228600">
              <a:schemeClr val="accent6">
                <a:satMod val="175000"/>
                <a:alpha val="40000"/>
              </a:schemeClr>
            </a:glow>
          </a:effectLst>
        </p:spPr>
      </p:pic>
      <p:sp>
        <p:nvSpPr>
          <p:cNvPr id="10" name="Rectangle 9">
            <a:extLst>
              <a:ext uri="{FF2B5EF4-FFF2-40B4-BE49-F238E27FC236}">
                <a16:creationId xmlns:a16="http://schemas.microsoft.com/office/drawing/2014/main" id="{C4D500A3-F2BA-9550-41D0-A89B05F2B7C4}"/>
              </a:ext>
            </a:extLst>
          </p:cNvPr>
          <p:cNvSpPr/>
          <p:nvPr/>
        </p:nvSpPr>
        <p:spPr>
          <a:xfrm>
            <a:off x="8598424" y="7573463"/>
            <a:ext cx="2250937" cy="1107996"/>
          </a:xfrm>
          <a:prstGeom prst="rect">
            <a:avLst/>
          </a:prstGeom>
          <a:noFill/>
        </p:spPr>
        <p:txBody>
          <a:bodyPr wrap="none" lIns="91440" tIns="45720" rIns="91440" bIns="45720">
            <a:spAutoFit/>
          </a:bodyPr>
          <a:lstStyle/>
          <a:p>
            <a:pPr algn="ctr"/>
            <a:r>
              <a:rPr lang="en-US" sz="6600" b="1"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cheese</a:t>
            </a:r>
            <a:endPar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endParaRP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385280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0"/>
                                        </p:tgtEl>
                                        <p:attrNameLst>
                                          <p:attrName>style.visibility</p:attrName>
                                        </p:attrNameLst>
                                      </p:cBhvr>
                                      <p:to>
                                        <p:strVal val="visible"/>
                                      </p:to>
                                    </p:set>
                                    <p:anim by="(-#ppt_w*2)" calcmode="lin" valueType="num">
                                      <p:cBhvr rctx="PPT">
                                        <p:cTn id="14" dur="250" autoRev="1" fill="hold">
                                          <p:stCondLst>
                                            <p:cond delay="0"/>
                                          </p:stCondLst>
                                        </p:cTn>
                                        <p:tgtEl>
                                          <p:spTgt spid="10"/>
                                        </p:tgtEl>
                                        <p:attrNameLst>
                                          <p:attrName>ppt_w</p:attrName>
                                        </p:attrNameLst>
                                      </p:cBhvr>
                                    </p:anim>
                                    <p:anim by="(#ppt_w*0.50)" calcmode="lin" valueType="num">
                                      <p:cBhvr>
                                        <p:cTn id="15" dur="250" decel="50000" autoRev="1" fill="hold">
                                          <p:stCondLst>
                                            <p:cond delay="0"/>
                                          </p:stCondLst>
                                        </p:cTn>
                                        <p:tgtEl>
                                          <p:spTgt spid="10"/>
                                        </p:tgtEl>
                                        <p:attrNameLst>
                                          <p:attrName>ppt_x</p:attrName>
                                        </p:attrNameLst>
                                      </p:cBhvr>
                                    </p:anim>
                                    <p:anim from="(-#ppt_h/2)" to="(#ppt_y)" calcmode="lin" valueType="num">
                                      <p:cBhvr>
                                        <p:cTn id="16" dur="500" fill="hold">
                                          <p:stCondLst>
                                            <p:cond delay="0"/>
                                          </p:stCondLst>
                                        </p:cTn>
                                        <p:tgtEl>
                                          <p:spTgt spid="10"/>
                                        </p:tgtEl>
                                        <p:attrNameLst>
                                          <p:attrName>ppt_y</p:attrName>
                                        </p:attrNameLst>
                                      </p:cBhvr>
                                    </p:anim>
                                    <p:animRot by="21600000">
                                      <p:cBhvr>
                                        <p:cTn id="17" dur="5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51102" y="5585608"/>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05200"/>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182598" y="6634154"/>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15" name="Rectangle 14">
            <a:extLst>
              <a:ext uri="{FF2B5EF4-FFF2-40B4-BE49-F238E27FC236}">
                <a16:creationId xmlns:a16="http://schemas.microsoft.com/office/drawing/2014/main" id="{3AB7804F-94CD-142F-97AC-83EEA382F85A}"/>
              </a:ext>
            </a:extLst>
          </p:cNvPr>
          <p:cNvSpPr/>
          <p:nvPr/>
        </p:nvSpPr>
        <p:spPr>
          <a:xfrm>
            <a:off x="5118230" y="6532195"/>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16" name="Rectangle 15">
            <a:extLst>
              <a:ext uri="{FF2B5EF4-FFF2-40B4-BE49-F238E27FC236}">
                <a16:creationId xmlns:a16="http://schemas.microsoft.com/office/drawing/2014/main" id="{007269BF-F400-737E-3500-CC652DA45E2D}"/>
              </a:ext>
            </a:extLst>
          </p:cNvPr>
          <p:cNvSpPr/>
          <p:nvPr/>
        </p:nvSpPr>
        <p:spPr>
          <a:xfrm>
            <a:off x="1174778" y="6555708"/>
            <a:ext cx="279916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noodles</a:t>
            </a:r>
          </a:p>
        </p:txBody>
      </p:sp>
      <p:sp>
        <p:nvSpPr>
          <p:cNvPr id="17" name="Rectangle 16">
            <a:extLst>
              <a:ext uri="{FF2B5EF4-FFF2-40B4-BE49-F238E27FC236}">
                <a16:creationId xmlns:a16="http://schemas.microsoft.com/office/drawing/2014/main" id="{4292094D-0D96-4138-86AE-B3AD95CCF63D}"/>
              </a:ext>
            </a:extLst>
          </p:cNvPr>
          <p:cNvSpPr/>
          <p:nvPr/>
        </p:nvSpPr>
        <p:spPr>
          <a:xfrm>
            <a:off x="8464479" y="6524917"/>
            <a:ext cx="265489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yogurt</a:t>
            </a:r>
          </a:p>
        </p:txBody>
      </p:sp>
      <p:sp>
        <p:nvSpPr>
          <p:cNvPr id="19" name="Rectangle 18">
            <a:extLst>
              <a:ext uri="{FF2B5EF4-FFF2-40B4-BE49-F238E27FC236}">
                <a16:creationId xmlns:a16="http://schemas.microsoft.com/office/drawing/2014/main" id="{F322895E-84D1-0091-6964-FFED43311234}"/>
              </a:ext>
            </a:extLst>
          </p:cNvPr>
          <p:cNvSpPr/>
          <p:nvPr/>
        </p:nvSpPr>
        <p:spPr>
          <a:xfrm>
            <a:off x="12176014" y="7561149"/>
            <a:ext cx="435888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g</a:t>
            </a: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reen beans</a:t>
            </a:r>
          </a:p>
        </p:txBody>
      </p:sp>
      <p:sp>
        <p:nvSpPr>
          <p:cNvPr id="10" name="Rectangle 9">
            <a:extLst>
              <a:ext uri="{FF2B5EF4-FFF2-40B4-BE49-F238E27FC236}">
                <a16:creationId xmlns:a16="http://schemas.microsoft.com/office/drawing/2014/main" id="{C4D500A3-F2BA-9550-41D0-A89B05F2B7C4}"/>
              </a:ext>
            </a:extLst>
          </p:cNvPr>
          <p:cNvSpPr/>
          <p:nvPr/>
        </p:nvSpPr>
        <p:spPr>
          <a:xfrm>
            <a:off x="8598424" y="7573463"/>
            <a:ext cx="225093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cheese</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pic>
        <p:nvPicPr>
          <p:cNvPr id="18" name="Picture 17">
            <a:extLst>
              <a:ext uri="{FF2B5EF4-FFF2-40B4-BE49-F238E27FC236}">
                <a16:creationId xmlns:a16="http://schemas.microsoft.com/office/drawing/2014/main" id="{2A1253BB-6592-1F8A-7FA3-2474914214D2}"/>
              </a:ext>
            </a:extLst>
          </p:cNvPr>
          <p:cNvPicPr>
            <a:picLocks noChangeAspect="1"/>
          </p:cNvPicPr>
          <p:nvPr/>
        </p:nvPicPr>
        <p:blipFill>
          <a:blip r:embed="rId11"/>
          <a:stretch>
            <a:fillRect/>
          </a:stretch>
        </p:blipFill>
        <p:spPr>
          <a:xfrm>
            <a:off x="12876423" y="838774"/>
            <a:ext cx="3965850" cy="3248946"/>
          </a:xfrm>
          <a:prstGeom prst="rect">
            <a:avLst/>
          </a:prstGeom>
          <a:effectLst>
            <a:glow rad="228600">
              <a:schemeClr val="accent4">
                <a:satMod val="175000"/>
                <a:alpha val="40000"/>
              </a:schemeClr>
            </a:glow>
          </a:effectLst>
        </p:spPr>
      </p:pic>
      <p:sp>
        <p:nvSpPr>
          <p:cNvPr id="21" name="Rectangle 20">
            <a:extLst>
              <a:ext uri="{FF2B5EF4-FFF2-40B4-BE49-F238E27FC236}">
                <a16:creationId xmlns:a16="http://schemas.microsoft.com/office/drawing/2014/main" id="{E7205377-95A9-5F00-EE65-63ABA3985030}"/>
              </a:ext>
            </a:extLst>
          </p:cNvPr>
          <p:cNvSpPr/>
          <p:nvPr/>
        </p:nvSpPr>
        <p:spPr>
          <a:xfrm>
            <a:off x="13139319" y="8503366"/>
            <a:ext cx="2226893" cy="1107996"/>
          </a:xfrm>
          <a:prstGeom prst="rect">
            <a:avLst/>
          </a:prstGeom>
          <a:noFill/>
        </p:spPr>
        <p:txBody>
          <a:bodyPr wrap="none" lIns="91440" tIns="45720" rIns="91440" bIns="45720">
            <a:spAutoFit/>
          </a:bodyPr>
          <a:lstStyle/>
          <a:p>
            <a:pPr algn="ctr"/>
            <a:r>
              <a:rPr lang="en-US" sz="6600" b="1"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carrot</a:t>
            </a:r>
            <a:endPar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endParaRP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247728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1"/>
                                        </p:tgtEl>
                                        <p:attrNameLst>
                                          <p:attrName>style.visibility</p:attrName>
                                        </p:attrNameLst>
                                      </p:cBhvr>
                                      <p:to>
                                        <p:strVal val="visible"/>
                                      </p:to>
                                    </p:set>
                                    <p:anim by="(-#ppt_w*2)" calcmode="lin" valueType="num">
                                      <p:cBhvr rctx="PPT">
                                        <p:cTn id="14" dur="250" autoRev="1" fill="hold">
                                          <p:stCondLst>
                                            <p:cond delay="0"/>
                                          </p:stCondLst>
                                        </p:cTn>
                                        <p:tgtEl>
                                          <p:spTgt spid="21"/>
                                        </p:tgtEl>
                                        <p:attrNameLst>
                                          <p:attrName>ppt_w</p:attrName>
                                        </p:attrNameLst>
                                      </p:cBhvr>
                                    </p:anim>
                                    <p:anim by="(#ppt_w*0.50)" calcmode="lin" valueType="num">
                                      <p:cBhvr>
                                        <p:cTn id="15" dur="250" decel="50000" autoRev="1" fill="hold">
                                          <p:stCondLst>
                                            <p:cond delay="0"/>
                                          </p:stCondLst>
                                        </p:cTn>
                                        <p:tgtEl>
                                          <p:spTgt spid="21"/>
                                        </p:tgtEl>
                                        <p:attrNameLst>
                                          <p:attrName>ppt_x</p:attrName>
                                        </p:attrNameLst>
                                      </p:cBhvr>
                                    </p:anim>
                                    <p:anim from="(-#ppt_h/2)" to="(#ppt_y)" calcmode="lin" valueType="num">
                                      <p:cBhvr>
                                        <p:cTn id="16" dur="500" fill="hold">
                                          <p:stCondLst>
                                            <p:cond delay="0"/>
                                          </p:stCondLst>
                                        </p:cTn>
                                        <p:tgtEl>
                                          <p:spTgt spid="21"/>
                                        </p:tgtEl>
                                        <p:attrNameLst>
                                          <p:attrName>ppt_y</p:attrName>
                                        </p:attrNameLst>
                                      </p:cBhvr>
                                    </p:anim>
                                    <p:animRot by="21600000">
                                      <p:cBhvr>
                                        <p:cTn id="17" dur="5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51102" y="5585608"/>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05200"/>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182598" y="6634154"/>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15" name="Rectangle 14">
            <a:extLst>
              <a:ext uri="{FF2B5EF4-FFF2-40B4-BE49-F238E27FC236}">
                <a16:creationId xmlns:a16="http://schemas.microsoft.com/office/drawing/2014/main" id="{3AB7804F-94CD-142F-97AC-83EEA382F85A}"/>
              </a:ext>
            </a:extLst>
          </p:cNvPr>
          <p:cNvSpPr/>
          <p:nvPr/>
        </p:nvSpPr>
        <p:spPr>
          <a:xfrm>
            <a:off x="5118230" y="6532195"/>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16" name="Rectangle 15">
            <a:extLst>
              <a:ext uri="{FF2B5EF4-FFF2-40B4-BE49-F238E27FC236}">
                <a16:creationId xmlns:a16="http://schemas.microsoft.com/office/drawing/2014/main" id="{007269BF-F400-737E-3500-CC652DA45E2D}"/>
              </a:ext>
            </a:extLst>
          </p:cNvPr>
          <p:cNvSpPr/>
          <p:nvPr/>
        </p:nvSpPr>
        <p:spPr>
          <a:xfrm>
            <a:off x="1174778" y="6555708"/>
            <a:ext cx="279916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noodles</a:t>
            </a:r>
          </a:p>
        </p:txBody>
      </p:sp>
      <p:sp>
        <p:nvSpPr>
          <p:cNvPr id="17" name="Rectangle 16">
            <a:extLst>
              <a:ext uri="{FF2B5EF4-FFF2-40B4-BE49-F238E27FC236}">
                <a16:creationId xmlns:a16="http://schemas.microsoft.com/office/drawing/2014/main" id="{4292094D-0D96-4138-86AE-B3AD95CCF63D}"/>
              </a:ext>
            </a:extLst>
          </p:cNvPr>
          <p:cNvSpPr/>
          <p:nvPr/>
        </p:nvSpPr>
        <p:spPr>
          <a:xfrm>
            <a:off x="8464479" y="6524917"/>
            <a:ext cx="265489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yogurt</a:t>
            </a:r>
          </a:p>
        </p:txBody>
      </p:sp>
      <p:sp>
        <p:nvSpPr>
          <p:cNvPr id="19" name="Rectangle 18">
            <a:extLst>
              <a:ext uri="{FF2B5EF4-FFF2-40B4-BE49-F238E27FC236}">
                <a16:creationId xmlns:a16="http://schemas.microsoft.com/office/drawing/2014/main" id="{F322895E-84D1-0091-6964-FFED43311234}"/>
              </a:ext>
            </a:extLst>
          </p:cNvPr>
          <p:cNvSpPr/>
          <p:nvPr/>
        </p:nvSpPr>
        <p:spPr>
          <a:xfrm>
            <a:off x="12176014" y="7561149"/>
            <a:ext cx="435888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g</a:t>
            </a: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reen beans</a:t>
            </a:r>
          </a:p>
        </p:txBody>
      </p:sp>
      <p:sp>
        <p:nvSpPr>
          <p:cNvPr id="10" name="Rectangle 9">
            <a:extLst>
              <a:ext uri="{FF2B5EF4-FFF2-40B4-BE49-F238E27FC236}">
                <a16:creationId xmlns:a16="http://schemas.microsoft.com/office/drawing/2014/main" id="{C4D500A3-F2BA-9550-41D0-A89B05F2B7C4}"/>
              </a:ext>
            </a:extLst>
          </p:cNvPr>
          <p:cNvSpPr/>
          <p:nvPr/>
        </p:nvSpPr>
        <p:spPr>
          <a:xfrm>
            <a:off x="8598424" y="7573463"/>
            <a:ext cx="225093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cheese</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1" name="Rectangle 20">
            <a:extLst>
              <a:ext uri="{FF2B5EF4-FFF2-40B4-BE49-F238E27FC236}">
                <a16:creationId xmlns:a16="http://schemas.microsoft.com/office/drawing/2014/main" id="{E7205377-95A9-5F00-EE65-63ABA3985030}"/>
              </a:ext>
            </a:extLst>
          </p:cNvPr>
          <p:cNvSpPr/>
          <p:nvPr/>
        </p:nvSpPr>
        <p:spPr>
          <a:xfrm>
            <a:off x="13139319" y="8503366"/>
            <a:ext cx="2226893"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carrot</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2" name="Rectangle 21">
            <a:extLst>
              <a:ext uri="{FF2B5EF4-FFF2-40B4-BE49-F238E27FC236}">
                <a16:creationId xmlns:a16="http://schemas.microsoft.com/office/drawing/2014/main" id="{AC521905-664A-27B4-BC67-A2AE166DE513}"/>
              </a:ext>
            </a:extLst>
          </p:cNvPr>
          <p:cNvSpPr/>
          <p:nvPr/>
        </p:nvSpPr>
        <p:spPr>
          <a:xfrm>
            <a:off x="8740291" y="8555508"/>
            <a:ext cx="1943161"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milk</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pic>
        <p:nvPicPr>
          <p:cNvPr id="23" name="Picture 22">
            <a:extLst>
              <a:ext uri="{FF2B5EF4-FFF2-40B4-BE49-F238E27FC236}">
                <a16:creationId xmlns:a16="http://schemas.microsoft.com/office/drawing/2014/main" id="{0AF59137-602B-0FEF-7FAF-F4C2D1781220}"/>
              </a:ext>
            </a:extLst>
          </p:cNvPr>
          <p:cNvPicPr>
            <a:picLocks noChangeAspect="1"/>
          </p:cNvPicPr>
          <p:nvPr/>
        </p:nvPicPr>
        <p:blipFill>
          <a:blip r:embed="rId11"/>
          <a:stretch>
            <a:fillRect/>
          </a:stretch>
        </p:blipFill>
        <p:spPr>
          <a:xfrm>
            <a:off x="12671762" y="905518"/>
            <a:ext cx="4038742" cy="3303003"/>
          </a:xfrm>
          <a:prstGeom prst="rect">
            <a:avLst/>
          </a:prstGeom>
          <a:effectLst>
            <a:glow rad="228600">
              <a:schemeClr val="accent2">
                <a:satMod val="175000"/>
                <a:alpha val="40000"/>
              </a:schemeClr>
            </a:glow>
          </a:effectLst>
        </p:spPr>
      </p:pic>
      <p:sp>
        <p:nvSpPr>
          <p:cNvPr id="24" name="Rectangle 23">
            <a:extLst>
              <a:ext uri="{FF2B5EF4-FFF2-40B4-BE49-F238E27FC236}">
                <a16:creationId xmlns:a16="http://schemas.microsoft.com/office/drawing/2014/main" id="{BA5C7B33-79A3-C667-84B1-2D3451C11010}"/>
              </a:ext>
            </a:extLst>
          </p:cNvPr>
          <p:cNvSpPr/>
          <p:nvPr/>
        </p:nvSpPr>
        <p:spPr>
          <a:xfrm>
            <a:off x="1701516" y="7580384"/>
            <a:ext cx="1723550" cy="1107996"/>
          </a:xfrm>
          <a:prstGeom prst="rect">
            <a:avLst/>
          </a:prstGeom>
          <a:noFill/>
        </p:spPr>
        <p:txBody>
          <a:bodyPr wrap="none" lIns="91440" tIns="45720" rIns="91440" bIns="45720">
            <a:spAutoFit/>
          </a:bodyPr>
          <a:lstStyle/>
          <a:p>
            <a:pPr algn="ctr"/>
            <a:r>
              <a:rPr lang="en-US" sz="6600" b="1"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corn</a:t>
            </a:r>
            <a:endPar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endParaRP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956835" y="8905183"/>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237694" y="934362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3112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by="(-#ppt_w*2)" calcmode="lin" valueType="num">
                                      <p:cBhvr rctx="PPT">
                                        <p:cTn id="14" dur="250" autoRev="1" fill="hold">
                                          <p:stCondLst>
                                            <p:cond delay="0"/>
                                          </p:stCondLst>
                                        </p:cTn>
                                        <p:tgtEl>
                                          <p:spTgt spid="24"/>
                                        </p:tgtEl>
                                        <p:attrNameLst>
                                          <p:attrName>ppt_w</p:attrName>
                                        </p:attrNameLst>
                                      </p:cBhvr>
                                    </p:anim>
                                    <p:anim by="(#ppt_w*0.50)" calcmode="lin" valueType="num">
                                      <p:cBhvr>
                                        <p:cTn id="15" dur="250" decel="50000" autoRev="1" fill="hold">
                                          <p:stCondLst>
                                            <p:cond delay="0"/>
                                          </p:stCondLst>
                                        </p:cTn>
                                        <p:tgtEl>
                                          <p:spTgt spid="24"/>
                                        </p:tgtEl>
                                        <p:attrNameLst>
                                          <p:attrName>ppt_x</p:attrName>
                                        </p:attrNameLst>
                                      </p:cBhvr>
                                    </p:anim>
                                    <p:anim from="(-#ppt_h/2)" to="(#ppt_y)" calcmode="lin" valueType="num">
                                      <p:cBhvr>
                                        <p:cTn id="16" dur="500" fill="hold">
                                          <p:stCondLst>
                                            <p:cond delay="0"/>
                                          </p:stCondLst>
                                        </p:cTn>
                                        <p:tgtEl>
                                          <p:spTgt spid="24"/>
                                        </p:tgtEl>
                                        <p:attrNameLst>
                                          <p:attrName>ppt_y</p:attrName>
                                        </p:attrNameLst>
                                      </p:cBhvr>
                                    </p:anim>
                                    <p:animRot by="21600000">
                                      <p:cBhvr>
                                        <p:cTn id="17" dur="500"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51102" y="5585608"/>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05200"/>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182598" y="6634154"/>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15" name="Rectangle 14">
            <a:extLst>
              <a:ext uri="{FF2B5EF4-FFF2-40B4-BE49-F238E27FC236}">
                <a16:creationId xmlns:a16="http://schemas.microsoft.com/office/drawing/2014/main" id="{3AB7804F-94CD-142F-97AC-83EEA382F85A}"/>
              </a:ext>
            </a:extLst>
          </p:cNvPr>
          <p:cNvSpPr/>
          <p:nvPr/>
        </p:nvSpPr>
        <p:spPr>
          <a:xfrm>
            <a:off x="5118230" y="6532195"/>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16" name="Rectangle 15">
            <a:extLst>
              <a:ext uri="{FF2B5EF4-FFF2-40B4-BE49-F238E27FC236}">
                <a16:creationId xmlns:a16="http://schemas.microsoft.com/office/drawing/2014/main" id="{007269BF-F400-737E-3500-CC652DA45E2D}"/>
              </a:ext>
            </a:extLst>
          </p:cNvPr>
          <p:cNvSpPr/>
          <p:nvPr/>
        </p:nvSpPr>
        <p:spPr>
          <a:xfrm>
            <a:off x="1174778" y="6555708"/>
            <a:ext cx="279916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noodles</a:t>
            </a:r>
          </a:p>
        </p:txBody>
      </p:sp>
      <p:sp>
        <p:nvSpPr>
          <p:cNvPr id="17" name="Rectangle 16">
            <a:extLst>
              <a:ext uri="{FF2B5EF4-FFF2-40B4-BE49-F238E27FC236}">
                <a16:creationId xmlns:a16="http://schemas.microsoft.com/office/drawing/2014/main" id="{4292094D-0D96-4138-86AE-B3AD95CCF63D}"/>
              </a:ext>
            </a:extLst>
          </p:cNvPr>
          <p:cNvSpPr/>
          <p:nvPr/>
        </p:nvSpPr>
        <p:spPr>
          <a:xfrm>
            <a:off x="8464479" y="6524917"/>
            <a:ext cx="265489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yogurt</a:t>
            </a:r>
          </a:p>
        </p:txBody>
      </p:sp>
      <p:sp>
        <p:nvSpPr>
          <p:cNvPr id="19" name="Rectangle 18">
            <a:extLst>
              <a:ext uri="{FF2B5EF4-FFF2-40B4-BE49-F238E27FC236}">
                <a16:creationId xmlns:a16="http://schemas.microsoft.com/office/drawing/2014/main" id="{F322895E-84D1-0091-6964-FFED43311234}"/>
              </a:ext>
            </a:extLst>
          </p:cNvPr>
          <p:cNvSpPr/>
          <p:nvPr/>
        </p:nvSpPr>
        <p:spPr>
          <a:xfrm>
            <a:off x="12176014" y="7561149"/>
            <a:ext cx="435888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g</a:t>
            </a: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reen beans</a:t>
            </a:r>
          </a:p>
        </p:txBody>
      </p:sp>
      <p:sp>
        <p:nvSpPr>
          <p:cNvPr id="10" name="Rectangle 9">
            <a:extLst>
              <a:ext uri="{FF2B5EF4-FFF2-40B4-BE49-F238E27FC236}">
                <a16:creationId xmlns:a16="http://schemas.microsoft.com/office/drawing/2014/main" id="{C4D500A3-F2BA-9550-41D0-A89B05F2B7C4}"/>
              </a:ext>
            </a:extLst>
          </p:cNvPr>
          <p:cNvSpPr/>
          <p:nvPr/>
        </p:nvSpPr>
        <p:spPr>
          <a:xfrm>
            <a:off x="8598424" y="7573463"/>
            <a:ext cx="225093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cheese</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1" name="Rectangle 20">
            <a:extLst>
              <a:ext uri="{FF2B5EF4-FFF2-40B4-BE49-F238E27FC236}">
                <a16:creationId xmlns:a16="http://schemas.microsoft.com/office/drawing/2014/main" id="{E7205377-95A9-5F00-EE65-63ABA3985030}"/>
              </a:ext>
            </a:extLst>
          </p:cNvPr>
          <p:cNvSpPr/>
          <p:nvPr/>
        </p:nvSpPr>
        <p:spPr>
          <a:xfrm>
            <a:off x="13139319" y="8503366"/>
            <a:ext cx="2226893"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carrot</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2" name="Rectangle 21">
            <a:extLst>
              <a:ext uri="{FF2B5EF4-FFF2-40B4-BE49-F238E27FC236}">
                <a16:creationId xmlns:a16="http://schemas.microsoft.com/office/drawing/2014/main" id="{AC521905-664A-27B4-BC67-A2AE166DE513}"/>
              </a:ext>
            </a:extLst>
          </p:cNvPr>
          <p:cNvSpPr/>
          <p:nvPr/>
        </p:nvSpPr>
        <p:spPr>
          <a:xfrm>
            <a:off x="8740291" y="8555508"/>
            <a:ext cx="1943161"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milk</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4" name="Rectangle 23">
            <a:extLst>
              <a:ext uri="{FF2B5EF4-FFF2-40B4-BE49-F238E27FC236}">
                <a16:creationId xmlns:a16="http://schemas.microsoft.com/office/drawing/2014/main" id="{BA5C7B33-79A3-C667-84B1-2D3451C11010}"/>
              </a:ext>
            </a:extLst>
          </p:cNvPr>
          <p:cNvSpPr/>
          <p:nvPr/>
        </p:nvSpPr>
        <p:spPr>
          <a:xfrm>
            <a:off x="1701516" y="7580384"/>
            <a:ext cx="1723550"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corn</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pic>
        <p:nvPicPr>
          <p:cNvPr id="4" name="Picture 3">
            <a:extLst>
              <a:ext uri="{FF2B5EF4-FFF2-40B4-BE49-F238E27FC236}">
                <a16:creationId xmlns:a16="http://schemas.microsoft.com/office/drawing/2014/main" id="{4E2098B6-0117-F7E8-EC63-CB975A09DE39}"/>
              </a:ext>
            </a:extLst>
          </p:cNvPr>
          <p:cNvPicPr>
            <a:picLocks noChangeAspect="1"/>
          </p:cNvPicPr>
          <p:nvPr/>
        </p:nvPicPr>
        <p:blipFill>
          <a:blip r:embed="rId11"/>
          <a:stretch>
            <a:fillRect/>
          </a:stretch>
        </p:blipFill>
        <p:spPr>
          <a:xfrm>
            <a:off x="12785885" y="822514"/>
            <a:ext cx="4136487" cy="3324799"/>
          </a:xfrm>
          <a:prstGeom prst="rect">
            <a:avLst/>
          </a:prstGeom>
          <a:effectLst>
            <a:glow rad="228600">
              <a:schemeClr val="accent3">
                <a:satMod val="175000"/>
                <a:alpha val="40000"/>
              </a:schemeClr>
            </a:glow>
          </a:effectLst>
        </p:spPr>
      </p:pic>
      <p:sp>
        <p:nvSpPr>
          <p:cNvPr id="18" name="Rectangle 17">
            <a:extLst>
              <a:ext uri="{FF2B5EF4-FFF2-40B4-BE49-F238E27FC236}">
                <a16:creationId xmlns:a16="http://schemas.microsoft.com/office/drawing/2014/main" id="{0B890272-A410-7F70-DA2C-AEEAE42896B4}"/>
              </a:ext>
            </a:extLst>
          </p:cNvPr>
          <p:cNvSpPr/>
          <p:nvPr/>
        </p:nvSpPr>
        <p:spPr>
          <a:xfrm>
            <a:off x="1781831" y="8528945"/>
            <a:ext cx="1412566" cy="1107996"/>
          </a:xfrm>
          <a:prstGeom prst="rect">
            <a:avLst/>
          </a:prstGeom>
          <a:noFill/>
        </p:spPr>
        <p:txBody>
          <a:bodyPr wrap="none" lIns="91440" tIns="45720" rIns="91440" bIns="45720">
            <a:spAutoFit/>
          </a:bodyPr>
          <a:lstStyle/>
          <a:p>
            <a:pPr algn="ctr"/>
            <a:r>
              <a:rPr lang="en-US" sz="6600" b="1"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rice</a:t>
            </a:r>
            <a:endPar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endParaRP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1258693" y="9158076"/>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935836" y="9596515"/>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5891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by="(-#ppt_w*2)" calcmode="lin" valueType="num">
                                      <p:cBhvr rctx="PPT">
                                        <p:cTn id="14" dur="250" autoRev="1" fill="hold">
                                          <p:stCondLst>
                                            <p:cond delay="0"/>
                                          </p:stCondLst>
                                        </p:cTn>
                                        <p:tgtEl>
                                          <p:spTgt spid="18"/>
                                        </p:tgtEl>
                                        <p:attrNameLst>
                                          <p:attrName>ppt_w</p:attrName>
                                        </p:attrNameLst>
                                      </p:cBhvr>
                                    </p:anim>
                                    <p:anim by="(#ppt_w*0.50)" calcmode="lin" valueType="num">
                                      <p:cBhvr>
                                        <p:cTn id="15" dur="250" decel="50000" autoRev="1" fill="hold">
                                          <p:stCondLst>
                                            <p:cond delay="0"/>
                                          </p:stCondLst>
                                        </p:cTn>
                                        <p:tgtEl>
                                          <p:spTgt spid="18"/>
                                        </p:tgtEl>
                                        <p:attrNameLst>
                                          <p:attrName>ppt_x</p:attrName>
                                        </p:attrNameLst>
                                      </p:cBhvr>
                                    </p:anim>
                                    <p:anim from="(-#ppt_h/2)" to="(#ppt_y)" calcmode="lin" valueType="num">
                                      <p:cBhvr>
                                        <p:cTn id="16" dur="500" fill="hold">
                                          <p:stCondLst>
                                            <p:cond delay="0"/>
                                          </p:stCondLst>
                                        </p:cTn>
                                        <p:tgtEl>
                                          <p:spTgt spid="18"/>
                                        </p:tgtEl>
                                        <p:attrNameLst>
                                          <p:attrName>ppt_y</p:attrName>
                                        </p:attrNameLst>
                                      </p:cBhvr>
                                    </p:anim>
                                    <p:animRot by="21600000">
                                      <p:cBhvr>
                                        <p:cTn id="17" dur="5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51102" y="5585608"/>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05200"/>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182598" y="6634154"/>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15" name="Rectangle 14">
            <a:extLst>
              <a:ext uri="{FF2B5EF4-FFF2-40B4-BE49-F238E27FC236}">
                <a16:creationId xmlns:a16="http://schemas.microsoft.com/office/drawing/2014/main" id="{3AB7804F-94CD-142F-97AC-83EEA382F85A}"/>
              </a:ext>
            </a:extLst>
          </p:cNvPr>
          <p:cNvSpPr/>
          <p:nvPr/>
        </p:nvSpPr>
        <p:spPr>
          <a:xfrm>
            <a:off x="5118230" y="6532195"/>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16" name="Rectangle 15">
            <a:extLst>
              <a:ext uri="{FF2B5EF4-FFF2-40B4-BE49-F238E27FC236}">
                <a16:creationId xmlns:a16="http://schemas.microsoft.com/office/drawing/2014/main" id="{007269BF-F400-737E-3500-CC652DA45E2D}"/>
              </a:ext>
            </a:extLst>
          </p:cNvPr>
          <p:cNvSpPr/>
          <p:nvPr/>
        </p:nvSpPr>
        <p:spPr>
          <a:xfrm>
            <a:off x="1174778" y="6555708"/>
            <a:ext cx="279916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noodles</a:t>
            </a:r>
          </a:p>
        </p:txBody>
      </p:sp>
      <p:sp>
        <p:nvSpPr>
          <p:cNvPr id="17" name="Rectangle 16">
            <a:extLst>
              <a:ext uri="{FF2B5EF4-FFF2-40B4-BE49-F238E27FC236}">
                <a16:creationId xmlns:a16="http://schemas.microsoft.com/office/drawing/2014/main" id="{4292094D-0D96-4138-86AE-B3AD95CCF63D}"/>
              </a:ext>
            </a:extLst>
          </p:cNvPr>
          <p:cNvSpPr/>
          <p:nvPr/>
        </p:nvSpPr>
        <p:spPr>
          <a:xfrm>
            <a:off x="8464479" y="6524917"/>
            <a:ext cx="265489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yogurt</a:t>
            </a:r>
          </a:p>
        </p:txBody>
      </p:sp>
      <p:sp>
        <p:nvSpPr>
          <p:cNvPr id="19" name="Rectangle 18">
            <a:extLst>
              <a:ext uri="{FF2B5EF4-FFF2-40B4-BE49-F238E27FC236}">
                <a16:creationId xmlns:a16="http://schemas.microsoft.com/office/drawing/2014/main" id="{F322895E-84D1-0091-6964-FFED43311234}"/>
              </a:ext>
            </a:extLst>
          </p:cNvPr>
          <p:cNvSpPr/>
          <p:nvPr/>
        </p:nvSpPr>
        <p:spPr>
          <a:xfrm>
            <a:off x="12176014" y="7561149"/>
            <a:ext cx="435888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g</a:t>
            </a: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reen beans</a:t>
            </a:r>
          </a:p>
        </p:txBody>
      </p:sp>
      <p:sp>
        <p:nvSpPr>
          <p:cNvPr id="10" name="Rectangle 9">
            <a:extLst>
              <a:ext uri="{FF2B5EF4-FFF2-40B4-BE49-F238E27FC236}">
                <a16:creationId xmlns:a16="http://schemas.microsoft.com/office/drawing/2014/main" id="{C4D500A3-F2BA-9550-41D0-A89B05F2B7C4}"/>
              </a:ext>
            </a:extLst>
          </p:cNvPr>
          <p:cNvSpPr/>
          <p:nvPr/>
        </p:nvSpPr>
        <p:spPr>
          <a:xfrm>
            <a:off x="8598424" y="7573463"/>
            <a:ext cx="225093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cheese</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1" name="Rectangle 20">
            <a:extLst>
              <a:ext uri="{FF2B5EF4-FFF2-40B4-BE49-F238E27FC236}">
                <a16:creationId xmlns:a16="http://schemas.microsoft.com/office/drawing/2014/main" id="{E7205377-95A9-5F00-EE65-63ABA3985030}"/>
              </a:ext>
            </a:extLst>
          </p:cNvPr>
          <p:cNvSpPr/>
          <p:nvPr/>
        </p:nvSpPr>
        <p:spPr>
          <a:xfrm>
            <a:off x="13139319" y="8503366"/>
            <a:ext cx="2226893"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carrot</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2" name="Rectangle 21">
            <a:extLst>
              <a:ext uri="{FF2B5EF4-FFF2-40B4-BE49-F238E27FC236}">
                <a16:creationId xmlns:a16="http://schemas.microsoft.com/office/drawing/2014/main" id="{AC521905-664A-27B4-BC67-A2AE166DE513}"/>
              </a:ext>
            </a:extLst>
          </p:cNvPr>
          <p:cNvSpPr/>
          <p:nvPr/>
        </p:nvSpPr>
        <p:spPr>
          <a:xfrm>
            <a:off x="8740291" y="8555508"/>
            <a:ext cx="1943161"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milk</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4" name="Rectangle 23">
            <a:extLst>
              <a:ext uri="{FF2B5EF4-FFF2-40B4-BE49-F238E27FC236}">
                <a16:creationId xmlns:a16="http://schemas.microsoft.com/office/drawing/2014/main" id="{BA5C7B33-79A3-C667-84B1-2D3451C11010}"/>
              </a:ext>
            </a:extLst>
          </p:cNvPr>
          <p:cNvSpPr/>
          <p:nvPr/>
        </p:nvSpPr>
        <p:spPr>
          <a:xfrm>
            <a:off x="1701516" y="7580384"/>
            <a:ext cx="1723550"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corn</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18" name="Rectangle 17">
            <a:extLst>
              <a:ext uri="{FF2B5EF4-FFF2-40B4-BE49-F238E27FC236}">
                <a16:creationId xmlns:a16="http://schemas.microsoft.com/office/drawing/2014/main" id="{0B890272-A410-7F70-DA2C-AEEAE42896B4}"/>
              </a:ext>
            </a:extLst>
          </p:cNvPr>
          <p:cNvSpPr/>
          <p:nvPr/>
        </p:nvSpPr>
        <p:spPr>
          <a:xfrm>
            <a:off x="1781831" y="8528945"/>
            <a:ext cx="1412566"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rice</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pic>
        <p:nvPicPr>
          <p:cNvPr id="23" name="Picture 22">
            <a:extLst>
              <a:ext uri="{FF2B5EF4-FFF2-40B4-BE49-F238E27FC236}">
                <a16:creationId xmlns:a16="http://schemas.microsoft.com/office/drawing/2014/main" id="{6C7DC0F3-EE7F-E2C6-C740-E01C5B91B88F}"/>
              </a:ext>
            </a:extLst>
          </p:cNvPr>
          <p:cNvPicPr>
            <a:picLocks noChangeAspect="1"/>
          </p:cNvPicPr>
          <p:nvPr/>
        </p:nvPicPr>
        <p:blipFill>
          <a:blip r:embed="rId11"/>
          <a:stretch>
            <a:fillRect/>
          </a:stretch>
        </p:blipFill>
        <p:spPr>
          <a:xfrm>
            <a:off x="12781100" y="853068"/>
            <a:ext cx="3965850" cy="3383563"/>
          </a:xfrm>
          <a:prstGeom prst="rect">
            <a:avLst/>
          </a:prstGeom>
          <a:effectLst>
            <a:glow rad="228600">
              <a:schemeClr val="accent1">
                <a:satMod val="175000"/>
                <a:alpha val="40000"/>
              </a:schemeClr>
            </a:glow>
          </a:effectLst>
        </p:spPr>
      </p:pic>
      <p:sp>
        <p:nvSpPr>
          <p:cNvPr id="25" name="Rectangle 24">
            <a:extLst>
              <a:ext uri="{FF2B5EF4-FFF2-40B4-BE49-F238E27FC236}">
                <a16:creationId xmlns:a16="http://schemas.microsoft.com/office/drawing/2014/main" id="{CA05041F-6BE0-9568-3670-527230A0A34B}"/>
              </a:ext>
            </a:extLst>
          </p:cNvPr>
          <p:cNvSpPr/>
          <p:nvPr/>
        </p:nvSpPr>
        <p:spPr>
          <a:xfrm>
            <a:off x="5164611" y="7585450"/>
            <a:ext cx="1579278" cy="1107996"/>
          </a:xfrm>
          <a:prstGeom prst="rect">
            <a:avLst/>
          </a:prstGeom>
          <a:noFill/>
        </p:spPr>
        <p:txBody>
          <a:bodyPr wrap="none" lIns="91440" tIns="45720" rIns="91440" bIns="45720">
            <a:spAutoFit/>
          </a:bodyPr>
          <a:lstStyle/>
          <a:p>
            <a:pPr algn="ctr"/>
            <a:r>
              <a:rPr lang="en-US" sz="6600" b="1"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fish</a:t>
            </a:r>
            <a:endPar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endParaRP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1493501" y="9241751"/>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701028" y="9680190"/>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267282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5"/>
                                        </p:tgtEl>
                                        <p:attrNameLst>
                                          <p:attrName>style.visibility</p:attrName>
                                        </p:attrNameLst>
                                      </p:cBhvr>
                                      <p:to>
                                        <p:strVal val="visible"/>
                                      </p:to>
                                    </p:set>
                                    <p:anim by="(-#ppt_w*2)" calcmode="lin" valueType="num">
                                      <p:cBhvr rctx="PPT">
                                        <p:cTn id="14" dur="250" autoRev="1" fill="hold">
                                          <p:stCondLst>
                                            <p:cond delay="0"/>
                                          </p:stCondLst>
                                        </p:cTn>
                                        <p:tgtEl>
                                          <p:spTgt spid="25"/>
                                        </p:tgtEl>
                                        <p:attrNameLst>
                                          <p:attrName>ppt_w</p:attrName>
                                        </p:attrNameLst>
                                      </p:cBhvr>
                                    </p:anim>
                                    <p:anim by="(#ppt_w*0.50)" calcmode="lin" valueType="num">
                                      <p:cBhvr>
                                        <p:cTn id="15" dur="250" decel="50000" autoRev="1" fill="hold">
                                          <p:stCondLst>
                                            <p:cond delay="0"/>
                                          </p:stCondLst>
                                        </p:cTn>
                                        <p:tgtEl>
                                          <p:spTgt spid="25"/>
                                        </p:tgtEl>
                                        <p:attrNameLst>
                                          <p:attrName>ppt_x</p:attrName>
                                        </p:attrNameLst>
                                      </p:cBhvr>
                                    </p:anim>
                                    <p:anim from="(-#ppt_h/2)" to="(#ppt_y)" calcmode="lin" valueType="num">
                                      <p:cBhvr>
                                        <p:cTn id="16" dur="500" fill="hold">
                                          <p:stCondLst>
                                            <p:cond delay="0"/>
                                          </p:stCondLst>
                                        </p:cTn>
                                        <p:tgtEl>
                                          <p:spTgt spid="25"/>
                                        </p:tgtEl>
                                        <p:attrNameLst>
                                          <p:attrName>ppt_y</p:attrName>
                                        </p:attrNameLst>
                                      </p:cBhvr>
                                    </p:anim>
                                    <p:animRot by="21600000">
                                      <p:cBhvr>
                                        <p:cTn id="17" dur="500"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175822" y="618616"/>
            <a:ext cx="5977578"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Look and write.</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4DEDA5E-D766-EA85-2DCA-422CBD7EF815}"/>
              </a:ext>
            </a:extLst>
          </p:cNvPr>
          <p:cNvPicPr>
            <a:picLocks noChangeAspect="1"/>
          </p:cNvPicPr>
          <p:nvPr/>
        </p:nvPicPr>
        <p:blipFill>
          <a:blip r:embed="rId8"/>
          <a:stretch>
            <a:fillRect/>
          </a:stretch>
        </p:blipFill>
        <p:spPr>
          <a:xfrm>
            <a:off x="519398" y="4411010"/>
            <a:ext cx="16780743" cy="5150785"/>
          </a:xfrm>
          <a:prstGeom prst="rect">
            <a:avLst/>
          </a:prstGeom>
        </p:spPr>
      </p:pic>
      <p:grpSp>
        <p:nvGrpSpPr>
          <p:cNvPr id="12" name="Group 11">
            <a:extLst>
              <a:ext uri="{FF2B5EF4-FFF2-40B4-BE49-F238E27FC236}">
                <a16:creationId xmlns:a16="http://schemas.microsoft.com/office/drawing/2014/main" id="{CABEA417-FAB3-CCA0-395F-AADDBA1DB72F}"/>
              </a:ext>
            </a:extLst>
          </p:cNvPr>
          <p:cNvGrpSpPr/>
          <p:nvPr/>
        </p:nvGrpSpPr>
        <p:grpSpPr>
          <a:xfrm>
            <a:off x="825982" y="1745047"/>
            <a:ext cx="11544612" cy="2631612"/>
            <a:chOff x="799788" y="1778469"/>
            <a:chExt cx="12286558" cy="2683784"/>
          </a:xfrm>
        </p:grpSpPr>
        <p:pic>
          <p:nvPicPr>
            <p:cNvPr id="27" name="Picture 26">
              <a:extLst>
                <a:ext uri="{FF2B5EF4-FFF2-40B4-BE49-F238E27FC236}">
                  <a16:creationId xmlns:a16="http://schemas.microsoft.com/office/drawing/2014/main" id="{5F8C130B-13C5-7470-778B-F546BCA985E6}"/>
                </a:ext>
              </a:extLst>
            </p:cNvPr>
            <p:cNvPicPr>
              <a:picLocks noChangeAspect="1"/>
            </p:cNvPicPr>
            <p:nvPr/>
          </p:nvPicPr>
          <p:blipFill>
            <a:blip r:embed="rId9"/>
            <a:stretch>
              <a:fillRect/>
            </a:stretch>
          </p:blipFill>
          <p:spPr>
            <a:xfrm>
              <a:off x="799788" y="1778469"/>
              <a:ext cx="6134956" cy="2610214"/>
            </a:xfrm>
            <a:prstGeom prst="rect">
              <a:avLst/>
            </a:prstGeom>
          </p:spPr>
        </p:pic>
        <p:pic>
          <p:nvPicPr>
            <p:cNvPr id="29" name="Picture 28">
              <a:extLst>
                <a:ext uri="{FF2B5EF4-FFF2-40B4-BE49-F238E27FC236}">
                  <a16:creationId xmlns:a16="http://schemas.microsoft.com/office/drawing/2014/main" id="{741C8552-17F2-5910-2159-7A8439C469C7}"/>
                </a:ext>
              </a:extLst>
            </p:cNvPr>
            <p:cNvPicPr>
              <a:picLocks noChangeAspect="1"/>
            </p:cNvPicPr>
            <p:nvPr/>
          </p:nvPicPr>
          <p:blipFill>
            <a:blip r:embed="rId10"/>
            <a:stretch>
              <a:fillRect/>
            </a:stretch>
          </p:blipFill>
          <p:spPr>
            <a:xfrm>
              <a:off x="6960916" y="1804407"/>
              <a:ext cx="6125430" cy="2657846"/>
            </a:xfrm>
            <a:prstGeom prst="rect">
              <a:avLst/>
            </a:prstGeom>
          </p:spPr>
        </p:pic>
      </p:grpSp>
      <p:sp>
        <p:nvSpPr>
          <p:cNvPr id="3" name="Rectangle 2">
            <a:extLst>
              <a:ext uri="{FF2B5EF4-FFF2-40B4-BE49-F238E27FC236}">
                <a16:creationId xmlns:a16="http://schemas.microsoft.com/office/drawing/2014/main" id="{718B023A-9E6B-1264-3790-B1666F6EA1A4}"/>
              </a:ext>
            </a:extLst>
          </p:cNvPr>
          <p:cNvSpPr/>
          <p:nvPr/>
        </p:nvSpPr>
        <p:spPr>
          <a:xfrm>
            <a:off x="8610600" y="5628713"/>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1" name="Rectangle 10">
            <a:extLst>
              <a:ext uri="{FF2B5EF4-FFF2-40B4-BE49-F238E27FC236}">
                <a16:creationId xmlns:a16="http://schemas.microsoft.com/office/drawing/2014/main" id="{02600DF4-9B90-2080-AAF6-07FE7A539E94}"/>
              </a:ext>
            </a:extLst>
          </p:cNvPr>
          <p:cNvSpPr/>
          <p:nvPr/>
        </p:nvSpPr>
        <p:spPr>
          <a:xfrm>
            <a:off x="1549352" y="5628713"/>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9" name="Rectangle 8">
            <a:extLst>
              <a:ext uri="{FF2B5EF4-FFF2-40B4-BE49-F238E27FC236}">
                <a16:creationId xmlns:a16="http://schemas.microsoft.com/office/drawing/2014/main" id="{EE65BE8D-7421-45BB-FE72-A3520371CFBD}"/>
              </a:ext>
            </a:extLst>
          </p:cNvPr>
          <p:cNvSpPr/>
          <p:nvPr/>
        </p:nvSpPr>
        <p:spPr>
          <a:xfrm>
            <a:off x="13451102" y="5585608"/>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3" name="Rectangle 12">
            <a:extLst>
              <a:ext uri="{FF2B5EF4-FFF2-40B4-BE49-F238E27FC236}">
                <a16:creationId xmlns:a16="http://schemas.microsoft.com/office/drawing/2014/main" id="{B77F4974-8E5C-F871-4B2F-4F03296B9C73}"/>
              </a:ext>
            </a:extLst>
          </p:cNvPr>
          <p:cNvSpPr/>
          <p:nvPr/>
        </p:nvSpPr>
        <p:spPr>
          <a:xfrm>
            <a:off x="4606233" y="5605200"/>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4" name="Rectangle 13">
            <a:extLst>
              <a:ext uri="{FF2B5EF4-FFF2-40B4-BE49-F238E27FC236}">
                <a16:creationId xmlns:a16="http://schemas.microsoft.com/office/drawing/2014/main" id="{6FD4D215-7F4C-D004-768E-0088030DAF13}"/>
              </a:ext>
            </a:extLst>
          </p:cNvPr>
          <p:cNvSpPr/>
          <p:nvPr/>
        </p:nvSpPr>
        <p:spPr>
          <a:xfrm>
            <a:off x="13182598" y="6634154"/>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15" name="Rectangle 14">
            <a:extLst>
              <a:ext uri="{FF2B5EF4-FFF2-40B4-BE49-F238E27FC236}">
                <a16:creationId xmlns:a16="http://schemas.microsoft.com/office/drawing/2014/main" id="{3AB7804F-94CD-142F-97AC-83EEA382F85A}"/>
              </a:ext>
            </a:extLst>
          </p:cNvPr>
          <p:cNvSpPr/>
          <p:nvPr/>
        </p:nvSpPr>
        <p:spPr>
          <a:xfrm>
            <a:off x="5118230" y="6532195"/>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16" name="Rectangle 15">
            <a:extLst>
              <a:ext uri="{FF2B5EF4-FFF2-40B4-BE49-F238E27FC236}">
                <a16:creationId xmlns:a16="http://schemas.microsoft.com/office/drawing/2014/main" id="{007269BF-F400-737E-3500-CC652DA45E2D}"/>
              </a:ext>
            </a:extLst>
          </p:cNvPr>
          <p:cNvSpPr/>
          <p:nvPr/>
        </p:nvSpPr>
        <p:spPr>
          <a:xfrm>
            <a:off x="1174778" y="6555708"/>
            <a:ext cx="279916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noodles</a:t>
            </a:r>
          </a:p>
        </p:txBody>
      </p:sp>
      <p:sp>
        <p:nvSpPr>
          <p:cNvPr id="17" name="Rectangle 16">
            <a:extLst>
              <a:ext uri="{FF2B5EF4-FFF2-40B4-BE49-F238E27FC236}">
                <a16:creationId xmlns:a16="http://schemas.microsoft.com/office/drawing/2014/main" id="{4292094D-0D96-4138-86AE-B3AD95CCF63D}"/>
              </a:ext>
            </a:extLst>
          </p:cNvPr>
          <p:cNvSpPr/>
          <p:nvPr/>
        </p:nvSpPr>
        <p:spPr>
          <a:xfrm>
            <a:off x="8464479" y="6524917"/>
            <a:ext cx="265489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yogurt</a:t>
            </a:r>
          </a:p>
        </p:txBody>
      </p:sp>
      <p:sp>
        <p:nvSpPr>
          <p:cNvPr id="19" name="Rectangle 18">
            <a:extLst>
              <a:ext uri="{FF2B5EF4-FFF2-40B4-BE49-F238E27FC236}">
                <a16:creationId xmlns:a16="http://schemas.microsoft.com/office/drawing/2014/main" id="{F322895E-84D1-0091-6964-FFED43311234}"/>
              </a:ext>
            </a:extLst>
          </p:cNvPr>
          <p:cNvSpPr/>
          <p:nvPr/>
        </p:nvSpPr>
        <p:spPr>
          <a:xfrm>
            <a:off x="12176014" y="7561149"/>
            <a:ext cx="435888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g</a:t>
            </a: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reen beans</a:t>
            </a:r>
          </a:p>
        </p:txBody>
      </p:sp>
      <p:sp>
        <p:nvSpPr>
          <p:cNvPr id="10" name="Rectangle 9">
            <a:extLst>
              <a:ext uri="{FF2B5EF4-FFF2-40B4-BE49-F238E27FC236}">
                <a16:creationId xmlns:a16="http://schemas.microsoft.com/office/drawing/2014/main" id="{C4D500A3-F2BA-9550-41D0-A89B05F2B7C4}"/>
              </a:ext>
            </a:extLst>
          </p:cNvPr>
          <p:cNvSpPr/>
          <p:nvPr/>
        </p:nvSpPr>
        <p:spPr>
          <a:xfrm>
            <a:off x="8598424" y="7573463"/>
            <a:ext cx="225093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cheese</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1" name="Rectangle 20">
            <a:extLst>
              <a:ext uri="{FF2B5EF4-FFF2-40B4-BE49-F238E27FC236}">
                <a16:creationId xmlns:a16="http://schemas.microsoft.com/office/drawing/2014/main" id="{E7205377-95A9-5F00-EE65-63ABA3985030}"/>
              </a:ext>
            </a:extLst>
          </p:cNvPr>
          <p:cNvSpPr/>
          <p:nvPr/>
        </p:nvSpPr>
        <p:spPr>
          <a:xfrm>
            <a:off x="13139319" y="8503366"/>
            <a:ext cx="2226893"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carrot</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2" name="Rectangle 21">
            <a:extLst>
              <a:ext uri="{FF2B5EF4-FFF2-40B4-BE49-F238E27FC236}">
                <a16:creationId xmlns:a16="http://schemas.microsoft.com/office/drawing/2014/main" id="{AC521905-664A-27B4-BC67-A2AE166DE513}"/>
              </a:ext>
            </a:extLst>
          </p:cNvPr>
          <p:cNvSpPr/>
          <p:nvPr/>
        </p:nvSpPr>
        <p:spPr>
          <a:xfrm>
            <a:off x="8740291" y="8555508"/>
            <a:ext cx="1943161"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milk</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4" name="Rectangle 23">
            <a:extLst>
              <a:ext uri="{FF2B5EF4-FFF2-40B4-BE49-F238E27FC236}">
                <a16:creationId xmlns:a16="http://schemas.microsoft.com/office/drawing/2014/main" id="{BA5C7B33-79A3-C667-84B1-2D3451C11010}"/>
              </a:ext>
            </a:extLst>
          </p:cNvPr>
          <p:cNvSpPr/>
          <p:nvPr/>
        </p:nvSpPr>
        <p:spPr>
          <a:xfrm>
            <a:off x="1701516" y="7580384"/>
            <a:ext cx="1723550"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corn</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18" name="Rectangle 17">
            <a:extLst>
              <a:ext uri="{FF2B5EF4-FFF2-40B4-BE49-F238E27FC236}">
                <a16:creationId xmlns:a16="http://schemas.microsoft.com/office/drawing/2014/main" id="{0B890272-A410-7F70-DA2C-AEEAE42896B4}"/>
              </a:ext>
            </a:extLst>
          </p:cNvPr>
          <p:cNvSpPr/>
          <p:nvPr/>
        </p:nvSpPr>
        <p:spPr>
          <a:xfrm>
            <a:off x="1781831" y="8528945"/>
            <a:ext cx="1412566"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rice</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5" name="Rectangle 24">
            <a:extLst>
              <a:ext uri="{FF2B5EF4-FFF2-40B4-BE49-F238E27FC236}">
                <a16:creationId xmlns:a16="http://schemas.microsoft.com/office/drawing/2014/main" id="{CA05041F-6BE0-9568-3670-527230A0A34B}"/>
              </a:ext>
            </a:extLst>
          </p:cNvPr>
          <p:cNvSpPr/>
          <p:nvPr/>
        </p:nvSpPr>
        <p:spPr>
          <a:xfrm>
            <a:off x="5164611" y="7672703"/>
            <a:ext cx="1579278"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fish</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pic>
        <p:nvPicPr>
          <p:cNvPr id="4" name="Picture 3">
            <a:extLst>
              <a:ext uri="{FF2B5EF4-FFF2-40B4-BE49-F238E27FC236}">
                <a16:creationId xmlns:a16="http://schemas.microsoft.com/office/drawing/2014/main" id="{2DB06CAE-786C-00F8-114A-D18F79827E5D}"/>
              </a:ext>
            </a:extLst>
          </p:cNvPr>
          <p:cNvPicPr>
            <a:picLocks noChangeAspect="1"/>
          </p:cNvPicPr>
          <p:nvPr/>
        </p:nvPicPr>
        <p:blipFill>
          <a:blip r:embed="rId11"/>
          <a:stretch>
            <a:fillRect/>
          </a:stretch>
        </p:blipFill>
        <p:spPr>
          <a:xfrm>
            <a:off x="12785885" y="810777"/>
            <a:ext cx="4096898" cy="3340547"/>
          </a:xfrm>
          <a:prstGeom prst="rect">
            <a:avLst/>
          </a:prstGeom>
          <a:effectLst>
            <a:glow rad="228600">
              <a:schemeClr val="accent6">
                <a:satMod val="175000"/>
                <a:alpha val="40000"/>
              </a:schemeClr>
            </a:glow>
          </a:effectLst>
        </p:spPr>
      </p:pic>
      <p:sp>
        <p:nvSpPr>
          <p:cNvPr id="26" name="Rectangle 25">
            <a:extLst>
              <a:ext uri="{FF2B5EF4-FFF2-40B4-BE49-F238E27FC236}">
                <a16:creationId xmlns:a16="http://schemas.microsoft.com/office/drawing/2014/main" id="{CC102F5D-9515-15CA-6AE4-4F76CBC0EEB6}"/>
              </a:ext>
            </a:extLst>
          </p:cNvPr>
          <p:cNvSpPr/>
          <p:nvPr/>
        </p:nvSpPr>
        <p:spPr>
          <a:xfrm>
            <a:off x="5117855" y="8567186"/>
            <a:ext cx="1933543" cy="1107996"/>
          </a:xfrm>
          <a:prstGeom prst="rect">
            <a:avLst/>
          </a:prstGeom>
          <a:noFill/>
        </p:spPr>
        <p:txBody>
          <a:bodyPr wrap="none" lIns="91440" tIns="45720" rIns="91440" bIns="45720">
            <a:spAutoFit/>
          </a:bodyPr>
          <a:lstStyle/>
          <a:p>
            <a:pPr algn="ctr"/>
            <a:r>
              <a:rPr lang="en-US" sz="6600" b="1"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rPr>
              <a:t>meat</a:t>
            </a:r>
            <a:endParaRPr lang="en-US" sz="6600" b="1" cap="none" spc="0" dirty="0">
              <a:ln w="0"/>
              <a:solidFill>
                <a:srgbClr val="FF0000"/>
              </a:solidFill>
              <a:effectLst>
                <a:outerShdw blurRad="38100" dist="19050" dir="2700000" algn="tl" rotWithShape="0">
                  <a:schemeClr val="dk1">
                    <a:alpha val="40000"/>
                  </a:schemeClr>
                </a:outerShdw>
              </a:effectLst>
              <a:latin typeface="Bradley Hand ITC" panose="03070402050302030203" pitchFamily="66" charset="0"/>
            </a:endParaRP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1373010" y="9194281"/>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821519" y="9632720"/>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792714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6"/>
                                        </p:tgtEl>
                                        <p:attrNameLst>
                                          <p:attrName>style.visibility</p:attrName>
                                        </p:attrNameLst>
                                      </p:cBhvr>
                                      <p:to>
                                        <p:strVal val="visible"/>
                                      </p:to>
                                    </p:set>
                                    <p:anim by="(-#ppt_w*2)" calcmode="lin" valueType="num">
                                      <p:cBhvr rctx="PPT">
                                        <p:cTn id="14" dur="250" autoRev="1" fill="hold">
                                          <p:stCondLst>
                                            <p:cond delay="0"/>
                                          </p:stCondLst>
                                        </p:cTn>
                                        <p:tgtEl>
                                          <p:spTgt spid="26"/>
                                        </p:tgtEl>
                                        <p:attrNameLst>
                                          <p:attrName>ppt_w</p:attrName>
                                        </p:attrNameLst>
                                      </p:cBhvr>
                                    </p:anim>
                                    <p:anim by="(#ppt_w*0.50)" calcmode="lin" valueType="num">
                                      <p:cBhvr>
                                        <p:cTn id="15" dur="250" decel="50000" autoRev="1" fill="hold">
                                          <p:stCondLst>
                                            <p:cond delay="0"/>
                                          </p:stCondLst>
                                        </p:cTn>
                                        <p:tgtEl>
                                          <p:spTgt spid="26"/>
                                        </p:tgtEl>
                                        <p:attrNameLst>
                                          <p:attrName>ppt_x</p:attrName>
                                        </p:attrNameLst>
                                      </p:cBhvr>
                                    </p:anim>
                                    <p:anim from="(-#ppt_h/2)" to="(#ppt_y)" calcmode="lin" valueType="num">
                                      <p:cBhvr>
                                        <p:cTn id="16" dur="500" fill="hold">
                                          <p:stCondLst>
                                            <p:cond delay="0"/>
                                          </p:stCondLst>
                                        </p:cTn>
                                        <p:tgtEl>
                                          <p:spTgt spid="26"/>
                                        </p:tgtEl>
                                        <p:attrNameLst>
                                          <p:attrName>ppt_y</p:attrName>
                                        </p:attrNameLst>
                                      </p:cBhvr>
                                    </p:anim>
                                    <p:animRot by="21600000">
                                      <p:cBhvr>
                                        <p:cTn id="17" dur="5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2323318" y="634892"/>
            <a:ext cx="5753882"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Presentation!!!!</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868415" y="703117"/>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B7A1AC63-0727-EF07-2F35-C7A59E7D9E34}"/>
              </a:ext>
            </a:extLst>
          </p:cNvPr>
          <p:cNvPicPr>
            <a:picLocks noChangeAspect="1"/>
          </p:cNvPicPr>
          <p:nvPr/>
        </p:nvPicPr>
        <p:blipFill>
          <a:blip r:embed="rId7"/>
          <a:stretch>
            <a:fillRect/>
          </a:stretch>
        </p:blipFill>
        <p:spPr>
          <a:xfrm>
            <a:off x="519398" y="2982921"/>
            <a:ext cx="16780743" cy="5150785"/>
          </a:xfrm>
          <a:prstGeom prst="rect">
            <a:avLst/>
          </a:prstGeom>
        </p:spPr>
      </p:pic>
      <p:grpSp>
        <p:nvGrpSpPr>
          <p:cNvPr id="12" name="Group 11">
            <a:extLst>
              <a:ext uri="{FF2B5EF4-FFF2-40B4-BE49-F238E27FC236}">
                <a16:creationId xmlns:a16="http://schemas.microsoft.com/office/drawing/2014/main" id="{A29345E0-47AD-FFC7-39D4-D28326A045F3}"/>
              </a:ext>
            </a:extLst>
          </p:cNvPr>
          <p:cNvGrpSpPr/>
          <p:nvPr/>
        </p:nvGrpSpPr>
        <p:grpSpPr>
          <a:xfrm>
            <a:off x="8839200" y="725205"/>
            <a:ext cx="8142203" cy="2096282"/>
            <a:chOff x="799788" y="1778469"/>
            <a:chExt cx="12286558" cy="2683784"/>
          </a:xfrm>
        </p:grpSpPr>
        <p:pic>
          <p:nvPicPr>
            <p:cNvPr id="13" name="Picture 12">
              <a:extLst>
                <a:ext uri="{FF2B5EF4-FFF2-40B4-BE49-F238E27FC236}">
                  <a16:creationId xmlns:a16="http://schemas.microsoft.com/office/drawing/2014/main" id="{E2AAE5AB-095F-A0D9-1C62-5ED18DD55A0C}"/>
                </a:ext>
              </a:extLst>
            </p:cNvPr>
            <p:cNvPicPr>
              <a:picLocks noChangeAspect="1"/>
            </p:cNvPicPr>
            <p:nvPr/>
          </p:nvPicPr>
          <p:blipFill>
            <a:blip r:embed="rId8"/>
            <a:stretch>
              <a:fillRect/>
            </a:stretch>
          </p:blipFill>
          <p:spPr>
            <a:xfrm>
              <a:off x="799788" y="1778469"/>
              <a:ext cx="6134956" cy="2610214"/>
            </a:xfrm>
            <a:prstGeom prst="rect">
              <a:avLst/>
            </a:prstGeom>
          </p:spPr>
        </p:pic>
        <p:pic>
          <p:nvPicPr>
            <p:cNvPr id="14" name="Picture 13">
              <a:extLst>
                <a:ext uri="{FF2B5EF4-FFF2-40B4-BE49-F238E27FC236}">
                  <a16:creationId xmlns:a16="http://schemas.microsoft.com/office/drawing/2014/main" id="{763FDBE0-CBA1-DEE0-7E62-7834C3B97EF7}"/>
                </a:ext>
              </a:extLst>
            </p:cNvPr>
            <p:cNvPicPr>
              <a:picLocks noChangeAspect="1"/>
            </p:cNvPicPr>
            <p:nvPr/>
          </p:nvPicPr>
          <p:blipFill>
            <a:blip r:embed="rId9"/>
            <a:stretch>
              <a:fillRect/>
            </a:stretch>
          </p:blipFill>
          <p:spPr>
            <a:xfrm>
              <a:off x="6960916" y="1804407"/>
              <a:ext cx="6125430" cy="2657846"/>
            </a:xfrm>
            <a:prstGeom prst="rect">
              <a:avLst/>
            </a:prstGeom>
          </p:spPr>
        </p:pic>
      </p:grpSp>
      <p:sp>
        <p:nvSpPr>
          <p:cNvPr id="15" name="Rectangle 14">
            <a:extLst>
              <a:ext uri="{FF2B5EF4-FFF2-40B4-BE49-F238E27FC236}">
                <a16:creationId xmlns:a16="http://schemas.microsoft.com/office/drawing/2014/main" id="{32048542-5BDE-62C9-00C7-BA34D544BEB8}"/>
              </a:ext>
            </a:extLst>
          </p:cNvPr>
          <p:cNvSpPr/>
          <p:nvPr/>
        </p:nvSpPr>
        <p:spPr>
          <a:xfrm>
            <a:off x="8661484" y="4245900"/>
            <a:ext cx="227177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butter</a:t>
            </a:r>
          </a:p>
        </p:txBody>
      </p:sp>
      <p:sp>
        <p:nvSpPr>
          <p:cNvPr id="16" name="Rectangle 15">
            <a:extLst>
              <a:ext uri="{FF2B5EF4-FFF2-40B4-BE49-F238E27FC236}">
                <a16:creationId xmlns:a16="http://schemas.microsoft.com/office/drawing/2014/main" id="{689592DB-22C7-1244-85A6-519A0050476E}"/>
              </a:ext>
            </a:extLst>
          </p:cNvPr>
          <p:cNvSpPr/>
          <p:nvPr/>
        </p:nvSpPr>
        <p:spPr>
          <a:xfrm>
            <a:off x="1600236" y="4245900"/>
            <a:ext cx="208262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bread</a:t>
            </a:r>
          </a:p>
        </p:txBody>
      </p:sp>
      <p:sp>
        <p:nvSpPr>
          <p:cNvPr id="17" name="Rectangle 16">
            <a:extLst>
              <a:ext uri="{FF2B5EF4-FFF2-40B4-BE49-F238E27FC236}">
                <a16:creationId xmlns:a16="http://schemas.microsoft.com/office/drawing/2014/main" id="{167D3AAE-B737-0255-7C69-D604E4259CF7}"/>
              </a:ext>
            </a:extLst>
          </p:cNvPr>
          <p:cNvSpPr/>
          <p:nvPr/>
        </p:nvSpPr>
        <p:spPr>
          <a:xfrm>
            <a:off x="13501986" y="4202795"/>
            <a:ext cx="1927131"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apple</a:t>
            </a:r>
          </a:p>
        </p:txBody>
      </p:sp>
      <p:sp>
        <p:nvSpPr>
          <p:cNvPr id="18" name="Rectangle 17">
            <a:extLst>
              <a:ext uri="{FF2B5EF4-FFF2-40B4-BE49-F238E27FC236}">
                <a16:creationId xmlns:a16="http://schemas.microsoft.com/office/drawing/2014/main" id="{59DA5E89-FBBC-C88A-B612-4165F3FE2397}"/>
              </a:ext>
            </a:extLst>
          </p:cNvPr>
          <p:cNvSpPr/>
          <p:nvPr/>
        </p:nvSpPr>
        <p:spPr>
          <a:xfrm>
            <a:off x="4657117" y="4222387"/>
            <a:ext cx="2920992"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chicken</a:t>
            </a:r>
          </a:p>
        </p:txBody>
      </p:sp>
      <p:sp>
        <p:nvSpPr>
          <p:cNvPr id="19" name="Rectangle 18">
            <a:extLst>
              <a:ext uri="{FF2B5EF4-FFF2-40B4-BE49-F238E27FC236}">
                <a16:creationId xmlns:a16="http://schemas.microsoft.com/office/drawing/2014/main" id="{B4226A5E-2BE3-CC5B-8995-ADDBF83969B8}"/>
              </a:ext>
            </a:extLst>
          </p:cNvPr>
          <p:cNvSpPr/>
          <p:nvPr/>
        </p:nvSpPr>
        <p:spPr>
          <a:xfrm>
            <a:off x="13233482" y="5251341"/>
            <a:ext cx="2464137"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grapes</a:t>
            </a:r>
          </a:p>
        </p:txBody>
      </p:sp>
      <p:sp>
        <p:nvSpPr>
          <p:cNvPr id="20" name="Rectangle 19">
            <a:extLst>
              <a:ext uri="{FF2B5EF4-FFF2-40B4-BE49-F238E27FC236}">
                <a16:creationId xmlns:a16="http://schemas.microsoft.com/office/drawing/2014/main" id="{F398E095-799B-5BF8-CF5B-93B7DD8C7326}"/>
              </a:ext>
            </a:extLst>
          </p:cNvPr>
          <p:cNvSpPr/>
          <p:nvPr/>
        </p:nvSpPr>
        <p:spPr>
          <a:xfrm>
            <a:off x="5169114" y="5149382"/>
            <a:ext cx="1838966"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eggs</a:t>
            </a:r>
          </a:p>
        </p:txBody>
      </p:sp>
      <p:sp>
        <p:nvSpPr>
          <p:cNvPr id="21" name="Rectangle 20">
            <a:extLst>
              <a:ext uri="{FF2B5EF4-FFF2-40B4-BE49-F238E27FC236}">
                <a16:creationId xmlns:a16="http://schemas.microsoft.com/office/drawing/2014/main" id="{13180E76-4551-4EC3-3929-17939AAFB171}"/>
              </a:ext>
            </a:extLst>
          </p:cNvPr>
          <p:cNvSpPr/>
          <p:nvPr/>
        </p:nvSpPr>
        <p:spPr>
          <a:xfrm>
            <a:off x="1225662" y="5172895"/>
            <a:ext cx="279916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noodles</a:t>
            </a:r>
          </a:p>
        </p:txBody>
      </p:sp>
      <p:sp>
        <p:nvSpPr>
          <p:cNvPr id="22" name="Rectangle 21">
            <a:extLst>
              <a:ext uri="{FF2B5EF4-FFF2-40B4-BE49-F238E27FC236}">
                <a16:creationId xmlns:a16="http://schemas.microsoft.com/office/drawing/2014/main" id="{7FFA6916-7C0B-267E-3DD3-41FDDFAADD3C}"/>
              </a:ext>
            </a:extLst>
          </p:cNvPr>
          <p:cNvSpPr/>
          <p:nvPr/>
        </p:nvSpPr>
        <p:spPr>
          <a:xfrm>
            <a:off x="8515363" y="5142104"/>
            <a:ext cx="2654894" cy="1107996"/>
          </a:xfrm>
          <a:prstGeom prst="rect">
            <a:avLst/>
          </a:prstGeom>
          <a:noFill/>
        </p:spPr>
        <p:txBody>
          <a:bodyPr wrap="none" lIns="91440" tIns="45720" rIns="91440" bIns="45720">
            <a:spAutoFit/>
          </a:bodyPr>
          <a:lstStyle/>
          <a:p>
            <a:pPr algn="ct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yogurt</a:t>
            </a:r>
          </a:p>
        </p:txBody>
      </p:sp>
      <p:sp>
        <p:nvSpPr>
          <p:cNvPr id="23" name="Rectangle 22">
            <a:extLst>
              <a:ext uri="{FF2B5EF4-FFF2-40B4-BE49-F238E27FC236}">
                <a16:creationId xmlns:a16="http://schemas.microsoft.com/office/drawing/2014/main" id="{E835BF53-2DB5-94C9-6E8E-F2D6A136EBDE}"/>
              </a:ext>
            </a:extLst>
          </p:cNvPr>
          <p:cNvSpPr/>
          <p:nvPr/>
        </p:nvSpPr>
        <p:spPr>
          <a:xfrm>
            <a:off x="12226898" y="6178336"/>
            <a:ext cx="435888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g</a:t>
            </a:r>
            <a:r>
              <a:rPr lang="en-US" sz="6600" b="1" cap="none" spc="0" dirty="0">
                <a:ln w="0"/>
                <a:effectLst>
                  <a:outerShdw blurRad="38100" dist="19050" dir="2700000" algn="tl" rotWithShape="0">
                    <a:schemeClr val="dk1">
                      <a:alpha val="40000"/>
                    </a:schemeClr>
                  </a:outerShdw>
                </a:effectLst>
                <a:latin typeface="Bradley Hand ITC" panose="03070402050302030203" pitchFamily="66" charset="0"/>
              </a:rPr>
              <a:t>reen beans</a:t>
            </a:r>
          </a:p>
        </p:txBody>
      </p:sp>
      <p:sp>
        <p:nvSpPr>
          <p:cNvPr id="25" name="Rectangle 24">
            <a:extLst>
              <a:ext uri="{FF2B5EF4-FFF2-40B4-BE49-F238E27FC236}">
                <a16:creationId xmlns:a16="http://schemas.microsoft.com/office/drawing/2014/main" id="{3BDFBB12-FCF8-FAF4-5035-7D99380D42DE}"/>
              </a:ext>
            </a:extLst>
          </p:cNvPr>
          <p:cNvSpPr/>
          <p:nvPr/>
        </p:nvSpPr>
        <p:spPr>
          <a:xfrm>
            <a:off x="8649308" y="6190650"/>
            <a:ext cx="2250937"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cheese</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6" name="Rectangle 25">
            <a:extLst>
              <a:ext uri="{FF2B5EF4-FFF2-40B4-BE49-F238E27FC236}">
                <a16:creationId xmlns:a16="http://schemas.microsoft.com/office/drawing/2014/main" id="{E534ED57-3EC7-4F97-2E22-2B7D5982264F}"/>
              </a:ext>
            </a:extLst>
          </p:cNvPr>
          <p:cNvSpPr/>
          <p:nvPr/>
        </p:nvSpPr>
        <p:spPr>
          <a:xfrm>
            <a:off x="13190203" y="7120553"/>
            <a:ext cx="2226893"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carrot</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7" name="Rectangle 26">
            <a:extLst>
              <a:ext uri="{FF2B5EF4-FFF2-40B4-BE49-F238E27FC236}">
                <a16:creationId xmlns:a16="http://schemas.microsoft.com/office/drawing/2014/main" id="{D0D661F8-FA6F-3A90-3738-8EEF346D6CED}"/>
              </a:ext>
            </a:extLst>
          </p:cNvPr>
          <p:cNvSpPr/>
          <p:nvPr/>
        </p:nvSpPr>
        <p:spPr>
          <a:xfrm>
            <a:off x="8791175" y="7172695"/>
            <a:ext cx="1943161"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milk</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8" name="Rectangle 27">
            <a:extLst>
              <a:ext uri="{FF2B5EF4-FFF2-40B4-BE49-F238E27FC236}">
                <a16:creationId xmlns:a16="http://schemas.microsoft.com/office/drawing/2014/main" id="{33DF632B-FD72-D267-9D49-490910444381}"/>
              </a:ext>
            </a:extLst>
          </p:cNvPr>
          <p:cNvSpPr/>
          <p:nvPr/>
        </p:nvSpPr>
        <p:spPr>
          <a:xfrm>
            <a:off x="1752400" y="6197571"/>
            <a:ext cx="1723550"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corn</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9" name="Rectangle 28">
            <a:extLst>
              <a:ext uri="{FF2B5EF4-FFF2-40B4-BE49-F238E27FC236}">
                <a16:creationId xmlns:a16="http://schemas.microsoft.com/office/drawing/2014/main" id="{EA661DB9-5651-4227-7D59-DF666B48F30B}"/>
              </a:ext>
            </a:extLst>
          </p:cNvPr>
          <p:cNvSpPr/>
          <p:nvPr/>
        </p:nvSpPr>
        <p:spPr>
          <a:xfrm>
            <a:off x="1832715" y="7146132"/>
            <a:ext cx="1412566"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rice</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30" name="Rectangle 29">
            <a:extLst>
              <a:ext uri="{FF2B5EF4-FFF2-40B4-BE49-F238E27FC236}">
                <a16:creationId xmlns:a16="http://schemas.microsoft.com/office/drawing/2014/main" id="{9E0E92B6-33F2-2B31-0F43-9DE2B7584A87}"/>
              </a:ext>
            </a:extLst>
          </p:cNvPr>
          <p:cNvSpPr/>
          <p:nvPr/>
        </p:nvSpPr>
        <p:spPr>
          <a:xfrm>
            <a:off x="5247571" y="6178046"/>
            <a:ext cx="1579278"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fish</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31" name="Rectangle 30">
            <a:extLst>
              <a:ext uri="{FF2B5EF4-FFF2-40B4-BE49-F238E27FC236}">
                <a16:creationId xmlns:a16="http://schemas.microsoft.com/office/drawing/2014/main" id="{50165915-07D2-0EC1-95A7-F738529FEE93}"/>
              </a:ext>
            </a:extLst>
          </p:cNvPr>
          <p:cNvSpPr/>
          <p:nvPr/>
        </p:nvSpPr>
        <p:spPr>
          <a:xfrm>
            <a:off x="5051456" y="7119613"/>
            <a:ext cx="1933543" cy="1107996"/>
          </a:xfrm>
          <a:prstGeom prst="rect">
            <a:avLst/>
          </a:prstGeom>
          <a:noFill/>
        </p:spPr>
        <p:txBody>
          <a:bodyPr wrap="none" lIns="91440" tIns="45720" rIns="91440" bIns="45720">
            <a:spAutoFit/>
          </a:bodyPr>
          <a:lstStyle/>
          <a:p>
            <a:pPr algn="ctr"/>
            <a:r>
              <a:rPr lang="en-US" sz="6600" b="1" dirty="0">
                <a:ln w="0"/>
                <a:effectLst>
                  <a:outerShdw blurRad="38100" dist="19050" dir="2700000" algn="tl" rotWithShape="0">
                    <a:schemeClr val="dk1">
                      <a:alpha val="40000"/>
                    </a:schemeClr>
                  </a:outerShdw>
                </a:effectLst>
                <a:latin typeface="Bradley Hand ITC" panose="03070402050302030203" pitchFamily="66" charset="0"/>
              </a:rPr>
              <a:t>meat</a:t>
            </a:r>
            <a:endParaRPr lang="en-US" sz="66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39" name="Freeform 18">
            <a:extLst>
              <a:ext uri="{FF2B5EF4-FFF2-40B4-BE49-F238E27FC236}">
                <a16:creationId xmlns:a16="http://schemas.microsoft.com/office/drawing/2014/main" id="{3C4E164A-519C-E512-B68F-2FBFA331197E}"/>
              </a:ext>
            </a:extLst>
          </p:cNvPr>
          <p:cNvSpPr/>
          <p:nvPr/>
        </p:nvSpPr>
        <p:spPr>
          <a:xfrm rot="2118173">
            <a:off x="-696337" y="7805691"/>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025666" y="8512502"/>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242029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4239356" y="1562485"/>
            <a:ext cx="9809288" cy="7162029"/>
            <a:chOff x="0" y="0"/>
            <a:chExt cx="4951892" cy="3615511"/>
          </a:xfrm>
        </p:grpSpPr>
        <p:sp>
          <p:nvSpPr>
            <p:cNvPr id="4" name="Freeform 4"/>
            <p:cNvSpPr/>
            <p:nvPr/>
          </p:nvSpPr>
          <p:spPr>
            <a:xfrm>
              <a:off x="-1" y="0"/>
              <a:ext cx="4959551" cy="3615511"/>
            </a:xfrm>
            <a:custGeom>
              <a:avLst/>
              <a:gdLst/>
              <a:ahLst/>
              <a:cxnLst/>
              <a:rect l="l" t="t" r="r" b="b"/>
              <a:pathLst>
                <a:path w="4959551" h="3615511">
                  <a:moveTo>
                    <a:pt x="4453112" y="3598592"/>
                  </a:moveTo>
                  <a:cubicBezTo>
                    <a:pt x="4453112" y="3598592"/>
                    <a:pt x="4216116" y="3588623"/>
                    <a:pt x="3853977" y="3602067"/>
                  </a:cubicBezTo>
                  <a:cubicBezTo>
                    <a:pt x="3491839" y="3615511"/>
                    <a:pt x="490924" y="3615511"/>
                    <a:pt x="490924" y="3615511"/>
                  </a:cubicBezTo>
                  <a:cubicBezTo>
                    <a:pt x="245502" y="3615511"/>
                    <a:pt x="32509" y="3518243"/>
                    <a:pt x="31032" y="3358130"/>
                  </a:cubicBezTo>
                  <a:cubicBezTo>
                    <a:pt x="31032" y="3358130"/>
                    <a:pt x="0" y="203189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406563" y="0"/>
                    <a:pt x="4406563" y="0"/>
                  </a:cubicBezTo>
                  <a:cubicBezTo>
                    <a:pt x="4718464" y="0"/>
                    <a:pt x="4951893" y="101069"/>
                    <a:pt x="4944035" y="303616"/>
                  </a:cubicBezTo>
                  <a:cubicBezTo>
                    <a:pt x="4944035" y="303616"/>
                    <a:pt x="4942040" y="1905170"/>
                    <a:pt x="4950795" y="2658542"/>
                  </a:cubicBezTo>
                  <a:cubicBezTo>
                    <a:pt x="4959551" y="2951844"/>
                    <a:pt x="4913003" y="3284915"/>
                    <a:pt x="4913003" y="3284915"/>
                  </a:cubicBezTo>
                  <a:cubicBezTo>
                    <a:pt x="4910037" y="3464940"/>
                    <a:pt x="4698534" y="3598592"/>
                    <a:pt x="4453112" y="3598592"/>
                  </a:cubicBezTo>
                  <a:close/>
                </a:path>
              </a:pathLst>
            </a:custGeom>
            <a:solidFill>
              <a:srgbClr val="FFFFFF"/>
            </a:solidFill>
          </p:spPr>
          <p:txBody>
            <a:bodyPr/>
            <a:lstStyle/>
            <a:p>
              <a:endParaRPr lang="en-US"/>
            </a:p>
          </p:txBody>
        </p:sp>
      </p:grpSp>
      <p:grpSp>
        <p:nvGrpSpPr>
          <p:cNvPr id="5" name="Group 5"/>
          <p:cNvGrpSpPr/>
          <p:nvPr/>
        </p:nvGrpSpPr>
        <p:grpSpPr>
          <a:xfrm>
            <a:off x="4616034" y="3566828"/>
            <a:ext cx="9071100" cy="1616440"/>
            <a:chOff x="0" y="0"/>
            <a:chExt cx="2416103" cy="430542"/>
          </a:xfrm>
        </p:grpSpPr>
        <p:sp>
          <p:nvSpPr>
            <p:cNvPr id="6" name="Freeform 6"/>
            <p:cNvSpPr/>
            <p:nvPr/>
          </p:nvSpPr>
          <p:spPr>
            <a:xfrm>
              <a:off x="0" y="0"/>
              <a:ext cx="2416103" cy="430542"/>
            </a:xfrm>
            <a:custGeom>
              <a:avLst/>
              <a:gdLst/>
              <a:ahLst/>
              <a:cxnLst/>
              <a:rect l="l" t="t" r="r" b="b"/>
              <a:pathLst>
                <a:path w="2416103" h="430542">
                  <a:moveTo>
                    <a:pt x="17069" y="0"/>
                  </a:moveTo>
                  <a:lnTo>
                    <a:pt x="2399034" y="0"/>
                  </a:lnTo>
                  <a:cubicBezTo>
                    <a:pt x="2408461" y="0"/>
                    <a:pt x="2416103" y="7642"/>
                    <a:pt x="2416103" y="17069"/>
                  </a:cubicBezTo>
                  <a:lnTo>
                    <a:pt x="2416103" y="413472"/>
                  </a:lnTo>
                  <a:cubicBezTo>
                    <a:pt x="2416103" y="422900"/>
                    <a:pt x="2408461" y="430542"/>
                    <a:pt x="2399034" y="430542"/>
                  </a:cubicBezTo>
                  <a:lnTo>
                    <a:pt x="17069" y="430542"/>
                  </a:lnTo>
                  <a:cubicBezTo>
                    <a:pt x="7642" y="430542"/>
                    <a:pt x="0" y="422900"/>
                    <a:pt x="0" y="413472"/>
                  </a:cubicBezTo>
                  <a:lnTo>
                    <a:pt x="0" y="17069"/>
                  </a:lnTo>
                  <a:cubicBezTo>
                    <a:pt x="0" y="7642"/>
                    <a:pt x="7642" y="0"/>
                    <a:pt x="17069" y="0"/>
                  </a:cubicBezTo>
                  <a:close/>
                </a:path>
              </a:pathLst>
            </a:custGeom>
            <a:solidFill>
              <a:srgbClr val="D6591E"/>
            </a:solidFill>
          </p:spPr>
          <p:txBody>
            <a:bodyPr/>
            <a:lstStyle/>
            <a:p>
              <a:endParaRPr lang="en-US"/>
            </a:p>
          </p:txBody>
        </p:sp>
        <p:sp>
          <p:nvSpPr>
            <p:cNvPr id="7" name="TextBox 7"/>
            <p:cNvSpPr txBox="1"/>
            <p:nvPr/>
          </p:nvSpPr>
          <p:spPr>
            <a:xfrm>
              <a:off x="0" y="28575"/>
              <a:ext cx="2416103" cy="401967"/>
            </a:xfrm>
            <a:prstGeom prst="rect">
              <a:avLst/>
            </a:prstGeom>
          </p:spPr>
          <p:txBody>
            <a:bodyPr lIns="50800" tIns="50800" rIns="50800" bIns="50800" rtlCol="0" anchor="ctr"/>
            <a:lstStyle/>
            <a:p>
              <a:pPr algn="ctr">
                <a:lnSpc>
                  <a:spcPts val="2400"/>
                </a:lnSpc>
              </a:pPr>
              <a:endParaRPr/>
            </a:p>
          </p:txBody>
        </p:sp>
      </p:grpSp>
      <p:sp>
        <p:nvSpPr>
          <p:cNvPr id="8" name="TextBox 8"/>
          <p:cNvSpPr txBox="1"/>
          <p:nvPr/>
        </p:nvSpPr>
        <p:spPr>
          <a:xfrm>
            <a:off x="4794922" y="5874837"/>
            <a:ext cx="9067232" cy="925882"/>
          </a:xfrm>
          <a:prstGeom prst="rect">
            <a:avLst/>
          </a:prstGeom>
        </p:spPr>
        <p:txBody>
          <a:bodyPr lIns="0" tIns="0" rIns="0" bIns="0" rtlCol="0" anchor="t">
            <a:spAutoFit/>
          </a:bodyPr>
          <a:lstStyle/>
          <a:p>
            <a:pPr marL="0" lvl="0" indent="0" algn="ctr">
              <a:lnSpc>
                <a:spcPts val="7009"/>
              </a:lnSpc>
            </a:pPr>
            <a:r>
              <a:rPr lang="en-US" sz="7009" u="none" dirty="0">
                <a:solidFill>
                  <a:srgbClr val="000000"/>
                </a:solidFill>
                <a:latin typeface="Fredoka One"/>
              </a:rPr>
              <a:t>Congratulations!</a:t>
            </a:r>
          </a:p>
        </p:txBody>
      </p:sp>
      <p:sp>
        <p:nvSpPr>
          <p:cNvPr id="9" name="TextBox 9"/>
          <p:cNvSpPr txBox="1"/>
          <p:nvPr/>
        </p:nvSpPr>
        <p:spPr>
          <a:xfrm>
            <a:off x="5421632" y="3826600"/>
            <a:ext cx="7813813" cy="1257717"/>
          </a:xfrm>
          <a:prstGeom prst="rect">
            <a:avLst/>
          </a:prstGeom>
        </p:spPr>
        <p:txBody>
          <a:bodyPr lIns="0" tIns="0" rIns="0" bIns="0" rtlCol="0" anchor="t">
            <a:spAutoFit/>
          </a:bodyPr>
          <a:lstStyle/>
          <a:p>
            <a:pPr algn="ctr">
              <a:lnSpc>
                <a:spcPts val="9829"/>
              </a:lnSpc>
            </a:pPr>
            <a:r>
              <a:rPr lang="en-US" sz="9829" dirty="0">
                <a:solidFill>
                  <a:schemeClr val="bg1"/>
                </a:solidFill>
                <a:latin typeface="Glacial Indifference Bold"/>
              </a:rPr>
              <a:t>Good Job!</a:t>
            </a:r>
          </a:p>
        </p:txBody>
      </p:sp>
      <p:sp>
        <p:nvSpPr>
          <p:cNvPr id="10" name="Freeform 10"/>
          <p:cNvSpPr/>
          <p:nvPr/>
        </p:nvSpPr>
        <p:spPr>
          <a:xfrm>
            <a:off x="10546098" y="8418171"/>
            <a:ext cx="8564953" cy="8821581"/>
          </a:xfrm>
          <a:custGeom>
            <a:avLst/>
            <a:gdLst/>
            <a:ahLst/>
            <a:cxnLst/>
            <a:rect l="l" t="t" r="r" b="b"/>
            <a:pathLst>
              <a:path w="8564953" h="8821581">
                <a:moveTo>
                  <a:pt x="0" y="0"/>
                </a:moveTo>
                <a:lnTo>
                  <a:pt x="8564952" y="0"/>
                </a:lnTo>
                <a:lnTo>
                  <a:pt x="8564952" y="8821581"/>
                </a:lnTo>
                <a:lnTo>
                  <a:pt x="0" y="88215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14358" y="-2660229"/>
            <a:ext cx="10130716" cy="10434258"/>
          </a:xfrm>
          <a:custGeom>
            <a:avLst/>
            <a:gdLst/>
            <a:ahLst/>
            <a:cxnLst/>
            <a:rect l="l" t="t" r="r" b="b"/>
            <a:pathLst>
              <a:path w="10130716" h="10434258">
                <a:moveTo>
                  <a:pt x="0" y="0"/>
                </a:moveTo>
                <a:lnTo>
                  <a:pt x="10130717" y="0"/>
                </a:lnTo>
                <a:lnTo>
                  <a:pt x="10130717" y="10434259"/>
                </a:lnTo>
                <a:lnTo>
                  <a:pt x="0" y="104342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5012354">
            <a:off x="-4790197" y="-157957"/>
            <a:ext cx="8802273" cy="9066011"/>
          </a:xfrm>
          <a:custGeom>
            <a:avLst/>
            <a:gdLst/>
            <a:ahLst/>
            <a:cxnLst/>
            <a:rect l="l" t="t" r="r" b="b"/>
            <a:pathLst>
              <a:path w="8802273" h="9066011">
                <a:moveTo>
                  <a:pt x="0" y="0"/>
                </a:moveTo>
                <a:lnTo>
                  <a:pt x="8802272" y="0"/>
                </a:lnTo>
                <a:lnTo>
                  <a:pt x="8802272" y="9066011"/>
                </a:lnTo>
                <a:lnTo>
                  <a:pt x="0" y="90660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73709603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1" name="applaus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2348130" y="2061845"/>
            <a:ext cx="13591741" cy="4629128"/>
            <a:chOff x="0" y="-47625"/>
            <a:chExt cx="2328813" cy="793156"/>
          </a:xfrm>
        </p:grpSpPr>
        <p:sp>
          <p:nvSpPr>
            <p:cNvPr id="4" name="Freeform 4"/>
            <p:cNvSpPr/>
            <p:nvPr/>
          </p:nvSpPr>
          <p:spPr>
            <a:xfrm>
              <a:off x="0" y="0"/>
              <a:ext cx="2328813" cy="745531"/>
            </a:xfrm>
            <a:custGeom>
              <a:avLst/>
              <a:gdLst/>
              <a:ahLst/>
              <a:cxnLst/>
              <a:rect l="l" t="t" r="r" b="b"/>
              <a:pathLst>
                <a:path w="2328813" h="745531">
                  <a:moveTo>
                    <a:pt x="29050" y="0"/>
                  </a:moveTo>
                  <a:lnTo>
                    <a:pt x="2299763" y="0"/>
                  </a:lnTo>
                  <a:cubicBezTo>
                    <a:pt x="2307468" y="0"/>
                    <a:pt x="2314857" y="3061"/>
                    <a:pt x="2320305" y="8509"/>
                  </a:cubicBezTo>
                  <a:cubicBezTo>
                    <a:pt x="2325752" y="13956"/>
                    <a:pt x="2328813" y="21345"/>
                    <a:pt x="2328813" y="29050"/>
                  </a:cubicBezTo>
                  <a:lnTo>
                    <a:pt x="2328813" y="716481"/>
                  </a:lnTo>
                  <a:cubicBezTo>
                    <a:pt x="2328813" y="724186"/>
                    <a:pt x="2325752" y="731575"/>
                    <a:pt x="2320305" y="737023"/>
                  </a:cubicBezTo>
                  <a:cubicBezTo>
                    <a:pt x="2314857" y="742471"/>
                    <a:pt x="2307468" y="745531"/>
                    <a:pt x="2299763" y="745531"/>
                  </a:cubicBezTo>
                  <a:lnTo>
                    <a:pt x="29050" y="745531"/>
                  </a:lnTo>
                  <a:cubicBezTo>
                    <a:pt x="21345" y="745531"/>
                    <a:pt x="13956" y="742471"/>
                    <a:pt x="8509" y="737023"/>
                  </a:cubicBezTo>
                  <a:cubicBezTo>
                    <a:pt x="3061" y="731575"/>
                    <a:pt x="0" y="724186"/>
                    <a:pt x="0" y="716481"/>
                  </a:cubicBezTo>
                  <a:lnTo>
                    <a:pt x="0" y="29050"/>
                  </a:lnTo>
                  <a:cubicBezTo>
                    <a:pt x="0" y="21345"/>
                    <a:pt x="3061" y="13956"/>
                    <a:pt x="8509" y="8509"/>
                  </a:cubicBezTo>
                  <a:cubicBezTo>
                    <a:pt x="13956" y="3061"/>
                    <a:pt x="21345" y="0"/>
                    <a:pt x="29050" y="0"/>
                  </a:cubicBezTo>
                  <a:close/>
                </a:path>
              </a:pathLst>
            </a:custGeom>
            <a:solidFill>
              <a:srgbClr val="FFFFFF"/>
            </a:solidFill>
            <a:ln cap="rnd">
              <a:noFill/>
              <a:prstDash val="solid"/>
              <a:round/>
            </a:ln>
          </p:spPr>
          <p:txBody>
            <a:bodyPr/>
            <a:lstStyle/>
            <a:p>
              <a:endParaRPr lang="en-US" dirty="0"/>
            </a:p>
          </p:txBody>
        </p:sp>
        <p:sp>
          <p:nvSpPr>
            <p:cNvPr id="5" name="TextBox 5"/>
            <p:cNvSpPr txBox="1"/>
            <p:nvPr/>
          </p:nvSpPr>
          <p:spPr>
            <a:xfrm>
              <a:off x="0" y="-47625"/>
              <a:ext cx="2328813" cy="79315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TextBox 6"/>
          <p:cNvSpPr txBox="1"/>
          <p:nvPr/>
        </p:nvSpPr>
        <p:spPr>
          <a:xfrm>
            <a:off x="2944636" y="2842250"/>
            <a:ext cx="12398728" cy="1795363"/>
          </a:xfrm>
          <a:prstGeom prst="rect">
            <a:avLst/>
          </a:prstGeom>
        </p:spPr>
        <p:txBody>
          <a:bodyPr lIns="0" tIns="0" rIns="0" bIns="0" rtlCol="0" anchor="t">
            <a:spAutoFit/>
          </a:bodyPr>
          <a:lstStyle/>
          <a:p>
            <a:pPr marL="0" lvl="0" indent="0" algn="ctr">
              <a:lnSpc>
                <a:spcPts val="13999"/>
              </a:lnSpc>
            </a:pPr>
            <a:r>
              <a:rPr lang="en-US" sz="13999" dirty="0">
                <a:solidFill>
                  <a:srgbClr val="000000"/>
                </a:solidFill>
                <a:latin typeface="Fredoka One"/>
              </a:rPr>
              <a:t>1.</a:t>
            </a:r>
          </a:p>
        </p:txBody>
      </p:sp>
      <p:grpSp>
        <p:nvGrpSpPr>
          <p:cNvPr id="7" name="Group 7"/>
          <p:cNvGrpSpPr/>
          <p:nvPr/>
        </p:nvGrpSpPr>
        <p:grpSpPr>
          <a:xfrm>
            <a:off x="3079905" y="7036803"/>
            <a:ext cx="12128189" cy="910396"/>
            <a:chOff x="0" y="0"/>
            <a:chExt cx="2078048" cy="155988"/>
          </a:xfrm>
        </p:grpSpPr>
        <p:sp>
          <p:nvSpPr>
            <p:cNvPr id="8" name="Freeform 8"/>
            <p:cNvSpPr/>
            <p:nvPr/>
          </p:nvSpPr>
          <p:spPr>
            <a:xfrm>
              <a:off x="0" y="0"/>
              <a:ext cx="2078048" cy="155988"/>
            </a:xfrm>
            <a:custGeom>
              <a:avLst/>
              <a:gdLst/>
              <a:ahLst/>
              <a:cxnLst/>
              <a:rect l="l" t="t" r="r" b="b"/>
              <a:pathLst>
                <a:path w="2078048" h="155988">
                  <a:moveTo>
                    <a:pt x="32555" y="0"/>
                  </a:moveTo>
                  <a:lnTo>
                    <a:pt x="2045492" y="0"/>
                  </a:lnTo>
                  <a:cubicBezTo>
                    <a:pt x="2054127" y="0"/>
                    <a:pt x="2062407" y="3430"/>
                    <a:pt x="2068512" y="9535"/>
                  </a:cubicBezTo>
                  <a:cubicBezTo>
                    <a:pt x="2074618" y="15641"/>
                    <a:pt x="2078048" y="23921"/>
                    <a:pt x="2078048" y="32555"/>
                  </a:cubicBezTo>
                  <a:lnTo>
                    <a:pt x="2078048" y="123432"/>
                  </a:lnTo>
                  <a:cubicBezTo>
                    <a:pt x="2078048" y="141412"/>
                    <a:pt x="2063472" y="155988"/>
                    <a:pt x="2045492" y="155988"/>
                  </a:cubicBezTo>
                  <a:lnTo>
                    <a:pt x="32555" y="155988"/>
                  </a:lnTo>
                  <a:cubicBezTo>
                    <a:pt x="14576" y="155988"/>
                    <a:pt x="0" y="141412"/>
                    <a:pt x="0" y="123432"/>
                  </a:cubicBezTo>
                  <a:lnTo>
                    <a:pt x="0" y="32555"/>
                  </a:lnTo>
                  <a:cubicBezTo>
                    <a:pt x="0" y="14576"/>
                    <a:pt x="14576" y="0"/>
                    <a:pt x="32555" y="0"/>
                  </a:cubicBezTo>
                  <a:close/>
                </a:path>
              </a:pathLst>
            </a:custGeom>
            <a:solidFill>
              <a:srgbClr val="FFFFFF"/>
            </a:solidFill>
            <a:ln cap="rnd">
              <a:noFill/>
              <a:prstDash val="solid"/>
              <a:round/>
            </a:ln>
          </p:spPr>
          <p:txBody>
            <a:bodyPr/>
            <a:lstStyle/>
            <a:p>
              <a:endParaRPr lang="en-US"/>
            </a:p>
          </p:txBody>
        </p:sp>
        <p:sp>
          <p:nvSpPr>
            <p:cNvPr id="9" name="TextBox 9"/>
            <p:cNvSpPr txBox="1"/>
            <p:nvPr/>
          </p:nvSpPr>
          <p:spPr>
            <a:xfrm>
              <a:off x="0" y="-47625"/>
              <a:ext cx="2078048" cy="20361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98116" y="7275842"/>
            <a:ext cx="9291767" cy="508518"/>
          </a:xfrm>
          <a:prstGeom prst="rect">
            <a:avLst/>
          </a:prstGeom>
        </p:spPr>
        <p:txBody>
          <a:bodyPr lIns="0" tIns="0" rIns="0" bIns="0" rtlCol="0" anchor="t">
            <a:spAutoFit/>
          </a:bodyPr>
          <a:lstStyle/>
          <a:p>
            <a:pPr algn="ctr">
              <a:lnSpc>
                <a:spcPts val="3899"/>
              </a:lnSpc>
              <a:spcBef>
                <a:spcPct val="0"/>
              </a:spcBef>
            </a:pPr>
            <a:r>
              <a:rPr lang="en-US" sz="3899" dirty="0">
                <a:solidFill>
                  <a:srgbClr val="000000"/>
                </a:solidFill>
                <a:latin typeface="Glacial Indifference Bold"/>
              </a:rPr>
              <a:t>LET'S START!</a:t>
            </a:r>
          </a:p>
        </p:txBody>
      </p:sp>
      <p:sp>
        <p:nvSpPr>
          <p:cNvPr id="11" name="Freeform 11"/>
          <p:cNvSpPr/>
          <p:nvPr/>
        </p:nvSpPr>
        <p:spPr>
          <a:xfrm rot="4887383">
            <a:off x="-770397" y="-1783932"/>
            <a:ext cx="4223413" cy="4349957"/>
          </a:xfrm>
          <a:custGeom>
            <a:avLst/>
            <a:gdLst/>
            <a:ahLst/>
            <a:cxnLst/>
            <a:rect l="l" t="t" r="r" b="b"/>
            <a:pathLst>
              <a:path w="4223413" h="4349957">
                <a:moveTo>
                  <a:pt x="0" y="0"/>
                </a:moveTo>
                <a:lnTo>
                  <a:pt x="4223412" y="0"/>
                </a:lnTo>
                <a:lnTo>
                  <a:pt x="4223412" y="4349957"/>
                </a:lnTo>
                <a:lnTo>
                  <a:pt x="0" y="43499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5012354">
            <a:off x="15152943" y="8457724"/>
            <a:ext cx="4212714" cy="4338938"/>
          </a:xfrm>
          <a:custGeom>
            <a:avLst/>
            <a:gdLst/>
            <a:ahLst/>
            <a:cxnLst/>
            <a:rect l="l" t="t" r="r" b="b"/>
            <a:pathLst>
              <a:path w="4212714" h="4338938">
                <a:moveTo>
                  <a:pt x="0" y="0"/>
                </a:moveTo>
                <a:lnTo>
                  <a:pt x="4212714" y="0"/>
                </a:lnTo>
                <a:lnTo>
                  <a:pt x="4212714" y="4338938"/>
                </a:lnTo>
                <a:lnTo>
                  <a:pt x="0" y="43389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TextBox 10">
            <a:extLst>
              <a:ext uri="{FF2B5EF4-FFF2-40B4-BE49-F238E27FC236}">
                <a16:creationId xmlns:a16="http://schemas.microsoft.com/office/drawing/2014/main" id="{65CEC68D-09DA-BABF-AB7E-874FD03F9EA4}"/>
              </a:ext>
            </a:extLst>
          </p:cNvPr>
          <p:cNvSpPr txBox="1"/>
          <p:nvPr/>
        </p:nvSpPr>
        <p:spPr>
          <a:xfrm>
            <a:off x="3793632" y="5091443"/>
            <a:ext cx="11275285" cy="657231"/>
          </a:xfrm>
          <a:prstGeom prst="rect">
            <a:avLst/>
          </a:prstGeom>
        </p:spPr>
        <p:txBody>
          <a:bodyPr wrap="square" lIns="0" tIns="0" rIns="0" bIns="0" rtlCol="0" anchor="t">
            <a:spAutoFit/>
          </a:bodyPr>
          <a:lstStyle/>
          <a:p>
            <a:pPr algn="ctr">
              <a:lnSpc>
                <a:spcPts val="3899"/>
              </a:lnSpc>
              <a:spcBef>
                <a:spcPct val="0"/>
              </a:spcBef>
            </a:pPr>
            <a:r>
              <a:rPr lang="en-US" sz="8800" dirty="0">
                <a:solidFill>
                  <a:srgbClr val="C00000"/>
                </a:solidFill>
                <a:latin typeface="Glacial Indifference Bold"/>
              </a:rPr>
              <a:t>Warm-up and Review</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9" name="drumroll.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2348130" y="2061845"/>
            <a:ext cx="13591741" cy="4629128"/>
            <a:chOff x="0" y="-47625"/>
            <a:chExt cx="2328813" cy="793156"/>
          </a:xfrm>
        </p:grpSpPr>
        <p:sp>
          <p:nvSpPr>
            <p:cNvPr id="4" name="Freeform 4"/>
            <p:cNvSpPr/>
            <p:nvPr/>
          </p:nvSpPr>
          <p:spPr>
            <a:xfrm>
              <a:off x="0" y="0"/>
              <a:ext cx="2328813" cy="745531"/>
            </a:xfrm>
            <a:custGeom>
              <a:avLst/>
              <a:gdLst/>
              <a:ahLst/>
              <a:cxnLst/>
              <a:rect l="l" t="t" r="r" b="b"/>
              <a:pathLst>
                <a:path w="2328813" h="745531">
                  <a:moveTo>
                    <a:pt x="29050" y="0"/>
                  </a:moveTo>
                  <a:lnTo>
                    <a:pt x="2299763" y="0"/>
                  </a:lnTo>
                  <a:cubicBezTo>
                    <a:pt x="2307468" y="0"/>
                    <a:pt x="2314857" y="3061"/>
                    <a:pt x="2320305" y="8509"/>
                  </a:cubicBezTo>
                  <a:cubicBezTo>
                    <a:pt x="2325752" y="13956"/>
                    <a:pt x="2328813" y="21345"/>
                    <a:pt x="2328813" y="29050"/>
                  </a:cubicBezTo>
                  <a:lnTo>
                    <a:pt x="2328813" y="716481"/>
                  </a:lnTo>
                  <a:cubicBezTo>
                    <a:pt x="2328813" y="724186"/>
                    <a:pt x="2325752" y="731575"/>
                    <a:pt x="2320305" y="737023"/>
                  </a:cubicBezTo>
                  <a:cubicBezTo>
                    <a:pt x="2314857" y="742471"/>
                    <a:pt x="2307468" y="745531"/>
                    <a:pt x="2299763" y="745531"/>
                  </a:cubicBezTo>
                  <a:lnTo>
                    <a:pt x="29050" y="745531"/>
                  </a:lnTo>
                  <a:cubicBezTo>
                    <a:pt x="21345" y="745531"/>
                    <a:pt x="13956" y="742471"/>
                    <a:pt x="8509" y="737023"/>
                  </a:cubicBezTo>
                  <a:cubicBezTo>
                    <a:pt x="3061" y="731575"/>
                    <a:pt x="0" y="724186"/>
                    <a:pt x="0" y="716481"/>
                  </a:cubicBezTo>
                  <a:lnTo>
                    <a:pt x="0" y="29050"/>
                  </a:lnTo>
                  <a:cubicBezTo>
                    <a:pt x="0" y="21345"/>
                    <a:pt x="3061" y="13956"/>
                    <a:pt x="8509" y="8509"/>
                  </a:cubicBezTo>
                  <a:cubicBezTo>
                    <a:pt x="13956" y="3061"/>
                    <a:pt x="21345" y="0"/>
                    <a:pt x="29050" y="0"/>
                  </a:cubicBezTo>
                  <a:close/>
                </a:path>
              </a:pathLst>
            </a:custGeom>
            <a:solidFill>
              <a:srgbClr val="FFFFFF"/>
            </a:solidFill>
            <a:ln cap="rnd">
              <a:noFill/>
              <a:prstDash val="solid"/>
              <a:round/>
            </a:ln>
          </p:spPr>
          <p:txBody>
            <a:bodyPr/>
            <a:lstStyle/>
            <a:p>
              <a:endParaRPr lang="en-US" dirty="0"/>
            </a:p>
          </p:txBody>
        </p:sp>
        <p:sp>
          <p:nvSpPr>
            <p:cNvPr id="5" name="TextBox 5"/>
            <p:cNvSpPr txBox="1"/>
            <p:nvPr/>
          </p:nvSpPr>
          <p:spPr>
            <a:xfrm>
              <a:off x="0" y="-47625"/>
              <a:ext cx="2328813" cy="79315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TextBox 6"/>
          <p:cNvSpPr txBox="1"/>
          <p:nvPr/>
        </p:nvSpPr>
        <p:spPr>
          <a:xfrm>
            <a:off x="2944635" y="2609182"/>
            <a:ext cx="12398728" cy="1795363"/>
          </a:xfrm>
          <a:prstGeom prst="rect">
            <a:avLst/>
          </a:prstGeom>
        </p:spPr>
        <p:txBody>
          <a:bodyPr lIns="0" tIns="0" rIns="0" bIns="0" rtlCol="0" anchor="t">
            <a:spAutoFit/>
          </a:bodyPr>
          <a:lstStyle/>
          <a:p>
            <a:pPr marL="0" lvl="0" indent="0" algn="ctr">
              <a:lnSpc>
                <a:spcPts val="13999"/>
              </a:lnSpc>
            </a:pPr>
            <a:r>
              <a:rPr lang="en-US" sz="13999" dirty="0">
                <a:solidFill>
                  <a:srgbClr val="000000"/>
                </a:solidFill>
                <a:latin typeface="Fredoka One"/>
              </a:rPr>
              <a:t>4.</a:t>
            </a:r>
          </a:p>
        </p:txBody>
      </p:sp>
      <p:grpSp>
        <p:nvGrpSpPr>
          <p:cNvPr id="7" name="Group 7"/>
          <p:cNvGrpSpPr/>
          <p:nvPr/>
        </p:nvGrpSpPr>
        <p:grpSpPr>
          <a:xfrm>
            <a:off x="3079905" y="7036803"/>
            <a:ext cx="12128189" cy="910396"/>
            <a:chOff x="0" y="0"/>
            <a:chExt cx="2078048" cy="155988"/>
          </a:xfrm>
        </p:grpSpPr>
        <p:sp>
          <p:nvSpPr>
            <p:cNvPr id="8" name="Freeform 8"/>
            <p:cNvSpPr/>
            <p:nvPr/>
          </p:nvSpPr>
          <p:spPr>
            <a:xfrm>
              <a:off x="0" y="0"/>
              <a:ext cx="2078048" cy="155988"/>
            </a:xfrm>
            <a:custGeom>
              <a:avLst/>
              <a:gdLst/>
              <a:ahLst/>
              <a:cxnLst/>
              <a:rect l="l" t="t" r="r" b="b"/>
              <a:pathLst>
                <a:path w="2078048" h="155988">
                  <a:moveTo>
                    <a:pt x="32555" y="0"/>
                  </a:moveTo>
                  <a:lnTo>
                    <a:pt x="2045492" y="0"/>
                  </a:lnTo>
                  <a:cubicBezTo>
                    <a:pt x="2054127" y="0"/>
                    <a:pt x="2062407" y="3430"/>
                    <a:pt x="2068512" y="9535"/>
                  </a:cubicBezTo>
                  <a:cubicBezTo>
                    <a:pt x="2074618" y="15641"/>
                    <a:pt x="2078048" y="23921"/>
                    <a:pt x="2078048" y="32555"/>
                  </a:cubicBezTo>
                  <a:lnTo>
                    <a:pt x="2078048" y="123432"/>
                  </a:lnTo>
                  <a:cubicBezTo>
                    <a:pt x="2078048" y="141412"/>
                    <a:pt x="2063472" y="155988"/>
                    <a:pt x="2045492" y="155988"/>
                  </a:cubicBezTo>
                  <a:lnTo>
                    <a:pt x="32555" y="155988"/>
                  </a:lnTo>
                  <a:cubicBezTo>
                    <a:pt x="14576" y="155988"/>
                    <a:pt x="0" y="141412"/>
                    <a:pt x="0" y="123432"/>
                  </a:cubicBezTo>
                  <a:lnTo>
                    <a:pt x="0" y="32555"/>
                  </a:lnTo>
                  <a:cubicBezTo>
                    <a:pt x="0" y="14576"/>
                    <a:pt x="14576" y="0"/>
                    <a:pt x="32555" y="0"/>
                  </a:cubicBezTo>
                  <a:close/>
                </a:path>
              </a:pathLst>
            </a:custGeom>
            <a:solidFill>
              <a:srgbClr val="FFFFFF"/>
            </a:solidFill>
            <a:ln cap="rnd">
              <a:noFill/>
              <a:prstDash val="solid"/>
              <a:round/>
            </a:ln>
          </p:spPr>
          <p:txBody>
            <a:bodyPr/>
            <a:lstStyle/>
            <a:p>
              <a:endParaRPr lang="en-US"/>
            </a:p>
          </p:txBody>
        </p:sp>
        <p:sp>
          <p:nvSpPr>
            <p:cNvPr id="9" name="TextBox 9"/>
            <p:cNvSpPr txBox="1"/>
            <p:nvPr/>
          </p:nvSpPr>
          <p:spPr>
            <a:xfrm>
              <a:off x="0" y="-47625"/>
              <a:ext cx="2078048" cy="20361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98116" y="7275842"/>
            <a:ext cx="9291767" cy="508518"/>
          </a:xfrm>
          <a:prstGeom prst="rect">
            <a:avLst/>
          </a:prstGeom>
        </p:spPr>
        <p:txBody>
          <a:bodyPr lIns="0" tIns="0" rIns="0" bIns="0" rtlCol="0" anchor="t">
            <a:spAutoFit/>
          </a:bodyPr>
          <a:lstStyle/>
          <a:p>
            <a:pPr algn="ctr">
              <a:lnSpc>
                <a:spcPts val="3899"/>
              </a:lnSpc>
              <a:spcBef>
                <a:spcPct val="0"/>
              </a:spcBef>
            </a:pPr>
            <a:r>
              <a:rPr lang="en-US" sz="3899" dirty="0">
                <a:solidFill>
                  <a:srgbClr val="000000"/>
                </a:solidFill>
                <a:latin typeface="Glacial Indifference Bold"/>
              </a:rPr>
              <a:t>LET'S START!</a:t>
            </a:r>
          </a:p>
        </p:txBody>
      </p:sp>
      <p:sp>
        <p:nvSpPr>
          <p:cNvPr id="11" name="Freeform 11"/>
          <p:cNvSpPr/>
          <p:nvPr/>
        </p:nvSpPr>
        <p:spPr>
          <a:xfrm rot="4887383">
            <a:off x="-770397" y="-1783932"/>
            <a:ext cx="4223413" cy="4349957"/>
          </a:xfrm>
          <a:custGeom>
            <a:avLst/>
            <a:gdLst/>
            <a:ahLst/>
            <a:cxnLst/>
            <a:rect l="l" t="t" r="r" b="b"/>
            <a:pathLst>
              <a:path w="4223413" h="4349957">
                <a:moveTo>
                  <a:pt x="0" y="0"/>
                </a:moveTo>
                <a:lnTo>
                  <a:pt x="4223412" y="0"/>
                </a:lnTo>
                <a:lnTo>
                  <a:pt x="4223412" y="4349957"/>
                </a:lnTo>
                <a:lnTo>
                  <a:pt x="0" y="43499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5012354">
            <a:off x="15152943" y="8457724"/>
            <a:ext cx="4212714" cy="4338938"/>
          </a:xfrm>
          <a:custGeom>
            <a:avLst/>
            <a:gdLst/>
            <a:ahLst/>
            <a:cxnLst/>
            <a:rect l="l" t="t" r="r" b="b"/>
            <a:pathLst>
              <a:path w="4212714" h="4338938">
                <a:moveTo>
                  <a:pt x="0" y="0"/>
                </a:moveTo>
                <a:lnTo>
                  <a:pt x="4212714" y="0"/>
                </a:lnTo>
                <a:lnTo>
                  <a:pt x="4212714" y="4338938"/>
                </a:lnTo>
                <a:lnTo>
                  <a:pt x="0" y="43389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TextBox 10">
            <a:extLst>
              <a:ext uri="{FF2B5EF4-FFF2-40B4-BE49-F238E27FC236}">
                <a16:creationId xmlns:a16="http://schemas.microsoft.com/office/drawing/2014/main" id="{65CEC68D-09DA-BABF-AB7E-874FD03F9EA4}"/>
              </a:ext>
            </a:extLst>
          </p:cNvPr>
          <p:cNvSpPr txBox="1"/>
          <p:nvPr/>
        </p:nvSpPr>
        <p:spPr>
          <a:xfrm>
            <a:off x="3579020" y="4145938"/>
            <a:ext cx="11275285" cy="2123658"/>
          </a:xfrm>
          <a:prstGeom prst="rect">
            <a:avLst/>
          </a:prstGeom>
        </p:spPr>
        <p:txBody>
          <a:bodyPr wrap="square" lIns="0" tIns="0" rIns="0" bIns="0" rtlCol="0" anchor="t">
            <a:spAutoFit/>
          </a:bodyPr>
          <a:lstStyle/>
          <a:p>
            <a:pPr algn="ctr">
              <a:spcBef>
                <a:spcPct val="0"/>
              </a:spcBef>
            </a:pPr>
            <a:r>
              <a:rPr lang="en-US" sz="6600" u="sng" dirty="0">
                <a:solidFill>
                  <a:srgbClr val="0070C0"/>
                </a:solidFill>
                <a:latin typeface="Glacial Indifference Bold"/>
              </a:rPr>
              <a:t>Activity 3</a:t>
            </a:r>
          </a:p>
          <a:p>
            <a:pPr algn="ctr">
              <a:spcBef>
                <a:spcPct val="0"/>
              </a:spcBef>
            </a:pPr>
            <a:r>
              <a:rPr lang="en-US" sz="7200" dirty="0">
                <a:solidFill>
                  <a:srgbClr val="C00000"/>
                </a:solidFill>
                <a:latin typeface="Glacial Indifference Bold"/>
              </a:rPr>
              <a:t>Write and say.</a:t>
            </a:r>
          </a:p>
        </p:txBody>
      </p:sp>
    </p:spTree>
    <p:custDataLst>
      <p:tags r:id="rId1"/>
    </p:custDataLst>
    <p:extLst>
      <p:ext uri="{BB962C8B-B14F-4D97-AF65-F5344CB8AC3E}">
        <p14:creationId xmlns:p14="http://schemas.microsoft.com/office/powerpoint/2010/main" val="218541345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9" name="drumroll.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15" name="Group 15"/>
          <p:cNvGrpSpPr/>
          <p:nvPr/>
        </p:nvGrpSpPr>
        <p:grpSpPr>
          <a:xfrm>
            <a:off x="838200" y="572412"/>
            <a:ext cx="16611600" cy="9144000"/>
            <a:chOff x="0" y="0"/>
            <a:chExt cx="1993964" cy="967229"/>
          </a:xfrm>
        </p:grpSpPr>
        <p:sp>
          <p:nvSpPr>
            <p:cNvPr id="16" name="Freeform 16"/>
            <p:cNvSpPr/>
            <p:nvPr/>
          </p:nvSpPr>
          <p:spPr>
            <a:xfrm>
              <a:off x="0" y="0"/>
              <a:ext cx="1993965" cy="967229"/>
            </a:xfrm>
            <a:custGeom>
              <a:avLst/>
              <a:gdLst/>
              <a:ahLst/>
              <a:cxnLst/>
              <a:rect l="l" t="t" r="r" b="b"/>
              <a:pathLst>
                <a:path w="1993965" h="967229">
                  <a:moveTo>
                    <a:pt x="50381" y="0"/>
                  </a:moveTo>
                  <a:lnTo>
                    <a:pt x="1943583" y="0"/>
                  </a:lnTo>
                  <a:cubicBezTo>
                    <a:pt x="1956945" y="0"/>
                    <a:pt x="1969760" y="5308"/>
                    <a:pt x="1979208" y="14756"/>
                  </a:cubicBezTo>
                  <a:cubicBezTo>
                    <a:pt x="1988657" y="24205"/>
                    <a:pt x="1993965" y="37019"/>
                    <a:pt x="1993965" y="50381"/>
                  </a:cubicBezTo>
                  <a:lnTo>
                    <a:pt x="1993965" y="916848"/>
                  </a:lnTo>
                  <a:cubicBezTo>
                    <a:pt x="1993965" y="944673"/>
                    <a:pt x="1971408" y="967229"/>
                    <a:pt x="1943583" y="967229"/>
                  </a:cubicBezTo>
                  <a:lnTo>
                    <a:pt x="50381" y="967229"/>
                  </a:lnTo>
                  <a:cubicBezTo>
                    <a:pt x="22556" y="967229"/>
                    <a:pt x="0" y="944673"/>
                    <a:pt x="0" y="916848"/>
                  </a:cubicBezTo>
                  <a:lnTo>
                    <a:pt x="0" y="50381"/>
                  </a:lnTo>
                  <a:cubicBezTo>
                    <a:pt x="0" y="22556"/>
                    <a:pt x="22556" y="0"/>
                    <a:pt x="50381" y="0"/>
                  </a:cubicBezTo>
                  <a:close/>
                </a:path>
              </a:pathLst>
            </a:custGeom>
            <a:solidFill>
              <a:srgbClr val="FFFFFF"/>
            </a:solidFill>
          </p:spPr>
          <p:txBody>
            <a:bodyPr/>
            <a:lstStyle/>
            <a:p>
              <a:endParaRPr lang="en-US"/>
            </a:p>
          </p:txBody>
        </p:sp>
        <p:sp>
          <p:nvSpPr>
            <p:cNvPr id="17" name="TextBox 17"/>
            <p:cNvSpPr txBox="1"/>
            <p:nvPr/>
          </p:nvSpPr>
          <p:spPr>
            <a:xfrm>
              <a:off x="0" y="-38100"/>
              <a:ext cx="1993964" cy="1005329"/>
            </a:xfrm>
            <a:prstGeom prst="rect">
              <a:avLst/>
            </a:prstGeom>
          </p:spPr>
          <p:txBody>
            <a:bodyPr lIns="50800" tIns="50800" rIns="50800" bIns="50800" rtlCol="0" anchor="ctr"/>
            <a:lstStyle/>
            <a:p>
              <a:pPr algn="ctr">
                <a:lnSpc>
                  <a:spcPts val="1679"/>
                </a:lnSpc>
              </a:pPr>
              <a:endParaRPr/>
            </a:p>
          </p:txBody>
        </p:sp>
      </p:grpSp>
      <p:sp>
        <p:nvSpPr>
          <p:cNvPr id="23" name="Freeform 23"/>
          <p:cNvSpPr/>
          <p:nvPr/>
        </p:nvSpPr>
        <p:spPr>
          <a:xfrm>
            <a:off x="-1298354" y="9368067"/>
            <a:ext cx="3219332" cy="3315792"/>
          </a:xfrm>
          <a:custGeom>
            <a:avLst/>
            <a:gdLst/>
            <a:ahLst/>
            <a:cxnLst/>
            <a:rect l="l" t="t" r="r" b="b"/>
            <a:pathLst>
              <a:path w="3219332" h="3315792">
                <a:moveTo>
                  <a:pt x="0" y="0"/>
                </a:moveTo>
                <a:lnTo>
                  <a:pt x="3219332" y="0"/>
                </a:lnTo>
                <a:lnTo>
                  <a:pt x="3219332" y="3315792"/>
                </a:lnTo>
                <a:lnTo>
                  <a:pt x="0" y="33157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a:off x="16099287" y="-1453155"/>
            <a:ext cx="2320027" cy="2389541"/>
          </a:xfrm>
          <a:custGeom>
            <a:avLst/>
            <a:gdLst/>
            <a:ahLst/>
            <a:cxnLst/>
            <a:rect l="l" t="t" r="r" b="b"/>
            <a:pathLst>
              <a:path w="2320027" h="2389541">
                <a:moveTo>
                  <a:pt x="0" y="0"/>
                </a:moveTo>
                <a:lnTo>
                  <a:pt x="2320026" y="0"/>
                </a:lnTo>
                <a:lnTo>
                  <a:pt x="2320026" y="2389540"/>
                </a:lnTo>
                <a:lnTo>
                  <a:pt x="0" y="23895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5" name="Freeform 25"/>
          <p:cNvSpPr/>
          <p:nvPr/>
        </p:nvSpPr>
        <p:spPr>
          <a:xfrm rot="-5012354">
            <a:off x="-740913" y="-197679"/>
            <a:ext cx="2320027" cy="2389541"/>
          </a:xfrm>
          <a:custGeom>
            <a:avLst/>
            <a:gdLst/>
            <a:ahLst/>
            <a:cxnLst/>
            <a:rect l="l" t="t" r="r" b="b"/>
            <a:pathLst>
              <a:path w="2320027" h="2389541">
                <a:moveTo>
                  <a:pt x="0" y="0"/>
                </a:moveTo>
                <a:lnTo>
                  <a:pt x="2320027" y="0"/>
                </a:lnTo>
                <a:lnTo>
                  <a:pt x="2320027" y="2389540"/>
                </a:lnTo>
                <a:lnTo>
                  <a:pt x="0" y="23895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6" name="TextBox 33">
            <a:extLst>
              <a:ext uri="{FF2B5EF4-FFF2-40B4-BE49-F238E27FC236}">
                <a16:creationId xmlns:a16="http://schemas.microsoft.com/office/drawing/2014/main" id="{D1704FD0-2365-4930-EDB6-1623C689059A}"/>
              </a:ext>
            </a:extLst>
          </p:cNvPr>
          <p:cNvSpPr txBox="1"/>
          <p:nvPr/>
        </p:nvSpPr>
        <p:spPr>
          <a:xfrm>
            <a:off x="3553410" y="800100"/>
            <a:ext cx="6781800" cy="890885"/>
          </a:xfrm>
          <a:prstGeom prst="rect">
            <a:avLst/>
          </a:prstGeom>
        </p:spPr>
        <p:txBody>
          <a:bodyPr wrap="square" lIns="0" tIns="0" rIns="0" bIns="0" rtlCol="0" anchor="t">
            <a:spAutoFit/>
          </a:bodyPr>
          <a:lstStyle/>
          <a:p>
            <a:pPr marL="0" lvl="0" indent="0" algn="ctr"/>
            <a:r>
              <a:rPr lang="en-US" sz="5789" dirty="0">
                <a:solidFill>
                  <a:schemeClr val="accent5">
                    <a:lumMod val="50000"/>
                  </a:schemeClr>
                </a:solidFill>
                <a:latin typeface="Fredoka One"/>
              </a:rPr>
              <a:t>Listen and think. </a:t>
            </a:r>
          </a:p>
        </p:txBody>
      </p:sp>
      <p:sp>
        <p:nvSpPr>
          <p:cNvPr id="37" name="Freeform 15">
            <a:extLst>
              <a:ext uri="{FF2B5EF4-FFF2-40B4-BE49-F238E27FC236}">
                <a16:creationId xmlns:a16="http://schemas.microsoft.com/office/drawing/2014/main" id="{11C5B0B7-BB85-AE97-6ED9-4652CC4D9A08}"/>
              </a:ext>
            </a:extLst>
          </p:cNvPr>
          <p:cNvSpPr/>
          <p:nvPr/>
        </p:nvSpPr>
        <p:spPr>
          <a:xfrm rot="7810662" flipH="1">
            <a:off x="1617783" y="685001"/>
            <a:ext cx="1609022" cy="1602196"/>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F3757D18-0F15-9EB3-A14C-C7F9130B4222}"/>
              </a:ext>
            </a:extLst>
          </p:cNvPr>
          <p:cNvSpPr/>
          <p:nvPr/>
        </p:nvSpPr>
        <p:spPr>
          <a:xfrm>
            <a:off x="4801405" y="2085929"/>
            <a:ext cx="8305479" cy="1107996"/>
          </a:xfrm>
          <a:prstGeom prst="rect">
            <a:avLst/>
          </a:prstGeom>
          <a:noFill/>
        </p:spPr>
        <p:txBody>
          <a:bodyPr wrap="none" lIns="91440" tIns="45720" rIns="91440" bIns="45720">
            <a:spAutoFit/>
          </a:bodyPr>
          <a:lstStyle/>
          <a:p>
            <a:pPr algn="ctr"/>
            <a:r>
              <a:rPr lang="en-US" sz="6600" b="0" cap="none" spc="0" dirty="0">
                <a:ln w="0"/>
                <a:solidFill>
                  <a:srgbClr val="C00000"/>
                </a:solidFill>
                <a:latin typeface="Berlin Sans FB Demi" panose="020E0802020502020306" pitchFamily="34" charset="0"/>
              </a:rPr>
              <a:t>My healthy breakfast</a:t>
            </a:r>
          </a:p>
        </p:txBody>
      </p:sp>
      <p:grpSp>
        <p:nvGrpSpPr>
          <p:cNvPr id="33" name="Group 32">
            <a:extLst>
              <a:ext uri="{FF2B5EF4-FFF2-40B4-BE49-F238E27FC236}">
                <a16:creationId xmlns:a16="http://schemas.microsoft.com/office/drawing/2014/main" id="{6943E852-E49B-50BC-AE1F-08C460B23DE0}"/>
              </a:ext>
            </a:extLst>
          </p:cNvPr>
          <p:cNvGrpSpPr/>
          <p:nvPr/>
        </p:nvGrpSpPr>
        <p:grpSpPr>
          <a:xfrm>
            <a:off x="4038637" y="3393366"/>
            <a:ext cx="10210725" cy="6348084"/>
            <a:chOff x="3886200" y="3366504"/>
            <a:chExt cx="10210725" cy="6348084"/>
          </a:xfrm>
        </p:grpSpPr>
        <p:grpSp>
          <p:nvGrpSpPr>
            <p:cNvPr id="30" name="Group 29">
              <a:extLst>
                <a:ext uri="{FF2B5EF4-FFF2-40B4-BE49-F238E27FC236}">
                  <a16:creationId xmlns:a16="http://schemas.microsoft.com/office/drawing/2014/main" id="{03C61B22-81BB-6BFB-F668-889AF8DCFE60}"/>
                </a:ext>
              </a:extLst>
            </p:cNvPr>
            <p:cNvGrpSpPr/>
            <p:nvPr/>
          </p:nvGrpSpPr>
          <p:grpSpPr>
            <a:xfrm>
              <a:off x="3886200" y="3366504"/>
              <a:ext cx="10210725" cy="6348084"/>
              <a:chOff x="3886200" y="3366504"/>
              <a:chExt cx="10210725" cy="6348084"/>
            </a:xfrm>
          </p:grpSpPr>
          <p:grpSp>
            <p:nvGrpSpPr>
              <p:cNvPr id="22" name="Group 21">
                <a:extLst>
                  <a:ext uri="{FF2B5EF4-FFF2-40B4-BE49-F238E27FC236}">
                    <a16:creationId xmlns:a16="http://schemas.microsoft.com/office/drawing/2014/main" id="{70B3CB26-A01E-2622-E87A-B1692D2503BF}"/>
                  </a:ext>
                </a:extLst>
              </p:cNvPr>
              <p:cNvGrpSpPr/>
              <p:nvPr/>
            </p:nvGrpSpPr>
            <p:grpSpPr>
              <a:xfrm>
                <a:off x="3886200" y="3366504"/>
                <a:ext cx="10210725" cy="6348084"/>
                <a:chOff x="3505275" y="2476499"/>
                <a:chExt cx="11277449" cy="7262485"/>
              </a:xfrm>
            </p:grpSpPr>
            <p:pic>
              <p:nvPicPr>
                <p:cNvPr id="20" name="Picture 19">
                  <a:extLst>
                    <a:ext uri="{FF2B5EF4-FFF2-40B4-BE49-F238E27FC236}">
                      <a16:creationId xmlns:a16="http://schemas.microsoft.com/office/drawing/2014/main" id="{24D0989B-25CB-253E-E243-5B6040365B71}"/>
                    </a:ext>
                  </a:extLst>
                </p:cNvPr>
                <p:cNvPicPr>
                  <a:picLocks noChangeAspect="1"/>
                </p:cNvPicPr>
                <p:nvPr/>
              </p:nvPicPr>
              <p:blipFill rotWithShape="1">
                <a:blip r:embed="rId13"/>
                <a:srcRect t="5532"/>
                <a:stretch/>
              </p:blipFill>
              <p:spPr>
                <a:xfrm>
                  <a:off x="3505275" y="2476499"/>
                  <a:ext cx="11277449" cy="7262485"/>
                </a:xfrm>
                <a:prstGeom prst="rect">
                  <a:avLst/>
                </a:prstGeom>
              </p:spPr>
            </p:pic>
            <p:sp>
              <p:nvSpPr>
                <p:cNvPr id="21" name="Rectangle 20">
                  <a:extLst>
                    <a:ext uri="{FF2B5EF4-FFF2-40B4-BE49-F238E27FC236}">
                      <a16:creationId xmlns:a16="http://schemas.microsoft.com/office/drawing/2014/main" id="{7D10DF72-75F5-DA7F-B8C9-19C2994F09BE}"/>
                    </a:ext>
                  </a:extLst>
                </p:cNvPr>
                <p:cNvSpPr/>
                <p:nvPr/>
              </p:nvSpPr>
              <p:spPr>
                <a:xfrm>
                  <a:off x="3553410" y="4070776"/>
                  <a:ext cx="4066590" cy="15299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235159E9-0D2E-603F-8918-6882A1EB1BD1}"/>
                  </a:ext>
                </a:extLst>
              </p:cNvPr>
              <p:cNvSpPr/>
              <p:nvPr/>
            </p:nvSpPr>
            <p:spPr>
              <a:xfrm>
                <a:off x="8991600" y="5600700"/>
                <a:ext cx="1524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a:extLst>
                <a:ext uri="{FF2B5EF4-FFF2-40B4-BE49-F238E27FC236}">
                  <a16:creationId xmlns:a16="http://schemas.microsoft.com/office/drawing/2014/main" id="{24F57B70-44AE-A6E1-F1C5-D46384F07884}"/>
                </a:ext>
              </a:extLst>
            </p:cNvPr>
            <p:cNvCxnSpPr/>
            <p:nvPr/>
          </p:nvCxnSpPr>
          <p:spPr>
            <a:xfrm>
              <a:off x="9144000" y="6286500"/>
              <a:ext cx="11912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5957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15" name="Group 15"/>
          <p:cNvGrpSpPr/>
          <p:nvPr/>
        </p:nvGrpSpPr>
        <p:grpSpPr>
          <a:xfrm>
            <a:off x="838200" y="572412"/>
            <a:ext cx="16611600" cy="9144000"/>
            <a:chOff x="0" y="0"/>
            <a:chExt cx="1993964" cy="967229"/>
          </a:xfrm>
        </p:grpSpPr>
        <p:sp>
          <p:nvSpPr>
            <p:cNvPr id="16" name="Freeform 16"/>
            <p:cNvSpPr/>
            <p:nvPr/>
          </p:nvSpPr>
          <p:spPr>
            <a:xfrm>
              <a:off x="0" y="0"/>
              <a:ext cx="1993965" cy="967229"/>
            </a:xfrm>
            <a:custGeom>
              <a:avLst/>
              <a:gdLst/>
              <a:ahLst/>
              <a:cxnLst/>
              <a:rect l="l" t="t" r="r" b="b"/>
              <a:pathLst>
                <a:path w="1993965" h="967229">
                  <a:moveTo>
                    <a:pt x="50381" y="0"/>
                  </a:moveTo>
                  <a:lnTo>
                    <a:pt x="1943583" y="0"/>
                  </a:lnTo>
                  <a:cubicBezTo>
                    <a:pt x="1956945" y="0"/>
                    <a:pt x="1969760" y="5308"/>
                    <a:pt x="1979208" y="14756"/>
                  </a:cubicBezTo>
                  <a:cubicBezTo>
                    <a:pt x="1988657" y="24205"/>
                    <a:pt x="1993965" y="37019"/>
                    <a:pt x="1993965" y="50381"/>
                  </a:cubicBezTo>
                  <a:lnTo>
                    <a:pt x="1993965" y="916848"/>
                  </a:lnTo>
                  <a:cubicBezTo>
                    <a:pt x="1993965" y="944673"/>
                    <a:pt x="1971408" y="967229"/>
                    <a:pt x="1943583" y="967229"/>
                  </a:cubicBezTo>
                  <a:lnTo>
                    <a:pt x="50381" y="967229"/>
                  </a:lnTo>
                  <a:cubicBezTo>
                    <a:pt x="22556" y="967229"/>
                    <a:pt x="0" y="944673"/>
                    <a:pt x="0" y="916848"/>
                  </a:cubicBezTo>
                  <a:lnTo>
                    <a:pt x="0" y="50381"/>
                  </a:lnTo>
                  <a:cubicBezTo>
                    <a:pt x="0" y="22556"/>
                    <a:pt x="22556" y="0"/>
                    <a:pt x="50381" y="0"/>
                  </a:cubicBezTo>
                  <a:close/>
                </a:path>
              </a:pathLst>
            </a:custGeom>
            <a:solidFill>
              <a:srgbClr val="FFFFFF"/>
            </a:solidFill>
          </p:spPr>
          <p:txBody>
            <a:bodyPr/>
            <a:lstStyle/>
            <a:p>
              <a:endParaRPr lang="en-US"/>
            </a:p>
          </p:txBody>
        </p:sp>
        <p:sp>
          <p:nvSpPr>
            <p:cNvPr id="17" name="TextBox 17"/>
            <p:cNvSpPr txBox="1"/>
            <p:nvPr/>
          </p:nvSpPr>
          <p:spPr>
            <a:xfrm>
              <a:off x="0" y="-38100"/>
              <a:ext cx="1993964" cy="1005329"/>
            </a:xfrm>
            <a:prstGeom prst="rect">
              <a:avLst/>
            </a:prstGeom>
          </p:spPr>
          <p:txBody>
            <a:bodyPr lIns="50800" tIns="50800" rIns="50800" bIns="50800" rtlCol="0" anchor="ctr"/>
            <a:lstStyle/>
            <a:p>
              <a:pPr algn="ctr">
                <a:lnSpc>
                  <a:spcPts val="1679"/>
                </a:lnSpc>
              </a:pPr>
              <a:endParaRPr/>
            </a:p>
          </p:txBody>
        </p:sp>
      </p:grpSp>
      <p:sp>
        <p:nvSpPr>
          <p:cNvPr id="23" name="Freeform 23"/>
          <p:cNvSpPr/>
          <p:nvPr/>
        </p:nvSpPr>
        <p:spPr>
          <a:xfrm>
            <a:off x="-1298354" y="9368067"/>
            <a:ext cx="3219332" cy="3315792"/>
          </a:xfrm>
          <a:custGeom>
            <a:avLst/>
            <a:gdLst/>
            <a:ahLst/>
            <a:cxnLst/>
            <a:rect l="l" t="t" r="r" b="b"/>
            <a:pathLst>
              <a:path w="3219332" h="3315792">
                <a:moveTo>
                  <a:pt x="0" y="0"/>
                </a:moveTo>
                <a:lnTo>
                  <a:pt x="3219332" y="0"/>
                </a:lnTo>
                <a:lnTo>
                  <a:pt x="3219332" y="3315792"/>
                </a:lnTo>
                <a:lnTo>
                  <a:pt x="0" y="33157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4" name="Freeform 24"/>
          <p:cNvSpPr/>
          <p:nvPr/>
        </p:nvSpPr>
        <p:spPr>
          <a:xfrm>
            <a:off x="16099287" y="-1453155"/>
            <a:ext cx="2320027" cy="2389541"/>
          </a:xfrm>
          <a:custGeom>
            <a:avLst/>
            <a:gdLst/>
            <a:ahLst/>
            <a:cxnLst/>
            <a:rect l="l" t="t" r="r" b="b"/>
            <a:pathLst>
              <a:path w="2320027" h="2389541">
                <a:moveTo>
                  <a:pt x="0" y="0"/>
                </a:moveTo>
                <a:lnTo>
                  <a:pt x="2320026" y="0"/>
                </a:lnTo>
                <a:lnTo>
                  <a:pt x="2320026" y="2389540"/>
                </a:lnTo>
                <a:lnTo>
                  <a:pt x="0" y="23895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5" name="Freeform 25"/>
          <p:cNvSpPr/>
          <p:nvPr/>
        </p:nvSpPr>
        <p:spPr>
          <a:xfrm rot="-5012354">
            <a:off x="-740913" y="-197679"/>
            <a:ext cx="2320027" cy="2389541"/>
          </a:xfrm>
          <a:custGeom>
            <a:avLst/>
            <a:gdLst/>
            <a:ahLst/>
            <a:cxnLst/>
            <a:rect l="l" t="t" r="r" b="b"/>
            <a:pathLst>
              <a:path w="2320027" h="2389541">
                <a:moveTo>
                  <a:pt x="0" y="0"/>
                </a:moveTo>
                <a:lnTo>
                  <a:pt x="2320027" y="0"/>
                </a:lnTo>
                <a:lnTo>
                  <a:pt x="2320027" y="2389540"/>
                </a:lnTo>
                <a:lnTo>
                  <a:pt x="0" y="23895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7" name="Freeform 15">
            <a:extLst>
              <a:ext uri="{FF2B5EF4-FFF2-40B4-BE49-F238E27FC236}">
                <a16:creationId xmlns:a16="http://schemas.microsoft.com/office/drawing/2014/main" id="{11C5B0B7-BB85-AE97-6ED9-4652CC4D9A08}"/>
              </a:ext>
            </a:extLst>
          </p:cNvPr>
          <p:cNvSpPr/>
          <p:nvPr/>
        </p:nvSpPr>
        <p:spPr>
          <a:xfrm rot="7810662" flipH="1">
            <a:off x="1555873" y="618818"/>
            <a:ext cx="1484424" cy="1253445"/>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BE0B0C1E-BB8D-72C0-BC21-3DD5D2091BF7}"/>
              </a:ext>
            </a:extLst>
          </p:cNvPr>
          <p:cNvGrpSpPr/>
          <p:nvPr/>
        </p:nvGrpSpPr>
        <p:grpSpPr>
          <a:xfrm>
            <a:off x="4148678" y="1283203"/>
            <a:ext cx="13110622" cy="8418012"/>
            <a:chOff x="3886200" y="3366504"/>
            <a:chExt cx="10210725" cy="6348084"/>
          </a:xfrm>
        </p:grpSpPr>
        <p:grpSp>
          <p:nvGrpSpPr>
            <p:cNvPr id="22" name="Group 21">
              <a:extLst>
                <a:ext uri="{FF2B5EF4-FFF2-40B4-BE49-F238E27FC236}">
                  <a16:creationId xmlns:a16="http://schemas.microsoft.com/office/drawing/2014/main" id="{70B3CB26-A01E-2622-E87A-B1692D2503BF}"/>
                </a:ext>
              </a:extLst>
            </p:cNvPr>
            <p:cNvGrpSpPr/>
            <p:nvPr/>
          </p:nvGrpSpPr>
          <p:grpSpPr>
            <a:xfrm>
              <a:off x="3886200" y="3366504"/>
              <a:ext cx="10210725" cy="6348084"/>
              <a:chOff x="3505275" y="2476499"/>
              <a:chExt cx="11277449" cy="7262485"/>
            </a:xfrm>
          </p:grpSpPr>
          <p:pic>
            <p:nvPicPr>
              <p:cNvPr id="20" name="Picture 19">
                <a:extLst>
                  <a:ext uri="{FF2B5EF4-FFF2-40B4-BE49-F238E27FC236}">
                    <a16:creationId xmlns:a16="http://schemas.microsoft.com/office/drawing/2014/main" id="{24D0989B-25CB-253E-E243-5B6040365B71}"/>
                  </a:ext>
                </a:extLst>
              </p:cNvPr>
              <p:cNvPicPr>
                <a:picLocks noChangeAspect="1"/>
              </p:cNvPicPr>
              <p:nvPr/>
            </p:nvPicPr>
            <p:blipFill rotWithShape="1">
              <a:blip r:embed="rId14"/>
              <a:srcRect t="5532"/>
              <a:stretch/>
            </p:blipFill>
            <p:spPr>
              <a:xfrm>
                <a:off x="3505275" y="2476499"/>
                <a:ext cx="11277449" cy="7262485"/>
              </a:xfrm>
              <a:prstGeom prst="rect">
                <a:avLst/>
              </a:prstGeom>
            </p:spPr>
          </p:pic>
          <p:sp>
            <p:nvSpPr>
              <p:cNvPr id="21" name="Rectangle 20">
                <a:extLst>
                  <a:ext uri="{FF2B5EF4-FFF2-40B4-BE49-F238E27FC236}">
                    <a16:creationId xmlns:a16="http://schemas.microsoft.com/office/drawing/2014/main" id="{7D10DF72-75F5-DA7F-B8C9-19C2994F09BE}"/>
                  </a:ext>
                </a:extLst>
              </p:cNvPr>
              <p:cNvSpPr/>
              <p:nvPr/>
            </p:nvSpPr>
            <p:spPr>
              <a:xfrm>
                <a:off x="3553410" y="4070776"/>
                <a:ext cx="4066590" cy="15299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DB1900BD-9338-714D-0E1F-0CF1A8770706}"/>
                </a:ext>
              </a:extLst>
            </p:cNvPr>
            <p:cNvSpPr/>
            <p:nvPr/>
          </p:nvSpPr>
          <p:spPr>
            <a:xfrm>
              <a:off x="8991600" y="5600700"/>
              <a:ext cx="1524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5CD55DF7-7EDC-972D-CB3D-173FDBC05139}"/>
                </a:ext>
              </a:extLst>
            </p:cNvPr>
            <p:cNvCxnSpPr/>
            <p:nvPr/>
          </p:nvCxnSpPr>
          <p:spPr>
            <a:xfrm>
              <a:off x="9144000" y="6286500"/>
              <a:ext cx="11912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27" name="Picture 26" descr="giphy">
            <a:extLst>
              <a:ext uri="{FF2B5EF4-FFF2-40B4-BE49-F238E27FC236}">
                <a16:creationId xmlns:a16="http://schemas.microsoft.com/office/drawing/2014/main" id="{66BCB03A-92BB-B870-05A6-F444FA556C56}"/>
              </a:ext>
            </a:extLst>
          </p:cNvPr>
          <p:cNvPicPr>
            <a:picLocks noChangeAspect="1"/>
          </p:cNvPicPr>
          <p:nvPr/>
        </p:nvPicPr>
        <p:blipFill>
          <a:blip r:embed="rId15"/>
          <a:stretch>
            <a:fillRect/>
          </a:stretch>
        </p:blipFill>
        <p:spPr>
          <a:xfrm rot="9092909">
            <a:off x="15217650" y="1434938"/>
            <a:ext cx="1904939" cy="862566"/>
          </a:xfrm>
          <a:prstGeom prst="rect">
            <a:avLst/>
          </a:prstGeom>
        </p:spPr>
      </p:pic>
      <p:pic>
        <p:nvPicPr>
          <p:cNvPr id="28" name="Picture 27" descr="giphy">
            <a:extLst>
              <a:ext uri="{FF2B5EF4-FFF2-40B4-BE49-F238E27FC236}">
                <a16:creationId xmlns:a16="http://schemas.microsoft.com/office/drawing/2014/main" id="{390CA2B9-C4DB-C139-CD50-256EB08361AF}"/>
              </a:ext>
            </a:extLst>
          </p:cNvPr>
          <p:cNvPicPr>
            <a:picLocks noChangeAspect="1"/>
          </p:cNvPicPr>
          <p:nvPr/>
        </p:nvPicPr>
        <p:blipFill>
          <a:blip r:embed="rId15"/>
          <a:stretch>
            <a:fillRect/>
          </a:stretch>
        </p:blipFill>
        <p:spPr>
          <a:xfrm rot="1338258">
            <a:off x="9278144" y="2874026"/>
            <a:ext cx="1904939" cy="862566"/>
          </a:xfrm>
          <a:prstGeom prst="rect">
            <a:avLst/>
          </a:prstGeom>
        </p:spPr>
      </p:pic>
      <p:sp>
        <p:nvSpPr>
          <p:cNvPr id="7" name="Rectangle 6">
            <a:extLst>
              <a:ext uri="{FF2B5EF4-FFF2-40B4-BE49-F238E27FC236}">
                <a16:creationId xmlns:a16="http://schemas.microsoft.com/office/drawing/2014/main" id="{280F3462-184F-AB7F-5E81-E55A2DFE8E69}"/>
              </a:ext>
            </a:extLst>
          </p:cNvPr>
          <p:cNvSpPr/>
          <p:nvPr/>
        </p:nvSpPr>
        <p:spPr>
          <a:xfrm>
            <a:off x="10630718" y="4245906"/>
            <a:ext cx="2103461" cy="1200329"/>
          </a:xfrm>
          <a:prstGeom prst="rect">
            <a:avLst/>
          </a:prstGeom>
          <a:noFill/>
        </p:spPr>
        <p:txBody>
          <a:bodyPr wrap="none" lIns="91440" tIns="45720" rIns="91440" bIns="45720">
            <a:spAutoFit/>
          </a:bodyPr>
          <a:lstStyle/>
          <a:p>
            <a:pPr algn="ctr"/>
            <a:r>
              <a:rPr lang="en-US" sz="7200" b="1" dirty="0">
                <a:ln w="0"/>
                <a:effectLst>
                  <a:outerShdw blurRad="38100" dist="19050" dir="2700000" algn="tl" rotWithShape="0">
                    <a:schemeClr val="dk1">
                      <a:alpha val="40000"/>
                    </a:schemeClr>
                  </a:outerShdw>
                </a:effectLst>
                <a:latin typeface="Bradley Hand ITC" panose="03070402050302030203" pitchFamily="66" charset="0"/>
              </a:rPr>
              <a:t>milk</a:t>
            </a:r>
            <a:endParaRPr lang="en-US" sz="72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6" name="Rectangle 25">
            <a:extLst>
              <a:ext uri="{FF2B5EF4-FFF2-40B4-BE49-F238E27FC236}">
                <a16:creationId xmlns:a16="http://schemas.microsoft.com/office/drawing/2014/main" id="{F3757D18-0F15-9EB3-A14C-C7F9130B4222}"/>
              </a:ext>
            </a:extLst>
          </p:cNvPr>
          <p:cNvSpPr/>
          <p:nvPr/>
        </p:nvSpPr>
        <p:spPr>
          <a:xfrm>
            <a:off x="1736812" y="1666256"/>
            <a:ext cx="7564891" cy="1015663"/>
          </a:xfrm>
          <a:prstGeom prst="rect">
            <a:avLst/>
          </a:prstGeom>
          <a:noFill/>
        </p:spPr>
        <p:txBody>
          <a:bodyPr wrap="none" lIns="91440" tIns="45720" rIns="91440" bIns="45720">
            <a:spAutoFit/>
          </a:bodyPr>
          <a:lstStyle/>
          <a:p>
            <a:pPr algn="ctr"/>
            <a:r>
              <a:rPr lang="en-US" sz="6000" b="0" cap="none" spc="0" dirty="0">
                <a:ln w="0"/>
                <a:solidFill>
                  <a:srgbClr val="C00000"/>
                </a:solidFill>
                <a:latin typeface="Berlin Sans FB Demi" panose="020E0802020502020306" pitchFamily="34" charset="0"/>
              </a:rPr>
              <a:t>My healthy breakfast</a:t>
            </a:r>
          </a:p>
        </p:txBody>
      </p:sp>
      <p:sp>
        <p:nvSpPr>
          <p:cNvPr id="36" name="TextBox 33">
            <a:extLst>
              <a:ext uri="{FF2B5EF4-FFF2-40B4-BE49-F238E27FC236}">
                <a16:creationId xmlns:a16="http://schemas.microsoft.com/office/drawing/2014/main" id="{D1704FD0-2365-4930-EDB6-1623C689059A}"/>
              </a:ext>
            </a:extLst>
          </p:cNvPr>
          <p:cNvSpPr txBox="1"/>
          <p:nvPr/>
        </p:nvSpPr>
        <p:spPr>
          <a:xfrm>
            <a:off x="3175355" y="676986"/>
            <a:ext cx="6126348" cy="890885"/>
          </a:xfrm>
          <a:prstGeom prst="rect">
            <a:avLst/>
          </a:prstGeom>
        </p:spPr>
        <p:txBody>
          <a:bodyPr wrap="square" lIns="0" tIns="0" rIns="0" bIns="0" rtlCol="0" anchor="t">
            <a:spAutoFit/>
          </a:bodyPr>
          <a:lstStyle/>
          <a:p>
            <a:pPr marL="0" lvl="0" indent="0" algn="ctr"/>
            <a:r>
              <a:rPr lang="en-US" sz="5789" dirty="0">
                <a:solidFill>
                  <a:schemeClr val="accent5">
                    <a:lumMod val="50000"/>
                  </a:schemeClr>
                </a:solidFill>
                <a:latin typeface="Fredoka One"/>
              </a:rPr>
              <a:t>Listen and say. </a:t>
            </a:r>
          </a:p>
        </p:txBody>
      </p:sp>
      <p:pic>
        <p:nvPicPr>
          <p:cNvPr id="9" name="Picture 8">
            <a:extLst>
              <a:ext uri="{FF2B5EF4-FFF2-40B4-BE49-F238E27FC236}">
                <a16:creationId xmlns:a16="http://schemas.microsoft.com/office/drawing/2014/main" id="{CFF5C106-BD1F-6B45-2A9D-0F1AECD969C6}"/>
              </a:ext>
            </a:extLst>
          </p:cNvPr>
          <p:cNvPicPr>
            <a:picLocks noChangeAspect="1"/>
          </p:cNvPicPr>
          <p:nvPr/>
        </p:nvPicPr>
        <p:blipFill>
          <a:blip r:embed="rId16"/>
          <a:stretch>
            <a:fillRect/>
          </a:stretch>
        </p:blipFill>
        <p:spPr>
          <a:xfrm>
            <a:off x="2065525" y="2607232"/>
            <a:ext cx="6536965" cy="2210340"/>
          </a:xfrm>
          <a:prstGeom prst="rect">
            <a:avLst/>
          </a:prstGeom>
        </p:spPr>
      </p:pic>
    </p:spTree>
    <p:custDataLst>
      <p:tags r:id="rId1"/>
    </p:custDataLst>
    <p:extLst>
      <p:ext uri="{BB962C8B-B14F-4D97-AF65-F5344CB8AC3E}">
        <p14:creationId xmlns:p14="http://schemas.microsoft.com/office/powerpoint/2010/main" val="340599120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drumroll.wav"/>
          </p:stSnd>
        </p:sndAc>
      </p:transition>
    </mc:Choice>
    <mc:Fallback xmlns="">
      <p:transition spd="slow">
        <p:random/>
        <p:sndAc>
          <p:stSnd>
            <p:snd r:embed="rId1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9222" b="-9222"/>
            </a:stretch>
          </a:blipFill>
        </p:spPr>
        <p:txBody>
          <a:bodyPr/>
          <a:lstStyle/>
          <a:p>
            <a:endParaRPr lang="en-US"/>
          </a:p>
        </p:txBody>
      </p:sp>
      <p:grpSp>
        <p:nvGrpSpPr>
          <p:cNvPr id="15" name="Group 15"/>
          <p:cNvGrpSpPr/>
          <p:nvPr/>
        </p:nvGrpSpPr>
        <p:grpSpPr>
          <a:xfrm>
            <a:off x="838200" y="523746"/>
            <a:ext cx="16611600" cy="9144000"/>
            <a:chOff x="0" y="0"/>
            <a:chExt cx="1993964" cy="967229"/>
          </a:xfrm>
        </p:grpSpPr>
        <p:sp>
          <p:nvSpPr>
            <p:cNvPr id="16" name="Freeform 16"/>
            <p:cNvSpPr/>
            <p:nvPr/>
          </p:nvSpPr>
          <p:spPr>
            <a:xfrm>
              <a:off x="0" y="0"/>
              <a:ext cx="1993965" cy="967229"/>
            </a:xfrm>
            <a:custGeom>
              <a:avLst/>
              <a:gdLst/>
              <a:ahLst/>
              <a:cxnLst/>
              <a:rect l="l" t="t" r="r" b="b"/>
              <a:pathLst>
                <a:path w="1993965" h="967229">
                  <a:moveTo>
                    <a:pt x="50381" y="0"/>
                  </a:moveTo>
                  <a:lnTo>
                    <a:pt x="1943583" y="0"/>
                  </a:lnTo>
                  <a:cubicBezTo>
                    <a:pt x="1956945" y="0"/>
                    <a:pt x="1969760" y="5308"/>
                    <a:pt x="1979208" y="14756"/>
                  </a:cubicBezTo>
                  <a:cubicBezTo>
                    <a:pt x="1988657" y="24205"/>
                    <a:pt x="1993965" y="37019"/>
                    <a:pt x="1993965" y="50381"/>
                  </a:cubicBezTo>
                  <a:lnTo>
                    <a:pt x="1993965" y="916848"/>
                  </a:lnTo>
                  <a:cubicBezTo>
                    <a:pt x="1993965" y="944673"/>
                    <a:pt x="1971408" y="967229"/>
                    <a:pt x="1943583" y="967229"/>
                  </a:cubicBezTo>
                  <a:lnTo>
                    <a:pt x="50381" y="967229"/>
                  </a:lnTo>
                  <a:cubicBezTo>
                    <a:pt x="22556" y="967229"/>
                    <a:pt x="0" y="944673"/>
                    <a:pt x="0" y="916848"/>
                  </a:cubicBezTo>
                  <a:lnTo>
                    <a:pt x="0" y="50381"/>
                  </a:lnTo>
                  <a:cubicBezTo>
                    <a:pt x="0" y="22556"/>
                    <a:pt x="22556" y="0"/>
                    <a:pt x="50381" y="0"/>
                  </a:cubicBezTo>
                  <a:close/>
                </a:path>
              </a:pathLst>
            </a:custGeom>
            <a:solidFill>
              <a:srgbClr val="FFFFFF"/>
            </a:solidFill>
          </p:spPr>
          <p:txBody>
            <a:bodyPr/>
            <a:lstStyle/>
            <a:p>
              <a:endParaRPr lang="en-US"/>
            </a:p>
          </p:txBody>
        </p:sp>
        <p:sp>
          <p:nvSpPr>
            <p:cNvPr id="17" name="TextBox 17"/>
            <p:cNvSpPr txBox="1"/>
            <p:nvPr/>
          </p:nvSpPr>
          <p:spPr>
            <a:xfrm>
              <a:off x="0" y="-38100"/>
              <a:ext cx="1993964" cy="1005329"/>
            </a:xfrm>
            <a:prstGeom prst="rect">
              <a:avLst/>
            </a:prstGeom>
          </p:spPr>
          <p:txBody>
            <a:bodyPr lIns="50800" tIns="50800" rIns="50800" bIns="50800" rtlCol="0" anchor="ctr"/>
            <a:lstStyle/>
            <a:p>
              <a:pPr algn="ctr">
                <a:lnSpc>
                  <a:spcPts val="1679"/>
                </a:lnSpc>
              </a:pPr>
              <a:endParaRPr/>
            </a:p>
          </p:txBody>
        </p:sp>
      </p:grpSp>
      <p:sp>
        <p:nvSpPr>
          <p:cNvPr id="23" name="Freeform 23"/>
          <p:cNvSpPr/>
          <p:nvPr/>
        </p:nvSpPr>
        <p:spPr>
          <a:xfrm>
            <a:off x="-1298354" y="9368067"/>
            <a:ext cx="3219332" cy="3315792"/>
          </a:xfrm>
          <a:custGeom>
            <a:avLst/>
            <a:gdLst/>
            <a:ahLst/>
            <a:cxnLst/>
            <a:rect l="l" t="t" r="r" b="b"/>
            <a:pathLst>
              <a:path w="3219332" h="3315792">
                <a:moveTo>
                  <a:pt x="0" y="0"/>
                </a:moveTo>
                <a:lnTo>
                  <a:pt x="3219332" y="0"/>
                </a:lnTo>
                <a:lnTo>
                  <a:pt x="3219332" y="3315792"/>
                </a:lnTo>
                <a:lnTo>
                  <a:pt x="0" y="33157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4" name="Freeform 24"/>
          <p:cNvSpPr/>
          <p:nvPr/>
        </p:nvSpPr>
        <p:spPr>
          <a:xfrm>
            <a:off x="16099287" y="-1453155"/>
            <a:ext cx="2320027" cy="2389541"/>
          </a:xfrm>
          <a:custGeom>
            <a:avLst/>
            <a:gdLst/>
            <a:ahLst/>
            <a:cxnLst/>
            <a:rect l="l" t="t" r="r" b="b"/>
            <a:pathLst>
              <a:path w="2320027" h="2389541">
                <a:moveTo>
                  <a:pt x="0" y="0"/>
                </a:moveTo>
                <a:lnTo>
                  <a:pt x="2320026" y="0"/>
                </a:lnTo>
                <a:lnTo>
                  <a:pt x="2320026" y="2389540"/>
                </a:lnTo>
                <a:lnTo>
                  <a:pt x="0" y="23895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5" name="Freeform 25"/>
          <p:cNvSpPr/>
          <p:nvPr/>
        </p:nvSpPr>
        <p:spPr>
          <a:xfrm rot="-5012354">
            <a:off x="-740913" y="-197679"/>
            <a:ext cx="2320027" cy="2389541"/>
          </a:xfrm>
          <a:custGeom>
            <a:avLst/>
            <a:gdLst/>
            <a:ahLst/>
            <a:cxnLst/>
            <a:rect l="l" t="t" r="r" b="b"/>
            <a:pathLst>
              <a:path w="2320027" h="2389541">
                <a:moveTo>
                  <a:pt x="0" y="0"/>
                </a:moveTo>
                <a:lnTo>
                  <a:pt x="2320027" y="0"/>
                </a:lnTo>
                <a:lnTo>
                  <a:pt x="2320027" y="2389540"/>
                </a:lnTo>
                <a:lnTo>
                  <a:pt x="0" y="238954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7" name="Freeform 15">
            <a:extLst>
              <a:ext uri="{FF2B5EF4-FFF2-40B4-BE49-F238E27FC236}">
                <a16:creationId xmlns:a16="http://schemas.microsoft.com/office/drawing/2014/main" id="{11C5B0B7-BB85-AE97-6ED9-4652CC4D9A08}"/>
              </a:ext>
            </a:extLst>
          </p:cNvPr>
          <p:cNvSpPr/>
          <p:nvPr/>
        </p:nvSpPr>
        <p:spPr>
          <a:xfrm rot="7810662" flipH="1">
            <a:off x="1555873" y="618818"/>
            <a:ext cx="1484424" cy="1253445"/>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F3757D18-0F15-9EB3-A14C-C7F9130B4222}"/>
              </a:ext>
            </a:extLst>
          </p:cNvPr>
          <p:cNvSpPr/>
          <p:nvPr/>
        </p:nvSpPr>
        <p:spPr>
          <a:xfrm>
            <a:off x="2298085" y="1819030"/>
            <a:ext cx="14057054" cy="1015663"/>
          </a:xfrm>
          <a:prstGeom prst="rect">
            <a:avLst/>
          </a:prstGeom>
          <a:noFill/>
        </p:spPr>
        <p:txBody>
          <a:bodyPr wrap="none" lIns="91440" tIns="45720" rIns="91440" bIns="45720">
            <a:spAutoFit/>
          </a:bodyPr>
          <a:lstStyle/>
          <a:p>
            <a:pPr algn="ctr"/>
            <a:r>
              <a:rPr lang="en-US" sz="6000" b="0" cap="none" spc="0" dirty="0">
                <a:ln w="0"/>
                <a:solidFill>
                  <a:srgbClr val="0070C0"/>
                </a:solidFill>
                <a:latin typeface=".VnVogue" panose="020B7200000000000000" pitchFamily="34" charset="0"/>
              </a:rPr>
              <a:t>What do you usually eat for breakfast?</a:t>
            </a:r>
          </a:p>
        </p:txBody>
      </p:sp>
      <p:sp>
        <p:nvSpPr>
          <p:cNvPr id="36" name="TextBox 33">
            <a:extLst>
              <a:ext uri="{FF2B5EF4-FFF2-40B4-BE49-F238E27FC236}">
                <a16:creationId xmlns:a16="http://schemas.microsoft.com/office/drawing/2014/main" id="{D1704FD0-2365-4930-EDB6-1623C689059A}"/>
              </a:ext>
            </a:extLst>
          </p:cNvPr>
          <p:cNvSpPr txBox="1"/>
          <p:nvPr/>
        </p:nvSpPr>
        <p:spPr>
          <a:xfrm>
            <a:off x="3303903" y="638151"/>
            <a:ext cx="6781800" cy="890885"/>
          </a:xfrm>
          <a:prstGeom prst="rect">
            <a:avLst/>
          </a:prstGeom>
        </p:spPr>
        <p:txBody>
          <a:bodyPr wrap="square" lIns="0" tIns="0" rIns="0" bIns="0" rtlCol="0" anchor="t">
            <a:spAutoFit/>
          </a:bodyPr>
          <a:lstStyle/>
          <a:p>
            <a:pPr marL="0" lvl="0" indent="0" algn="ctr"/>
            <a:r>
              <a:rPr lang="en-US" sz="5789" dirty="0">
                <a:solidFill>
                  <a:schemeClr val="accent5">
                    <a:lumMod val="50000"/>
                  </a:schemeClr>
                </a:solidFill>
                <a:latin typeface="Fredoka One"/>
              </a:rPr>
              <a:t>Listen and answer. </a:t>
            </a:r>
          </a:p>
        </p:txBody>
      </p:sp>
      <p:grpSp>
        <p:nvGrpSpPr>
          <p:cNvPr id="5" name="Group 4">
            <a:extLst>
              <a:ext uri="{FF2B5EF4-FFF2-40B4-BE49-F238E27FC236}">
                <a16:creationId xmlns:a16="http://schemas.microsoft.com/office/drawing/2014/main" id="{F6621A7A-35DE-0A22-EF6E-682D9A1D0711}"/>
              </a:ext>
            </a:extLst>
          </p:cNvPr>
          <p:cNvGrpSpPr/>
          <p:nvPr/>
        </p:nvGrpSpPr>
        <p:grpSpPr>
          <a:xfrm>
            <a:off x="1344623" y="3172022"/>
            <a:ext cx="6817714" cy="3113242"/>
            <a:chOff x="10018929" y="770522"/>
            <a:chExt cx="7007635" cy="3019906"/>
          </a:xfrm>
        </p:grpSpPr>
        <p:sp>
          <p:nvSpPr>
            <p:cNvPr id="8" name="TextBox 9">
              <a:extLst>
                <a:ext uri="{FF2B5EF4-FFF2-40B4-BE49-F238E27FC236}">
                  <a16:creationId xmlns:a16="http://schemas.microsoft.com/office/drawing/2014/main" id="{E5D0C394-1F05-758D-7DCE-5A846837404C}"/>
                </a:ext>
              </a:extLst>
            </p:cNvPr>
            <p:cNvSpPr txBox="1"/>
            <p:nvPr/>
          </p:nvSpPr>
          <p:spPr>
            <a:xfrm>
              <a:off x="10018929" y="1950460"/>
              <a:ext cx="3370567"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cereals</a:t>
              </a:r>
            </a:p>
          </p:txBody>
        </p:sp>
        <p:pic>
          <p:nvPicPr>
            <p:cNvPr id="10" name="Picture 9">
              <a:extLst>
                <a:ext uri="{FF2B5EF4-FFF2-40B4-BE49-F238E27FC236}">
                  <a16:creationId xmlns:a16="http://schemas.microsoft.com/office/drawing/2014/main" id="{3C553C7E-E7E4-D20F-F55A-AE23168ED3F1}"/>
                </a:ext>
              </a:extLst>
            </p:cNvPr>
            <p:cNvPicPr>
              <a:picLocks noChangeAspect="1"/>
            </p:cNvPicPr>
            <p:nvPr/>
          </p:nvPicPr>
          <p:blipFill>
            <a:blip r:embed="rId17"/>
            <a:stretch>
              <a:fillRect/>
            </a:stretch>
          </p:blipFill>
          <p:spPr>
            <a:xfrm>
              <a:off x="13721260" y="770522"/>
              <a:ext cx="3305304" cy="3019906"/>
            </a:xfrm>
            <a:prstGeom prst="ellipse">
              <a:avLst/>
            </a:prstGeom>
            <a:ln>
              <a:noFill/>
            </a:ln>
            <a:effectLst>
              <a:glow rad="228600">
                <a:schemeClr val="accent3">
                  <a:satMod val="175000"/>
                  <a:alpha val="40000"/>
                </a:schemeClr>
              </a:glow>
              <a:softEdge rad="112500"/>
            </a:effectLst>
          </p:spPr>
        </p:pic>
      </p:grpSp>
      <p:grpSp>
        <p:nvGrpSpPr>
          <p:cNvPr id="11" name="Group 10">
            <a:extLst>
              <a:ext uri="{FF2B5EF4-FFF2-40B4-BE49-F238E27FC236}">
                <a16:creationId xmlns:a16="http://schemas.microsoft.com/office/drawing/2014/main" id="{AD05B50F-1E96-43C1-81E7-20C0F975063A}"/>
              </a:ext>
            </a:extLst>
          </p:cNvPr>
          <p:cNvGrpSpPr/>
          <p:nvPr/>
        </p:nvGrpSpPr>
        <p:grpSpPr>
          <a:xfrm>
            <a:off x="11008129" y="3078491"/>
            <a:ext cx="4997229" cy="3171363"/>
            <a:chOff x="1438754" y="1790307"/>
            <a:chExt cx="4997229" cy="3386580"/>
          </a:xfrm>
        </p:grpSpPr>
        <p:pic>
          <p:nvPicPr>
            <p:cNvPr id="12" name="Picture 11">
              <a:extLst>
                <a:ext uri="{FF2B5EF4-FFF2-40B4-BE49-F238E27FC236}">
                  <a16:creationId xmlns:a16="http://schemas.microsoft.com/office/drawing/2014/main" id="{B5B8B44E-627D-D609-DCCF-27685ABAC78A}"/>
                </a:ext>
              </a:extLst>
            </p:cNvPr>
            <p:cNvPicPr>
              <a:picLocks noChangeAspect="1"/>
            </p:cNvPicPr>
            <p:nvPr/>
          </p:nvPicPr>
          <p:blipFill>
            <a:blip r:embed="rId18"/>
            <a:stretch>
              <a:fillRect/>
            </a:stretch>
          </p:blipFill>
          <p:spPr>
            <a:xfrm>
              <a:off x="3952491" y="1790307"/>
              <a:ext cx="2483492" cy="3386580"/>
            </a:xfrm>
            <a:prstGeom prst="ellipse">
              <a:avLst/>
            </a:prstGeom>
            <a:ln>
              <a:noFill/>
            </a:ln>
            <a:effectLst>
              <a:glow rad="228600">
                <a:schemeClr val="accent6">
                  <a:satMod val="175000"/>
                  <a:alpha val="40000"/>
                </a:schemeClr>
              </a:glow>
              <a:softEdge rad="112500"/>
            </a:effectLst>
          </p:spPr>
        </p:pic>
        <p:sp>
          <p:nvSpPr>
            <p:cNvPr id="13" name="TextBox 9">
              <a:extLst>
                <a:ext uri="{FF2B5EF4-FFF2-40B4-BE49-F238E27FC236}">
                  <a16:creationId xmlns:a16="http://schemas.microsoft.com/office/drawing/2014/main" id="{8AE2DDA0-A83E-2177-F6EE-FB336F434554}"/>
                </a:ext>
              </a:extLst>
            </p:cNvPr>
            <p:cNvSpPr txBox="1"/>
            <p:nvPr/>
          </p:nvSpPr>
          <p:spPr>
            <a:xfrm>
              <a:off x="1438754" y="3193881"/>
              <a:ext cx="216747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milk</a:t>
              </a:r>
            </a:p>
          </p:txBody>
        </p:sp>
      </p:grpSp>
      <p:grpSp>
        <p:nvGrpSpPr>
          <p:cNvPr id="14" name="Group 13">
            <a:extLst>
              <a:ext uri="{FF2B5EF4-FFF2-40B4-BE49-F238E27FC236}">
                <a16:creationId xmlns:a16="http://schemas.microsoft.com/office/drawing/2014/main" id="{4485D420-8B4B-6C86-7D73-8C3682F09676}"/>
              </a:ext>
            </a:extLst>
          </p:cNvPr>
          <p:cNvGrpSpPr/>
          <p:nvPr/>
        </p:nvGrpSpPr>
        <p:grpSpPr>
          <a:xfrm>
            <a:off x="1860712" y="6898920"/>
            <a:ext cx="5327006" cy="2464630"/>
            <a:chOff x="9687830" y="906371"/>
            <a:chExt cx="5853755" cy="2716659"/>
          </a:xfrm>
        </p:grpSpPr>
        <p:sp>
          <p:nvSpPr>
            <p:cNvPr id="18" name="TextBox 9">
              <a:extLst>
                <a:ext uri="{FF2B5EF4-FFF2-40B4-BE49-F238E27FC236}">
                  <a16:creationId xmlns:a16="http://schemas.microsoft.com/office/drawing/2014/main" id="{4CBBC2D7-C7D6-69F0-7B88-28A47F0DE458}"/>
                </a:ext>
              </a:extLst>
            </p:cNvPr>
            <p:cNvSpPr txBox="1"/>
            <p:nvPr/>
          </p:nvSpPr>
          <p:spPr>
            <a:xfrm>
              <a:off x="9687830" y="1582911"/>
              <a:ext cx="2773305"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eggs</a:t>
              </a:r>
            </a:p>
          </p:txBody>
        </p:sp>
        <p:pic>
          <p:nvPicPr>
            <p:cNvPr id="19" name="Picture 18">
              <a:extLst>
                <a:ext uri="{FF2B5EF4-FFF2-40B4-BE49-F238E27FC236}">
                  <a16:creationId xmlns:a16="http://schemas.microsoft.com/office/drawing/2014/main" id="{A65DB204-733B-D380-34DF-60A341C16444}"/>
                </a:ext>
              </a:extLst>
            </p:cNvPr>
            <p:cNvPicPr>
              <a:picLocks noChangeAspect="1"/>
            </p:cNvPicPr>
            <p:nvPr/>
          </p:nvPicPr>
          <p:blipFill>
            <a:blip r:embed="rId19"/>
            <a:stretch>
              <a:fillRect/>
            </a:stretch>
          </p:blipFill>
          <p:spPr>
            <a:xfrm>
              <a:off x="12469949" y="906371"/>
              <a:ext cx="3071636" cy="2716659"/>
            </a:xfrm>
            <a:prstGeom prst="ellipse">
              <a:avLst/>
            </a:prstGeom>
            <a:ln>
              <a:noFill/>
            </a:ln>
            <a:effectLst>
              <a:glow rad="228600">
                <a:schemeClr val="accent6">
                  <a:satMod val="175000"/>
                  <a:alpha val="40000"/>
                </a:schemeClr>
              </a:glow>
              <a:softEdge rad="112500"/>
            </a:effectLst>
          </p:spPr>
        </p:pic>
      </p:grpSp>
      <p:grpSp>
        <p:nvGrpSpPr>
          <p:cNvPr id="29" name="Group 28">
            <a:extLst>
              <a:ext uri="{FF2B5EF4-FFF2-40B4-BE49-F238E27FC236}">
                <a16:creationId xmlns:a16="http://schemas.microsoft.com/office/drawing/2014/main" id="{71D7D30E-F99E-9204-8227-1C930A56A4BB}"/>
              </a:ext>
            </a:extLst>
          </p:cNvPr>
          <p:cNvGrpSpPr/>
          <p:nvPr/>
        </p:nvGrpSpPr>
        <p:grpSpPr>
          <a:xfrm>
            <a:off x="7938745" y="6563433"/>
            <a:ext cx="7168094" cy="2749929"/>
            <a:chOff x="1134807" y="5635045"/>
            <a:chExt cx="7520949" cy="3469147"/>
          </a:xfrm>
        </p:grpSpPr>
        <p:pic>
          <p:nvPicPr>
            <p:cNvPr id="30" name="Picture 29">
              <a:extLst>
                <a:ext uri="{FF2B5EF4-FFF2-40B4-BE49-F238E27FC236}">
                  <a16:creationId xmlns:a16="http://schemas.microsoft.com/office/drawing/2014/main" id="{A8C84268-B2DE-0A84-F513-5EF0C0C3B6AA}"/>
                </a:ext>
              </a:extLst>
            </p:cNvPr>
            <p:cNvPicPr>
              <a:picLocks noChangeAspect="1"/>
            </p:cNvPicPr>
            <p:nvPr/>
          </p:nvPicPr>
          <p:blipFill>
            <a:blip r:embed="rId20"/>
            <a:stretch>
              <a:fillRect/>
            </a:stretch>
          </p:blipFill>
          <p:spPr>
            <a:xfrm>
              <a:off x="4742463" y="5635045"/>
              <a:ext cx="3913293" cy="3469147"/>
            </a:xfrm>
            <a:prstGeom prst="ellipse">
              <a:avLst/>
            </a:prstGeom>
            <a:ln>
              <a:noFill/>
            </a:ln>
            <a:effectLst>
              <a:glow rad="228600">
                <a:schemeClr val="accent3">
                  <a:satMod val="175000"/>
                  <a:alpha val="40000"/>
                </a:schemeClr>
              </a:glow>
              <a:softEdge rad="112500"/>
            </a:effectLst>
          </p:spPr>
        </p:pic>
        <p:sp>
          <p:nvSpPr>
            <p:cNvPr id="31" name="TextBox 9">
              <a:extLst>
                <a:ext uri="{FF2B5EF4-FFF2-40B4-BE49-F238E27FC236}">
                  <a16:creationId xmlns:a16="http://schemas.microsoft.com/office/drawing/2014/main" id="{BB6B46AF-6BE9-529C-08D4-27C3ACCB29D7}"/>
                </a:ext>
              </a:extLst>
            </p:cNvPr>
            <p:cNvSpPr txBox="1"/>
            <p:nvPr/>
          </p:nvSpPr>
          <p:spPr>
            <a:xfrm>
              <a:off x="1134807" y="6778628"/>
              <a:ext cx="3181434"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cheese</a:t>
              </a:r>
            </a:p>
          </p:txBody>
        </p:sp>
      </p:grpSp>
    </p:spTree>
    <p:custDataLst>
      <p:tags r:id="rId1"/>
    </p:custDataLst>
    <p:extLst>
      <p:ext uri="{BB962C8B-B14F-4D97-AF65-F5344CB8AC3E}">
        <p14:creationId xmlns:p14="http://schemas.microsoft.com/office/powerpoint/2010/main" val="257101288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drumroll.wav"/>
          </p:stSnd>
        </p:sndAc>
      </p:transition>
    </mc:Choice>
    <mc:Fallback xmlns="">
      <p:transition spd="slow">
        <p:random/>
        <p:sndAc>
          <p:stSnd>
            <p:snd r:embed="rId21"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5" name="wind.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6"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camera.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subTnLst>
                                    <p:audio>
                                      <p:cMediaNode>
                                        <p:cTn display="0" masterRel="sameClick">
                                          <p:stCondLst>
                                            <p:cond evt="begin" delay="0">
                                              <p:tn val="33"/>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9222" b="-9222"/>
            </a:stretch>
          </a:blipFill>
        </p:spPr>
        <p:txBody>
          <a:bodyPr/>
          <a:lstStyle/>
          <a:p>
            <a:endParaRPr lang="en-US"/>
          </a:p>
        </p:txBody>
      </p:sp>
      <p:grpSp>
        <p:nvGrpSpPr>
          <p:cNvPr id="15" name="Group 15"/>
          <p:cNvGrpSpPr/>
          <p:nvPr/>
        </p:nvGrpSpPr>
        <p:grpSpPr>
          <a:xfrm>
            <a:off x="838200" y="523746"/>
            <a:ext cx="16611600" cy="9144000"/>
            <a:chOff x="0" y="0"/>
            <a:chExt cx="1993964" cy="967229"/>
          </a:xfrm>
        </p:grpSpPr>
        <p:sp>
          <p:nvSpPr>
            <p:cNvPr id="16" name="Freeform 16"/>
            <p:cNvSpPr/>
            <p:nvPr/>
          </p:nvSpPr>
          <p:spPr>
            <a:xfrm>
              <a:off x="0" y="0"/>
              <a:ext cx="1993965" cy="967229"/>
            </a:xfrm>
            <a:custGeom>
              <a:avLst/>
              <a:gdLst/>
              <a:ahLst/>
              <a:cxnLst/>
              <a:rect l="l" t="t" r="r" b="b"/>
              <a:pathLst>
                <a:path w="1993965" h="967229">
                  <a:moveTo>
                    <a:pt x="50381" y="0"/>
                  </a:moveTo>
                  <a:lnTo>
                    <a:pt x="1943583" y="0"/>
                  </a:lnTo>
                  <a:cubicBezTo>
                    <a:pt x="1956945" y="0"/>
                    <a:pt x="1969760" y="5308"/>
                    <a:pt x="1979208" y="14756"/>
                  </a:cubicBezTo>
                  <a:cubicBezTo>
                    <a:pt x="1988657" y="24205"/>
                    <a:pt x="1993965" y="37019"/>
                    <a:pt x="1993965" y="50381"/>
                  </a:cubicBezTo>
                  <a:lnTo>
                    <a:pt x="1993965" y="916848"/>
                  </a:lnTo>
                  <a:cubicBezTo>
                    <a:pt x="1993965" y="944673"/>
                    <a:pt x="1971408" y="967229"/>
                    <a:pt x="1943583" y="967229"/>
                  </a:cubicBezTo>
                  <a:lnTo>
                    <a:pt x="50381" y="967229"/>
                  </a:lnTo>
                  <a:cubicBezTo>
                    <a:pt x="22556" y="967229"/>
                    <a:pt x="0" y="944673"/>
                    <a:pt x="0" y="916848"/>
                  </a:cubicBezTo>
                  <a:lnTo>
                    <a:pt x="0" y="50381"/>
                  </a:lnTo>
                  <a:cubicBezTo>
                    <a:pt x="0" y="22556"/>
                    <a:pt x="22556" y="0"/>
                    <a:pt x="50381" y="0"/>
                  </a:cubicBezTo>
                  <a:close/>
                </a:path>
              </a:pathLst>
            </a:custGeom>
            <a:solidFill>
              <a:srgbClr val="FFFFFF"/>
            </a:solidFill>
          </p:spPr>
          <p:txBody>
            <a:bodyPr/>
            <a:lstStyle/>
            <a:p>
              <a:endParaRPr lang="en-US"/>
            </a:p>
          </p:txBody>
        </p:sp>
        <p:sp>
          <p:nvSpPr>
            <p:cNvPr id="17" name="TextBox 17"/>
            <p:cNvSpPr txBox="1"/>
            <p:nvPr/>
          </p:nvSpPr>
          <p:spPr>
            <a:xfrm>
              <a:off x="0" y="-38100"/>
              <a:ext cx="1993964" cy="1005329"/>
            </a:xfrm>
            <a:prstGeom prst="rect">
              <a:avLst/>
            </a:prstGeom>
          </p:spPr>
          <p:txBody>
            <a:bodyPr lIns="50800" tIns="50800" rIns="50800" bIns="50800" rtlCol="0" anchor="ctr"/>
            <a:lstStyle/>
            <a:p>
              <a:pPr algn="ctr">
                <a:lnSpc>
                  <a:spcPts val="1679"/>
                </a:lnSpc>
              </a:pPr>
              <a:endParaRPr/>
            </a:p>
          </p:txBody>
        </p:sp>
      </p:grpSp>
      <p:sp>
        <p:nvSpPr>
          <p:cNvPr id="23" name="Freeform 23"/>
          <p:cNvSpPr/>
          <p:nvPr/>
        </p:nvSpPr>
        <p:spPr>
          <a:xfrm>
            <a:off x="-1298354" y="9368067"/>
            <a:ext cx="3219332" cy="3315792"/>
          </a:xfrm>
          <a:custGeom>
            <a:avLst/>
            <a:gdLst/>
            <a:ahLst/>
            <a:cxnLst/>
            <a:rect l="l" t="t" r="r" b="b"/>
            <a:pathLst>
              <a:path w="3219332" h="3315792">
                <a:moveTo>
                  <a:pt x="0" y="0"/>
                </a:moveTo>
                <a:lnTo>
                  <a:pt x="3219332" y="0"/>
                </a:lnTo>
                <a:lnTo>
                  <a:pt x="3219332" y="3315792"/>
                </a:lnTo>
                <a:lnTo>
                  <a:pt x="0" y="33157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4" name="Freeform 24"/>
          <p:cNvSpPr/>
          <p:nvPr/>
        </p:nvSpPr>
        <p:spPr>
          <a:xfrm>
            <a:off x="16099287" y="-1453155"/>
            <a:ext cx="2320027" cy="2389541"/>
          </a:xfrm>
          <a:custGeom>
            <a:avLst/>
            <a:gdLst/>
            <a:ahLst/>
            <a:cxnLst/>
            <a:rect l="l" t="t" r="r" b="b"/>
            <a:pathLst>
              <a:path w="2320027" h="2389541">
                <a:moveTo>
                  <a:pt x="0" y="0"/>
                </a:moveTo>
                <a:lnTo>
                  <a:pt x="2320026" y="0"/>
                </a:lnTo>
                <a:lnTo>
                  <a:pt x="2320026" y="2389540"/>
                </a:lnTo>
                <a:lnTo>
                  <a:pt x="0" y="23895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5" name="Freeform 25"/>
          <p:cNvSpPr/>
          <p:nvPr/>
        </p:nvSpPr>
        <p:spPr>
          <a:xfrm rot="-5012354">
            <a:off x="-740913" y="-197679"/>
            <a:ext cx="2320027" cy="2389541"/>
          </a:xfrm>
          <a:custGeom>
            <a:avLst/>
            <a:gdLst/>
            <a:ahLst/>
            <a:cxnLst/>
            <a:rect l="l" t="t" r="r" b="b"/>
            <a:pathLst>
              <a:path w="2320027" h="2389541">
                <a:moveTo>
                  <a:pt x="0" y="0"/>
                </a:moveTo>
                <a:lnTo>
                  <a:pt x="2320027" y="0"/>
                </a:lnTo>
                <a:lnTo>
                  <a:pt x="2320027" y="2389540"/>
                </a:lnTo>
                <a:lnTo>
                  <a:pt x="0" y="238954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7" name="Freeform 15">
            <a:extLst>
              <a:ext uri="{FF2B5EF4-FFF2-40B4-BE49-F238E27FC236}">
                <a16:creationId xmlns:a16="http://schemas.microsoft.com/office/drawing/2014/main" id="{11C5B0B7-BB85-AE97-6ED9-4652CC4D9A08}"/>
              </a:ext>
            </a:extLst>
          </p:cNvPr>
          <p:cNvSpPr/>
          <p:nvPr/>
        </p:nvSpPr>
        <p:spPr>
          <a:xfrm rot="7810662" flipH="1">
            <a:off x="1555873" y="618818"/>
            <a:ext cx="1484424" cy="1253445"/>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F3757D18-0F15-9EB3-A14C-C7F9130B4222}"/>
              </a:ext>
            </a:extLst>
          </p:cNvPr>
          <p:cNvSpPr/>
          <p:nvPr/>
        </p:nvSpPr>
        <p:spPr>
          <a:xfrm>
            <a:off x="2298085" y="1592598"/>
            <a:ext cx="14057054" cy="1015663"/>
          </a:xfrm>
          <a:prstGeom prst="rect">
            <a:avLst/>
          </a:prstGeom>
          <a:noFill/>
        </p:spPr>
        <p:txBody>
          <a:bodyPr wrap="none" lIns="91440" tIns="45720" rIns="91440" bIns="45720">
            <a:spAutoFit/>
          </a:bodyPr>
          <a:lstStyle/>
          <a:p>
            <a:pPr algn="ctr"/>
            <a:r>
              <a:rPr lang="en-US" sz="6000" b="0" cap="none" spc="0" dirty="0">
                <a:ln w="0"/>
                <a:solidFill>
                  <a:srgbClr val="0070C0"/>
                </a:solidFill>
                <a:latin typeface=".VnVogue" panose="020B7200000000000000" pitchFamily="34" charset="0"/>
              </a:rPr>
              <a:t>What do you usually eat for breakfast?</a:t>
            </a:r>
          </a:p>
        </p:txBody>
      </p:sp>
      <p:sp>
        <p:nvSpPr>
          <p:cNvPr id="36" name="TextBox 33">
            <a:extLst>
              <a:ext uri="{FF2B5EF4-FFF2-40B4-BE49-F238E27FC236}">
                <a16:creationId xmlns:a16="http://schemas.microsoft.com/office/drawing/2014/main" id="{D1704FD0-2365-4930-EDB6-1623C689059A}"/>
              </a:ext>
            </a:extLst>
          </p:cNvPr>
          <p:cNvSpPr txBox="1"/>
          <p:nvPr/>
        </p:nvSpPr>
        <p:spPr>
          <a:xfrm>
            <a:off x="3303903" y="638151"/>
            <a:ext cx="6781800" cy="890885"/>
          </a:xfrm>
          <a:prstGeom prst="rect">
            <a:avLst/>
          </a:prstGeom>
        </p:spPr>
        <p:txBody>
          <a:bodyPr wrap="square" lIns="0" tIns="0" rIns="0" bIns="0" rtlCol="0" anchor="t">
            <a:spAutoFit/>
          </a:bodyPr>
          <a:lstStyle/>
          <a:p>
            <a:pPr marL="0" lvl="0" indent="0" algn="ctr"/>
            <a:r>
              <a:rPr lang="en-US" sz="5789" dirty="0">
                <a:solidFill>
                  <a:schemeClr val="accent5">
                    <a:lumMod val="50000"/>
                  </a:schemeClr>
                </a:solidFill>
                <a:latin typeface="Fredoka One"/>
              </a:rPr>
              <a:t>Listen and answer. </a:t>
            </a:r>
          </a:p>
        </p:txBody>
      </p:sp>
      <p:grpSp>
        <p:nvGrpSpPr>
          <p:cNvPr id="3" name="Group 2">
            <a:extLst>
              <a:ext uri="{FF2B5EF4-FFF2-40B4-BE49-F238E27FC236}">
                <a16:creationId xmlns:a16="http://schemas.microsoft.com/office/drawing/2014/main" id="{EB4DFD39-F2A7-0C4D-306B-4CF6C049D0D9}"/>
              </a:ext>
            </a:extLst>
          </p:cNvPr>
          <p:cNvGrpSpPr/>
          <p:nvPr/>
        </p:nvGrpSpPr>
        <p:grpSpPr>
          <a:xfrm>
            <a:off x="1336928" y="2979032"/>
            <a:ext cx="6135842" cy="2856624"/>
            <a:chOff x="1344623" y="3283787"/>
            <a:chExt cx="6135842" cy="2856624"/>
          </a:xfrm>
        </p:grpSpPr>
        <p:sp>
          <p:nvSpPr>
            <p:cNvPr id="8" name="TextBox 9">
              <a:extLst>
                <a:ext uri="{FF2B5EF4-FFF2-40B4-BE49-F238E27FC236}">
                  <a16:creationId xmlns:a16="http://schemas.microsoft.com/office/drawing/2014/main" id="{E5D0C394-1F05-758D-7DCE-5A846837404C}"/>
                </a:ext>
              </a:extLst>
            </p:cNvPr>
            <p:cNvSpPr txBox="1"/>
            <p:nvPr/>
          </p:nvSpPr>
          <p:spPr>
            <a:xfrm>
              <a:off x="1344623" y="4388428"/>
              <a:ext cx="3279218" cy="702862"/>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bread</a:t>
              </a:r>
            </a:p>
          </p:txBody>
        </p:sp>
        <p:pic>
          <p:nvPicPr>
            <p:cNvPr id="1026" name="Picture 2" descr="Potato Bread Recipe (Easy, Homemade) | The Kitchn">
              <a:extLst>
                <a:ext uri="{FF2B5EF4-FFF2-40B4-BE49-F238E27FC236}">
                  <a16:creationId xmlns:a16="http://schemas.microsoft.com/office/drawing/2014/main" id="{449D0E56-0161-426A-AD3C-DF350CA7EC5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23841" y="3283787"/>
              <a:ext cx="2856624" cy="2856624"/>
            </a:xfrm>
            <a:prstGeom prst="ellipse">
              <a:avLst/>
            </a:prstGeom>
            <a:ln>
              <a:noFill/>
            </a:ln>
            <a:effectLst>
              <a:glow rad="228600">
                <a:schemeClr val="accent5">
                  <a:satMod val="175000"/>
                  <a:alpha val="40000"/>
                </a:schemeClr>
              </a:glow>
              <a:softEdge rad="112500"/>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DA5F14A9-277B-FF29-7B0E-BEDDD2332E89}"/>
              </a:ext>
            </a:extLst>
          </p:cNvPr>
          <p:cNvGrpSpPr/>
          <p:nvPr/>
        </p:nvGrpSpPr>
        <p:grpSpPr>
          <a:xfrm>
            <a:off x="8017329" y="2898255"/>
            <a:ext cx="6288317" cy="2899298"/>
            <a:chOff x="10873539" y="865247"/>
            <a:chExt cx="6288317" cy="2899298"/>
          </a:xfrm>
        </p:grpSpPr>
        <p:pic>
          <p:nvPicPr>
            <p:cNvPr id="6" name="Picture 5">
              <a:extLst>
                <a:ext uri="{FF2B5EF4-FFF2-40B4-BE49-F238E27FC236}">
                  <a16:creationId xmlns:a16="http://schemas.microsoft.com/office/drawing/2014/main" id="{2B90BE68-D401-7777-AA44-3169E90AED3B}"/>
                </a:ext>
              </a:extLst>
            </p:cNvPr>
            <p:cNvPicPr>
              <a:picLocks noChangeAspect="1"/>
            </p:cNvPicPr>
            <p:nvPr/>
          </p:nvPicPr>
          <p:blipFill>
            <a:blip r:embed="rId18"/>
            <a:stretch>
              <a:fillRect/>
            </a:stretch>
          </p:blipFill>
          <p:spPr>
            <a:xfrm>
              <a:off x="14065944" y="865247"/>
              <a:ext cx="3095912" cy="2899298"/>
            </a:xfrm>
            <a:prstGeom prst="ellipse">
              <a:avLst/>
            </a:prstGeom>
            <a:ln>
              <a:noFill/>
            </a:ln>
            <a:effectLst>
              <a:glow rad="228600">
                <a:schemeClr val="accent5">
                  <a:satMod val="175000"/>
                  <a:alpha val="40000"/>
                </a:schemeClr>
              </a:glow>
              <a:softEdge rad="112500"/>
            </a:effectLst>
          </p:spPr>
        </p:pic>
        <p:sp>
          <p:nvSpPr>
            <p:cNvPr id="7" name="TextBox 9">
              <a:extLst>
                <a:ext uri="{FF2B5EF4-FFF2-40B4-BE49-F238E27FC236}">
                  <a16:creationId xmlns:a16="http://schemas.microsoft.com/office/drawing/2014/main" id="{BC1BA3A4-3C1C-3E56-B262-458AA41E5215}"/>
                </a:ext>
              </a:extLst>
            </p:cNvPr>
            <p:cNvSpPr txBox="1"/>
            <p:nvPr/>
          </p:nvSpPr>
          <p:spPr>
            <a:xfrm>
              <a:off x="10873539" y="2004332"/>
              <a:ext cx="2773305"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yogurt</a:t>
              </a:r>
            </a:p>
          </p:txBody>
        </p:sp>
      </p:grpSp>
      <p:grpSp>
        <p:nvGrpSpPr>
          <p:cNvPr id="9" name="Group 8">
            <a:extLst>
              <a:ext uri="{FF2B5EF4-FFF2-40B4-BE49-F238E27FC236}">
                <a16:creationId xmlns:a16="http://schemas.microsoft.com/office/drawing/2014/main" id="{D3EC589A-73C3-5D99-92AB-429E357E17B2}"/>
              </a:ext>
            </a:extLst>
          </p:cNvPr>
          <p:cNvGrpSpPr/>
          <p:nvPr/>
        </p:nvGrpSpPr>
        <p:grpSpPr>
          <a:xfrm>
            <a:off x="1132203" y="6499278"/>
            <a:ext cx="5562600" cy="2353703"/>
            <a:chOff x="66955" y="2225351"/>
            <a:chExt cx="5562600" cy="2353703"/>
          </a:xfrm>
        </p:grpSpPr>
        <p:sp>
          <p:nvSpPr>
            <p:cNvPr id="20" name="TextBox 9">
              <a:extLst>
                <a:ext uri="{FF2B5EF4-FFF2-40B4-BE49-F238E27FC236}">
                  <a16:creationId xmlns:a16="http://schemas.microsoft.com/office/drawing/2014/main" id="{DC7682FC-8C1B-1B94-DC6E-2546320F36E5}"/>
                </a:ext>
              </a:extLst>
            </p:cNvPr>
            <p:cNvSpPr txBox="1"/>
            <p:nvPr/>
          </p:nvSpPr>
          <p:spPr>
            <a:xfrm>
              <a:off x="66955" y="3245111"/>
              <a:ext cx="216747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rice</a:t>
              </a:r>
            </a:p>
          </p:txBody>
        </p:sp>
        <p:pic>
          <p:nvPicPr>
            <p:cNvPr id="21" name="Picture 20">
              <a:extLst>
                <a:ext uri="{FF2B5EF4-FFF2-40B4-BE49-F238E27FC236}">
                  <a16:creationId xmlns:a16="http://schemas.microsoft.com/office/drawing/2014/main" id="{97C3779F-E299-83BC-0D26-5C1B7E52F903}"/>
                </a:ext>
              </a:extLst>
            </p:cNvPr>
            <p:cNvPicPr>
              <a:picLocks noChangeAspect="1"/>
            </p:cNvPicPr>
            <p:nvPr/>
          </p:nvPicPr>
          <p:blipFill>
            <a:blip r:embed="rId19"/>
            <a:stretch>
              <a:fillRect/>
            </a:stretch>
          </p:blipFill>
          <p:spPr>
            <a:xfrm>
              <a:off x="2507386" y="2225351"/>
              <a:ext cx="3122169" cy="2353703"/>
            </a:xfrm>
            <a:prstGeom prst="ellipse">
              <a:avLst/>
            </a:prstGeom>
            <a:ln>
              <a:noFill/>
            </a:ln>
            <a:effectLst>
              <a:glow rad="228600">
                <a:schemeClr val="accent2">
                  <a:satMod val="175000"/>
                  <a:alpha val="40000"/>
                </a:schemeClr>
              </a:glow>
              <a:softEdge rad="112500"/>
            </a:effectLst>
          </p:spPr>
        </p:pic>
      </p:grpSp>
      <p:grpSp>
        <p:nvGrpSpPr>
          <p:cNvPr id="22" name="Group 21">
            <a:extLst>
              <a:ext uri="{FF2B5EF4-FFF2-40B4-BE49-F238E27FC236}">
                <a16:creationId xmlns:a16="http://schemas.microsoft.com/office/drawing/2014/main" id="{17B2948F-EF97-2B19-C463-721DE00524EA}"/>
              </a:ext>
            </a:extLst>
          </p:cNvPr>
          <p:cNvGrpSpPr/>
          <p:nvPr/>
        </p:nvGrpSpPr>
        <p:grpSpPr>
          <a:xfrm>
            <a:off x="10924506" y="6157743"/>
            <a:ext cx="2842044" cy="3430860"/>
            <a:chOff x="154950" y="1904600"/>
            <a:chExt cx="2842044" cy="3430860"/>
          </a:xfrm>
        </p:grpSpPr>
        <p:sp>
          <p:nvSpPr>
            <p:cNvPr id="27" name="TextBox 9">
              <a:extLst>
                <a:ext uri="{FF2B5EF4-FFF2-40B4-BE49-F238E27FC236}">
                  <a16:creationId xmlns:a16="http://schemas.microsoft.com/office/drawing/2014/main" id="{C4785ACB-F242-90AF-C849-04F6D8F175F6}"/>
                </a:ext>
              </a:extLst>
            </p:cNvPr>
            <p:cNvSpPr txBox="1"/>
            <p:nvPr/>
          </p:nvSpPr>
          <p:spPr>
            <a:xfrm>
              <a:off x="385291" y="4653670"/>
              <a:ext cx="216747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fish</a:t>
              </a:r>
            </a:p>
          </p:txBody>
        </p:sp>
        <p:pic>
          <p:nvPicPr>
            <p:cNvPr id="28" name="Picture 27">
              <a:extLst>
                <a:ext uri="{FF2B5EF4-FFF2-40B4-BE49-F238E27FC236}">
                  <a16:creationId xmlns:a16="http://schemas.microsoft.com/office/drawing/2014/main" id="{57F39DC8-8E10-082C-F830-98F33C37F285}"/>
                </a:ext>
              </a:extLst>
            </p:cNvPr>
            <p:cNvPicPr>
              <a:picLocks noChangeAspect="1"/>
            </p:cNvPicPr>
            <p:nvPr/>
          </p:nvPicPr>
          <p:blipFill>
            <a:blip r:embed="rId20"/>
            <a:stretch>
              <a:fillRect/>
            </a:stretch>
          </p:blipFill>
          <p:spPr>
            <a:xfrm>
              <a:off x="154950" y="1904600"/>
              <a:ext cx="2842044" cy="2185481"/>
            </a:xfrm>
            <a:prstGeom prst="ellipse">
              <a:avLst/>
            </a:prstGeom>
            <a:ln>
              <a:noFill/>
            </a:ln>
            <a:effectLst>
              <a:glow rad="228600">
                <a:schemeClr val="accent2">
                  <a:satMod val="175000"/>
                  <a:alpha val="40000"/>
                </a:schemeClr>
              </a:glow>
              <a:softEdge rad="112500"/>
            </a:effectLst>
          </p:spPr>
        </p:pic>
      </p:grpSp>
      <p:grpSp>
        <p:nvGrpSpPr>
          <p:cNvPr id="32" name="Group 31">
            <a:extLst>
              <a:ext uri="{FF2B5EF4-FFF2-40B4-BE49-F238E27FC236}">
                <a16:creationId xmlns:a16="http://schemas.microsoft.com/office/drawing/2014/main" id="{23A81416-4205-C07E-AEC5-1FF14CC91216}"/>
              </a:ext>
            </a:extLst>
          </p:cNvPr>
          <p:cNvGrpSpPr/>
          <p:nvPr/>
        </p:nvGrpSpPr>
        <p:grpSpPr>
          <a:xfrm>
            <a:off x="7074299" y="6128057"/>
            <a:ext cx="3435235" cy="3220362"/>
            <a:chOff x="932704" y="6341012"/>
            <a:chExt cx="3756118" cy="3378271"/>
          </a:xfrm>
        </p:grpSpPr>
        <p:sp>
          <p:nvSpPr>
            <p:cNvPr id="33" name="TextBox 9">
              <a:extLst>
                <a:ext uri="{FF2B5EF4-FFF2-40B4-BE49-F238E27FC236}">
                  <a16:creationId xmlns:a16="http://schemas.microsoft.com/office/drawing/2014/main" id="{224F36A5-2BC9-17D6-381B-96C04A10070E}"/>
                </a:ext>
              </a:extLst>
            </p:cNvPr>
            <p:cNvSpPr txBox="1"/>
            <p:nvPr/>
          </p:nvSpPr>
          <p:spPr>
            <a:xfrm>
              <a:off x="1220045" y="9037493"/>
              <a:ext cx="3181434"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meat</a:t>
              </a:r>
            </a:p>
          </p:txBody>
        </p:sp>
        <p:pic>
          <p:nvPicPr>
            <p:cNvPr id="34" name="Picture 33">
              <a:extLst>
                <a:ext uri="{FF2B5EF4-FFF2-40B4-BE49-F238E27FC236}">
                  <a16:creationId xmlns:a16="http://schemas.microsoft.com/office/drawing/2014/main" id="{215FFC58-C88D-7023-41B9-24BF859071E6}"/>
                </a:ext>
              </a:extLst>
            </p:cNvPr>
            <p:cNvPicPr>
              <a:picLocks noChangeAspect="1"/>
            </p:cNvPicPr>
            <p:nvPr/>
          </p:nvPicPr>
          <p:blipFill>
            <a:blip r:embed="rId21"/>
            <a:stretch>
              <a:fillRect/>
            </a:stretch>
          </p:blipFill>
          <p:spPr>
            <a:xfrm>
              <a:off x="932704" y="6341012"/>
              <a:ext cx="3756118" cy="2120945"/>
            </a:xfrm>
            <a:prstGeom prst="ellipse">
              <a:avLst/>
            </a:prstGeom>
            <a:ln>
              <a:noFill/>
            </a:ln>
            <a:effectLst>
              <a:glow rad="228600">
                <a:schemeClr val="accent3">
                  <a:satMod val="175000"/>
                  <a:alpha val="40000"/>
                </a:schemeClr>
              </a:glow>
              <a:softEdge rad="112500"/>
            </a:effectLst>
          </p:spPr>
        </p:pic>
      </p:grpSp>
      <p:grpSp>
        <p:nvGrpSpPr>
          <p:cNvPr id="35" name="Group 34">
            <a:extLst>
              <a:ext uri="{FF2B5EF4-FFF2-40B4-BE49-F238E27FC236}">
                <a16:creationId xmlns:a16="http://schemas.microsoft.com/office/drawing/2014/main" id="{BD1F3E11-30A8-2DE7-6A44-0068CA0A0FAC}"/>
              </a:ext>
            </a:extLst>
          </p:cNvPr>
          <p:cNvGrpSpPr/>
          <p:nvPr/>
        </p:nvGrpSpPr>
        <p:grpSpPr>
          <a:xfrm>
            <a:off x="14252035" y="5835656"/>
            <a:ext cx="3181434" cy="3677819"/>
            <a:chOff x="2272388" y="6038453"/>
            <a:chExt cx="3181434" cy="3677819"/>
          </a:xfrm>
        </p:grpSpPr>
        <p:sp>
          <p:nvSpPr>
            <p:cNvPr id="38" name="TextBox 9">
              <a:extLst>
                <a:ext uri="{FF2B5EF4-FFF2-40B4-BE49-F238E27FC236}">
                  <a16:creationId xmlns:a16="http://schemas.microsoft.com/office/drawing/2014/main" id="{8D61937D-3200-8C99-DFFC-C4B448DEC194}"/>
                </a:ext>
              </a:extLst>
            </p:cNvPr>
            <p:cNvSpPr txBox="1"/>
            <p:nvPr/>
          </p:nvSpPr>
          <p:spPr>
            <a:xfrm>
              <a:off x="2272388" y="9034482"/>
              <a:ext cx="3181434"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orange</a:t>
              </a:r>
            </a:p>
          </p:txBody>
        </p:sp>
        <p:pic>
          <p:nvPicPr>
            <p:cNvPr id="39" name="Picture 38">
              <a:extLst>
                <a:ext uri="{FF2B5EF4-FFF2-40B4-BE49-F238E27FC236}">
                  <a16:creationId xmlns:a16="http://schemas.microsoft.com/office/drawing/2014/main" id="{836BF793-C774-CE31-9130-2E3FEF3F8B4B}"/>
                </a:ext>
              </a:extLst>
            </p:cNvPr>
            <p:cNvPicPr>
              <a:picLocks noChangeAspect="1"/>
            </p:cNvPicPr>
            <p:nvPr/>
          </p:nvPicPr>
          <p:blipFill>
            <a:blip r:embed="rId22"/>
            <a:stretch>
              <a:fillRect/>
            </a:stretch>
          </p:blipFill>
          <p:spPr>
            <a:xfrm>
              <a:off x="2318582" y="6038453"/>
              <a:ext cx="2665453" cy="2711708"/>
            </a:xfrm>
            <a:prstGeom prst="ellipse">
              <a:avLst/>
            </a:prstGeom>
            <a:ln>
              <a:noFill/>
            </a:ln>
            <a:effectLst>
              <a:glow rad="228600">
                <a:schemeClr val="accent2">
                  <a:satMod val="175000"/>
                  <a:alpha val="40000"/>
                </a:schemeClr>
              </a:glow>
              <a:softEdge rad="112500"/>
            </a:effectLst>
          </p:spPr>
        </p:pic>
      </p:grpSp>
    </p:spTree>
    <p:custDataLst>
      <p:tags r:id="rId1"/>
    </p:custDataLst>
    <p:extLst>
      <p:ext uri="{BB962C8B-B14F-4D97-AF65-F5344CB8AC3E}">
        <p14:creationId xmlns:p14="http://schemas.microsoft.com/office/powerpoint/2010/main" val="2097846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wind.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camera.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subTnLst>
                                    <p:audio>
                                      <p:cMediaNode>
                                        <p:cTn display="0" masterRel="sameClick">
                                          <p:stCondLst>
                                            <p:cond evt="begin" delay="0">
                                              <p:tn val="40"/>
                                            </p:cond>
                                          </p:stCondLst>
                                          <p:endCondLst>
                                            <p:cond evt="onStopAudio" delay="0">
                                              <p:tgtEl>
                                                <p:sldTgt/>
                                              </p:tgtEl>
                                            </p:cond>
                                          </p:endCondLst>
                                        </p:cTn>
                                        <p:tgtEl>
                                          <p:sndTgt r:embed="rId6" name="camera.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7"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9222" b="-9222"/>
            </a:stretch>
          </a:blipFill>
        </p:spPr>
        <p:txBody>
          <a:bodyPr/>
          <a:lstStyle/>
          <a:p>
            <a:endParaRPr lang="en-US"/>
          </a:p>
        </p:txBody>
      </p:sp>
      <p:grpSp>
        <p:nvGrpSpPr>
          <p:cNvPr id="15" name="Group 15"/>
          <p:cNvGrpSpPr/>
          <p:nvPr/>
        </p:nvGrpSpPr>
        <p:grpSpPr>
          <a:xfrm>
            <a:off x="838200" y="572412"/>
            <a:ext cx="16611600" cy="9144000"/>
            <a:chOff x="0" y="0"/>
            <a:chExt cx="1993964" cy="967229"/>
          </a:xfrm>
        </p:grpSpPr>
        <p:sp>
          <p:nvSpPr>
            <p:cNvPr id="16" name="Freeform 16"/>
            <p:cNvSpPr/>
            <p:nvPr/>
          </p:nvSpPr>
          <p:spPr>
            <a:xfrm>
              <a:off x="0" y="0"/>
              <a:ext cx="1993965" cy="967229"/>
            </a:xfrm>
            <a:custGeom>
              <a:avLst/>
              <a:gdLst/>
              <a:ahLst/>
              <a:cxnLst/>
              <a:rect l="l" t="t" r="r" b="b"/>
              <a:pathLst>
                <a:path w="1993965" h="967229">
                  <a:moveTo>
                    <a:pt x="50381" y="0"/>
                  </a:moveTo>
                  <a:lnTo>
                    <a:pt x="1943583" y="0"/>
                  </a:lnTo>
                  <a:cubicBezTo>
                    <a:pt x="1956945" y="0"/>
                    <a:pt x="1969760" y="5308"/>
                    <a:pt x="1979208" y="14756"/>
                  </a:cubicBezTo>
                  <a:cubicBezTo>
                    <a:pt x="1988657" y="24205"/>
                    <a:pt x="1993965" y="37019"/>
                    <a:pt x="1993965" y="50381"/>
                  </a:cubicBezTo>
                  <a:lnTo>
                    <a:pt x="1993965" y="916848"/>
                  </a:lnTo>
                  <a:cubicBezTo>
                    <a:pt x="1993965" y="944673"/>
                    <a:pt x="1971408" y="967229"/>
                    <a:pt x="1943583" y="967229"/>
                  </a:cubicBezTo>
                  <a:lnTo>
                    <a:pt x="50381" y="967229"/>
                  </a:lnTo>
                  <a:cubicBezTo>
                    <a:pt x="22556" y="967229"/>
                    <a:pt x="0" y="944673"/>
                    <a:pt x="0" y="916848"/>
                  </a:cubicBezTo>
                  <a:lnTo>
                    <a:pt x="0" y="50381"/>
                  </a:lnTo>
                  <a:cubicBezTo>
                    <a:pt x="0" y="22556"/>
                    <a:pt x="22556" y="0"/>
                    <a:pt x="50381" y="0"/>
                  </a:cubicBezTo>
                  <a:close/>
                </a:path>
              </a:pathLst>
            </a:custGeom>
            <a:solidFill>
              <a:srgbClr val="FFFFFF"/>
            </a:solidFill>
          </p:spPr>
          <p:txBody>
            <a:bodyPr/>
            <a:lstStyle/>
            <a:p>
              <a:endParaRPr lang="en-US"/>
            </a:p>
          </p:txBody>
        </p:sp>
        <p:sp>
          <p:nvSpPr>
            <p:cNvPr id="17" name="TextBox 17"/>
            <p:cNvSpPr txBox="1"/>
            <p:nvPr/>
          </p:nvSpPr>
          <p:spPr>
            <a:xfrm>
              <a:off x="0" y="-38100"/>
              <a:ext cx="1993964" cy="1005329"/>
            </a:xfrm>
            <a:prstGeom prst="rect">
              <a:avLst/>
            </a:prstGeom>
          </p:spPr>
          <p:txBody>
            <a:bodyPr lIns="50800" tIns="50800" rIns="50800" bIns="50800" rtlCol="0" anchor="ctr"/>
            <a:lstStyle/>
            <a:p>
              <a:pPr algn="ctr">
                <a:lnSpc>
                  <a:spcPts val="1679"/>
                </a:lnSpc>
              </a:pPr>
              <a:endParaRPr/>
            </a:p>
          </p:txBody>
        </p:sp>
      </p:grpSp>
      <p:sp>
        <p:nvSpPr>
          <p:cNvPr id="23" name="Freeform 23"/>
          <p:cNvSpPr/>
          <p:nvPr/>
        </p:nvSpPr>
        <p:spPr>
          <a:xfrm>
            <a:off x="-1298354" y="9368067"/>
            <a:ext cx="3219332" cy="3315792"/>
          </a:xfrm>
          <a:custGeom>
            <a:avLst/>
            <a:gdLst/>
            <a:ahLst/>
            <a:cxnLst/>
            <a:rect l="l" t="t" r="r" b="b"/>
            <a:pathLst>
              <a:path w="3219332" h="3315792">
                <a:moveTo>
                  <a:pt x="0" y="0"/>
                </a:moveTo>
                <a:lnTo>
                  <a:pt x="3219332" y="0"/>
                </a:lnTo>
                <a:lnTo>
                  <a:pt x="3219332" y="3315792"/>
                </a:lnTo>
                <a:lnTo>
                  <a:pt x="0" y="3315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4" name="Freeform 24"/>
          <p:cNvSpPr/>
          <p:nvPr/>
        </p:nvSpPr>
        <p:spPr>
          <a:xfrm>
            <a:off x="16099287" y="-1453155"/>
            <a:ext cx="2320027" cy="2389541"/>
          </a:xfrm>
          <a:custGeom>
            <a:avLst/>
            <a:gdLst/>
            <a:ahLst/>
            <a:cxnLst/>
            <a:rect l="l" t="t" r="r" b="b"/>
            <a:pathLst>
              <a:path w="2320027" h="2389541">
                <a:moveTo>
                  <a:pt x="0" y="0"/>
                </a:moveTo>
                <a:lnTo>
                  <a:pt x="2320026" y="0"/>
                </a:lnTo>
                <a:lnTo>
                  <a:pt x="2320026" y="2389540"/>
                </a:lnTo>
                <a:lnTo>
                  <a:pt x="0" y="23895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5" name="Freeform 25"/>
          <p:cNvSpPr/>
          <p:nvPr/>
        </p:nvSpPr>
        <p:spPr>
          <a:xfrm rot="-5012354">
            <a:off x="-740913" y="-197679"/>
            <a:ext cx="2320027" cy="2389541"/>
          </a:xfrm>
          <a:custGeom>
            <a:avLst/>
            <a:gdLst/>
            <a:ahLst/>
            <a:cxnLst/>
            <a:rect l="l" t="t" r="r" b="b"/>
            <a:pathLst>
              <a:path w="2320027" h="2389541">
                <a:moveTo>
                  <a:pt x="0" y="0"/>
                </a:moveTo>
                <a:lnTo>
                  <a:pt x="2320027" y="0"/>
                </a:lnTo>
                <a:lnTo>
                  <a:pt x="2320027" y="2389540"/>
                </a:lnTo>
                <a:lnTo>
                  <a:pt x="0" y="238954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7" name="Freeform 15">
            <a:extLst>
              <a:ext uri="{FF2B5EF4-FFF2-40B4-BE49-F238E27FC236}">
                <a16:creationId xmlns:a16="http://schemas.microsoft.com/office/drawing/2014/main" id="{11C5B0B7-BB85-AE97-6ED9-4652CC4D9A08}"/>
              </a:ext>
            </a:extLst>
          </p:cNvPr>
          <p:cNvSpPr/>
          <p:nvPr/>
        </p:nvSpPr>
        <p:spPr>
          <a:xfrm rot="7810662" flipH="1">
            <a:off x="1555873" y="618818"/>
            <a:ext cx="1484424" cy="1253445"/>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BE0B0C1E-BB8D-72C0-BC21-3DD5D2091BF7}"/>
              </a:ext>
            </a:extLst>
          </p:cNvPr>
          <p:cNvGrpSpPr/>
          <p:nvPr/>
        </p:nvGrpSpPr>
        <p:grpSpPr>
          <a:xfrm>
            <a:off x="4148678" y="1283203"/>
            <a:ext cx="13110622" cy="8418012"/>
            <a:chOff x="3886200" y="3366504"/>
            <a:chExt cx="10210725" cy="6348084"/>
          </a:xfrm>
        </p:grpSpPr>
        <p:grpSp>
          <p:nvGrpSpPr>
            <p:cNvPr id="22" name="Group 21">
              <a:extLst>
                <a:ext uri="{FF2B5EF4-FFF2-40B4-BE49-F238E27FC236}">
                  <a16:creationId xmlns:a16="http://schemas.microsoft.com/office/drawing/2014/main" id="{70B3CB26-A01E-2622-E87A-B1692D2503BF}"/>
                </a:ext>
              </a:extLst>
            </p:cNvPr>
            <p:cNvGrpSpPr/>
            <p:nvPr/>
          </p:nvGrpSpPr>
          <p:grpSpPr>
            <a:xfrm>
              <a:off x="3886200" y="3366504"/>
              <a:ext cx="10210725" cy="6348084"/>
              <a:chOff x="3505275" y="2476499"/>
              <a:chExt cx="11277449" cy="7262485"/>
            </a:xfrm>
          </p:grpSpPr>
          <p:pic>
            <p:nvPicPr>
              <p:cNvPr id="20" name="Picture 19">
                <a:extLst>
                  <a:ext uri="{FF2B5EF4-FFF2-40B4-BE49-F238E27FC236}">
                    <a16:creationId xmlns:a16="http://schemas.microsoft.com/office/drawing/2014/main" id="{24D0989B-25CB-253E-E243-5B6040365B71}"/>
                  </a:ext>
                </a:extLst>
              </p:cNvPr>
              <p:cNvPicPr>
                <a:picLocks noChangeAspect="1"/>
              </p:cNvPicPr>
              <p:nvPr/>
            </p:nvPicPr>
            <p:blipFill rotWithShape="1">
              <a:blip r:embed="rId16"/>
              <a:srcRect t="5532"/>
              <a:stretch/>
            </p:blipFill>
            <p:spPr>
              <a:xfrm>
                <a:off x="3505275" y="2476499"/>
                <a:ext cx="11277449" cy="7262485"/>
              </a:xfrm>
              <a:prstGeom prst="rect">
                <a:avLst/>
              </a:prstGeom>
            </p:spPr>
          </p:pic>
          <p:sp>
            <p:nvSpPr>
              <p:cNvPr id="21" name="Rectangle 20">
                <a:extLst>
                  <a:ext uri="{FF2B5EF4-FFF2-40B4-BE49-F238E27FC236}">
                    <a16:creationId xmlns:a16="http://schemas.microsoft.com/office/drawing/2014/main" id="{7D10DF72-75F5-DA7F-B8C9-19C2994F09BE}"/>
                  </a:ext>
                </a:extLst>
              </p:cNvPr>
              <p:cNvSpPr/>
              <p:nvPr/>
            </p:nvSpPr>
            <p:spPr>
              <a:xfrm>
                <a:off x="3553410" y="4070776"/>
                <a:ext cx="4066590" cy="15299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DB1900BD-9338-714D-0E1F-0CF1A8770706}"/>
                </a:ext>
              </a:extLst>
            </p:cNvPr>
            <p:cNvSpPr/>
            <p:nvPr/>
          </p:nvSpPr>
          <p:spPr>
            <a:xfrm>
              <a:off x="8991600" y="5600700"/>
              <a:ext cx="1524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5CD55DF7-7EDC-972D-CB3D-173FDBC05139}"/>
                </a:ext>
              </a:extLst>
            </p:cNvPr>
            <p:cNvCxnSpPr/>
            <p:nvPr/>
          </p:nvCxnSpPr>
          <p:spPr>
            <a:xfrm>
              <a:off x="9144000" y="6286500"/>
              <a:ext cx="11912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280F3462-184F-AB7F-5E81-E55A2DFE8E69}"/>
              </a:ext>
            </a:extLst>
          </p:cNvPr>
          <p:cNvSpPr/>
          <p:nvPr/>
        </p:nvSpPr>
        <p:spPr>
          <a:xfrm>
            <a:off x="10612749" y="4304328"/>
            <a:ext cx="2103461" cy="1200329"/>
          </a:xfrm>
          <a:prstGeom prst="rect">
            <a:avLst/>
          </a:prstGeom>
          <a:noFill/>
        </p:spPr>
        <p:txBody>
          <a:bodyPr wrap="none" lIns="91440" tIns="45720" rIns="91440" bIns="45720">
            <a:spAutoFit/>
          </a:bodyPr>
          <a:lstStyle/>
          <a:p>
            <a:pPr algn="ctr"/>
            <a:r>
              <a:rPr lang="en-US" sz="7200" b="1" dirty="0">
                <a:ln w="0"/>
                <a:effectLst>
                  <a:outerShdw blurRad="38100" dist="19050" dir="2700000" algn="tl" rotWithShape="0">
                    <a:schemeClr val="dk1">
                      <a:alpha val="40000"/>
                    </a:schemeClr>
                  </a:outerShdw>
                </a:effectLst>
                <a:latin typeface="Bradley Hand ITC" panose="03070402050302030203" pitchFamily="66" charset="0"/>
              </a:rPr>
              <a:t>milk</a:t>
            </a:r>
            <a:endParaRPr lang="en-US" sz="7200" b="1" cap="none" spc="0" dirty="0">
              <a:ln w="0"/>
              <a:effectLst>
                <a:outerShdw blurRad="38100" dist="19050" dir="2700000" algn="tl" rotWithShape="0">
                  <a:schemeClr val="dk1">
                    <a:alpha val="40000"/>
                  </a:schemeClr>
                </a:outerShdw>
              </a:effectLst>
              <a:latin typeface="Bradley Hand ITC" panose="03070402050302030203" pitchFamily="66" charset="0"/>
            </a:endParaRPr>
          </a:p>
        </p:txBody>
      </p:sp>
      <p:sp>
        <p:nvSpPr>
          <p:cNvPr id="26" name="Rectangle 25">
            <a:extLst>
              <a:ext uri="{FF2B5EF4-FFF2-40B4-BE49-F238E27FC236}">
                <a16:creationId xmlns:a16="http://schemas.microsoft.com/office/drawing/2014/main" id="{F3757D18-0F15-9EB3-A14C-C7F9130B4222}"/>
              </a:ext>
            </a:extLst>
          </p:cNvPr>
          <p:cNvSpPr/>
          <p:nvPr/>
        </p:nvSpPr>
        <p:spPr>
          <a:xfrm>
            <a:off x="1736812" y="1666256"/>
            <a:ext cx="7564891" cy="1015663"/>
          </a:xfrm>
          <a:prstGeom prst="rect">
            <a:avLst/>
          </a:prstGeom>
          <a:noFill/>
        </p:spPr>
        <p:txBody>
          <a:bodyPr wrap="none" lIns="91440" tIns="45720" rIns="91440" bIns="45720">
            <a:spAutoFit/>
          </a:bodyPr>
          <a:lstStyle/>
          <a:p>
            <a:pPr algn="ctr"/>
            <a:r>
              <a:rPr lang="en-US" sz="6000" b="0" cap="none" spc="0" dirty="0">
                <a:ln w="0"/>
                <a:solidFill>
                  <a:srgbClr val="C00000"/>
                </a:solidFill>
                <a:latin typeface="Berlin Sans FB Demi" panose="020E0802020502020306" pitchFamily="34" charset="0"/>
              </a:rPr>
              <a:t>My healthy breakfast</a:t>
            </a:r>
          </a:p>
        </p:txBody>
      </p:sp>
      <p:sp>
        <p:nvSpPr>
          <p:cNvPr id="36" name="TextBox 33">
            <a:extLst>
              <a:ext uri="{FF2B5EF4-FFF2-40B4-BE49-F238E27FC236}">
                <a16:creationId xmlns:a16="http://schemas.microsoft.com/office/drawing/2014/main" id="{D1704FD0-2365-4930-EDB6-1623C689059A}"/>
              </a:ext>
            </a:extLst>
          </p:cNvPr>
          <p:cNvSpPr txBox="1"/>
          <p:nvPr/>
        </p:nvSpPr>
        <p:spPr>
          <a:xfrm>
            <a:off x="3175355" y="676986"/>
            <a:ext cx="6126348" cy="890885"/>
          </a:xfrm>
          <a:prstGeom prst="rect">
            <a:avLst/>
          </a:prstGeom>
        </p:spPr>
        <p:txBody>
          <a:bodyPr wrap="square" lIns="0" tIns="0" rIns="0" bIns="0" rtlCol="0" anchor="t">
            <a:spAutoFit/>
          </a:bodyPr>
          <a:lstStyle/>
          <a:p>
            <a:pPr marL="0" lvl="0" indent="0" algn="ctr"/>
            <a:r>
              <a:rPr lang="en-US" sz="5789" dirty="0">
                <a:solidFill>
                  <a:schemeClr val="accent5">
                    <a:lumMod val="50000"/>
                  </a:schemeClr>
                </a:solidFill>
                <a:latin typeface="Fredoka One"/>
              </a:rPr>
              <a:t>Draw and write.</a:t>
            </a:r>
          </a:p>
        </p:txBody>
      </p:sp>
      <p:pic>
        <p:nvPicPr>
          <p:cNvPr id="9" name="Picture 8">
            <a:extLst>
              <a:ext uri="{FF2B5EF4-FFF2-40B4-BE49-F238E27FC236}">
                <a16:creationId xmlns:a16="http://schemas.microsoft.com/office/drawing/2014/main" id="{CFF5C106-BD1F-6B45-2A9D-0F1AECD969C6}"/>
              </a:ext>
            </a:extLst>
          </p:cNvPr>
          <p:cNvPicPr>
            <a:picLocks noChangeAspect="1"/>
          </p:cNvPicPr>
          <p:nvPr/>
        </p:nvPicPr>
        <p:blipFill>
          <a:blip r:embed="rId17"/>
          <a:stretch>
            <a:fillRect/>
          </a:stretch>
        </p:blipFill>
        <p:spPr>
          <a:xfrm>
            <a:off x="2065525" y="2607232"/>
            <a:ext cx="6536965" cy="2210340"/>
          </a:xfrm>
          <a:prstGeom prst="rect">
            <a:avLst/>
          </a:prstGeom>
        </p:spPr>
      </p:pic>
      <p:pic>
        <p:nvPicPr>
          <p:cNvPr id="5" name="Valse Favorite - Various Artists - Hòa Tấu Của Bé - Various Artists - Album">
            <a:hlinkClick r:id="" action="ppaction://media"/>
            <a:extLst>
              <a:ext uri="{FF2B5EF4-FFF2-40B4-BE49-F238E27FC236}">
                <a16:creationId xmlns:a16="http://schemas.microsoft.com/office/drawing/2014/main" id="{65857856-C368-D7DC-2F2D-9A0BAB13711A}"/>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8481828" y="1283774"/>
            <a:ext cx="1398145" cy="1398145"/>
          </a:xfrm>
          <a:prstGeom prst="rect">
            <a:avLst/>
          </a:prstGeom>
        </p:spPr>
      </p:pic>
    </p:spTree>
    <p:custDataLst>
      <p:tags r:id="rId1"/>
    </p:custDataLst>
    <p:extLst>
      <p:ext uri="{BB962C8B-B14F-4D97-AF65-F5344CB8AC3E}">
        <p14:creationId xmlns:p14="http://schemas.microsoft.com/office/powerpoint/2010/main" val="30290706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6" name="drumroll.wav"/>
          </p:stSnd>
        </p:sndAc>
      </p:transition>
    </mc:Choice>
    <mc:Fallback xmlns="">
      <p:transition spd="slow">
        <p:random/>
        <p:sndAc>
          <p:stSnd>
            <p:snd r:embed="rId19"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6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1825133" y="613337"/>
            <a:ext cx="15392601"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Swap your books and check your answers.</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564129" y="718024"/>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18">
            <a:extLst>
              <a:ext uri="{FF2B5EF4-FFF2-40B4-BE49-F238E27FC236}">
                <a16:creationId xmlns:a16="http://schemas.microsoft.com/office/drawing/2014/main" id="{3C4E164A-519C-E512-B68F-2FBFA331197E}"/>
              </a:ext>
            </a:extLst>
          </p:cNvPr>
          <p:cNvSpPr/>
          <p:nvPr/>
        </p:nvSpPr>
        <p:spPr>
          <a:xfrm rot="2118173">
            <a:off x="-363953" y="8239958"/>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830576" y="8678397"/>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2" name="Ariette - Various Artists - Hòa Tấu Của Bé - Various Artists - Album">
            <a:hlinkClick r:id="" action="ppaction://media"/>
            <a:extLst>
              <a:ext uri="{FF2B5EF4-FFF2-40B4-BE49-F238E27FC236}">
                <a16:creationId xmlns:a16="http://schemas.microsoft.com/office/drawing/2014/main" id="{6A75FF6E-6A2C-0B7F-94A6-563380D42E6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8818564" y="2458112"/>
            <a:ext cx="778436" cy="778436"/>
          </a:xfrm>
          <a:prstGeom prst="rect">
            <a:avLst/>
          </a:prstGeom>
        </p:spPr>
      </p:pic>
      <p:pic>
        <p:nvPicPr>
          <p:cNvPr id="13" name="Picture 12" descr="A couple of girls holding books&#10;&#10;Description automatically generated">
            <a:extLst>
              <a:ext uri="{FF2B5EF4-FFF2-40B4-BE49-F238E27FC236}">
                <a16:creationId xmlns:a16="http://schemas.microsoft.com/office/drawing/2014/main" id="{A94CE3CD-68E8-F5DE-E06E-1BE449952B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7167" y="1180424"/>
            <a:ext cx="10805205" cy="8620966"/>
          </a:xfrm>
          <a:prstGeom prst="rect">
            <a:avLst/>
          </a:prstGeom>
        </p:spPr>
      </p:pic>
    </p:spTree>
    <p:custDataLst>
      <p:tags r:id="rId1"/>
    </p:custDataLst>
    <p:extLst>
      <p:ext uri="{BB962C8B-B14F-4D97-AF65-F5344CB8AC3E}">
        <p14:creationId xmlns:p14="http://schemas.microsoft.com/office/powerpoint/2010/main" val="3841043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1825133" y="613337"/>
            <a:ext cx="7318867"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Share in the front.</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564129" y="718024"/>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18">
            <a:extLst>
              <a:ext uri="{FF2B5EF4-FFF2-40B4-BE49-F238E27FC236}">
                <a16:creationId xmlns:a16="http://schemas.microsoft.com/office/drawing/2014/main" id="{3C4E164A-519C-E512-B68F-2FBFA331197E}"/>
              </a:ext>
            </a:extLst>
          </p:cNvPr>
          <p:cNvSpPr/>
          <p:nvPr/>
        </p:nvSpPr>
        <p:spPr>
          <a:xfrm rot="2118173">
            <a:off x="-363953" y="8239958"/>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830576" y="8678397"/>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2" name="Ariette - Various Artists - Hòa Tấu Của Bé - Various Artists - Album">
            <a:hlinkClick r:id="" action="ppaction://media"/>
            <a:extLst>
              <a:ext uri="{FF2B5EF4-FFF2-40B4-BE49-F238E27FC236}">
                <a16:creationId xmlns:a16="http://schemas.microsoft.com/office/drawing/2014/main" id="{6A75FF6E-6A2C-0B7F-94A6-563380D42E6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8818564" y="2458112"/>
            <a:ext cx="778436" cy="778436"/>
          </a:xfrm>
          <a:prstGeom prst="rect">
            <a:avLst/>
          </a:prstGeom>
        </p:spPr>
      </p:pic>
      <p:pic>
        <p:nvPicPr>
          <p:cNvPr id="3" name="Picture 2">
            <a:extLst>
              <a:ext uri="{FF2B5EF4-FFF2-40B4-BE49-F238E27FC236}">
                <a16:creationId xmlns:a16="http://schemas.microsoft.com/office/drawing/2014/main" id="{EDFAF0F7-FB28-965F-83BC-BD458AC59790}"/>
              </a:ext>
            </a:extLst>
          </p:cNvPr>
          <p:cNvPicPr>
            <a:picLocks noChangeAspect="1"/>
          </p:cNvPicPr>
          <p:nvPr/>
        </p:nvPicPr>
        <p:blipFill>
          <a:blip r:embed="rId14"/>
          <a:stretch>
            <a:fillRect/>
          </a:stretch>
        </p:blipFill>
        <p:spPr>
          <a:xfrm>
            <a:off x="5233702" y="2099343"/>
            <a:ext cx="7820595" cy="7146504"/>
          </a:xfrm>
          <a:prstGeom prst="rect">
            <a:avLst/>
          </a:prstGeom>
          <a:ln w="88900" cap="sq" cmpd="thickThin">
            <a:solidFill>
              <a:schemeClr val="accent5">
                <a:lumMod val="75000"/>
              </a:schemeClr>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175111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222" b="-9222"/>
            </a:stretch>
          </a:blipFill>
        </p:spPr>
        <p:txBody>
          <a:bodyPr/>
          <a:lstStyle/>
          <a:p>
            <a:endParaRPr lang="en-US"/>
          </a:p>
        </p:txBody>
      </p:sp>
      <p:grpSp>
        <p:nvGrpSpPr>
          <p:cNvPr id="6" name="Group 6"/>
          <p:cNvGrpSpPr/>
          <p:nvPr/>
        </p:nvGrpSpPr>
        <p:grpSpPr>
          <a:xfrm>
            <a:off x="415291" y="401915"/>
            <a:ext cx="16988959" cy="9483170"/>
            <a:chOff x="0" y="0"/>
            <a:chExt cx="2105269" cy="2497625"/>
          </a:xfrm>
        </p:grpSpPr>
        <p:sp>
          <p:nvSpPr>
            <p:cNvPr id="7" name="Freeform 7"/>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8" name="TextBox 8"/>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7" name="TextBox 33">
            <a:extLst>
              <a:ext uri="{FF2B5EF4-FFF2-40B4-BE49-F238E27FC236}">
                <a16:creationId xmlns:a16="http://schemas.microsoft.com/office/drawing/2014/main" id="{CDC054D7-3638-0B46-F7E6-A4E1993DF96E}"/>
              </a:ext>
            </a:extLst>
          </p:cNvPr>
          <p:cNvSpPr txBox="1"/>
          <p:nvPr/>
        </p:nvSpPr>
        <p:spPr>
          <a:xfrm>
            <a:off x="1825133" y="613337"/>
            <a:ext cx="8385667" cy="890885"/>
          </a:xfrm>
          <a:prstGeom prst="rect">
            <a:avLst/>
          </a:prstGeom>
        </p:spPr>
        <p:txBody>
          <a:bodyPr wrap="square" lIns="0" tIns="0" rIns="0" bIns="0" rtlCol="0" anchor="t">
            <a:spAutoFit/>
          </a:bodyPr>
          <a:lstStyle/>
          <a:p>
            <a:pPr marL="0" lvl="0" indent="0" algn="ctr"/>
            <a:r>
              <a:rPr lang="en-US" sz="5789" dirty="0">
                <a:solidFill>
                  <a:schemeClr val="accent3">
                    <a:lumMod val="50000"/>
                  </a:schemeClr>
                </a:solidFill>
                <a:latin typeface="Fredoka One"/>
              </a:rPr>
              <a:t>Share in your groups.</a:t>
            </a:r>
          </a:p>
        </p:txBody>
      </p:sp>
      <p:sp>
        <p:nvSpPr>
          <p:cNvPr id="38" name="Freeform 15">
            <a:extLst>
              <a:ext uri="{FF2B5EF4-FFF2-40B4-BE49-F238E27FC236}">
                <a16:creationId xmlns:a16="http://schemas.microsoft.com/office/drawing/2014/main" id="{8818C65B-34D1-2923-DADE-795FE413829A}"/>
              </a:ext>
            </a:extLst>
          </p:cNvPr>
          <p:cNvSpPr/>
          <p:nvPr/>
        </p:nvSpPr>
        <p:spPr>
          <a:xfrm rot="7837275" flipH="1">
            <a:off x="564129" y="718024"/>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18">
            <a:extLst>
              <a:ext uri="{FF2B5EF4-FFF2-40B4-BE49-F238E27FC236}">
                <a16:creationId xmlns:a16="http://schemas.microsoft.com/office/drawing/2014/main" id="{3C4E164A-519C-E512-B68F-2FBFA331197E}"/>
              </a:ext>
            </a:extLst>
          </p:cNvPr>
          <p:cNvSpPr/>
          <p:nvPr/>
        </p:nvSpPr>
        <p:spPr>
          <a:xfrm rot="2118173">
            <a:off x="-363953" y="8239958"/>
            <a:ext cx="2605936" cy="2734223"/>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0" name="Freeform 19">
            <a:extLst>
              <a:ext uri="{FF2B5EF4-FFF2-40B4-BE49-F238E27FC236}">
                <a16:creationId xmlns:a16="http://schemas.microsoft.com/office/drawing/2014/main" id="{B8FDFAC8-7E80-7BE5-FF8F-D0B995E24388}"/>
              </a:ext>
            </a:extLst>
          </p:cNvPr>
          <p:cNvSpPr/>
          <p:nvPr/>
        </p:nvSpPr>
        <p:spPr>
          <a:xfrm>
            <a:off x="1830576" y="8678397"/>
            <a:ext cx="1876256" cy="1932473"/>
          </a:xfrm>
          <a:custGeom>
            <a:avLst/>
            <a:gdLst/>
            <a:ahLst/>
            <a:cxnLst/>
            <a:rect l="l" t="t" r="r" b="b"/>
            <a:pathLst>
              <a:path w="1876256" h="1932473">
                <a:moveTo>
                  <a:pt x="0" y="0"/>
                </a:moveTo>
                <a:lnTo>
                  <a:pt x="1876256" y="0"/>
                </a:lnTo>
                <a:lnTo>
                  <a:pt x="1876256" y="1932473"/>
                </a:lnTo>
                <a:lnTo>
                  <a:pt x="0" y="19324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2" name="Ariette - Various Artists - Hòa Tấu Của Bé - Various Artists - Album">
            <a:hlinkClick r:id="" action="ppaction://media"/>
            <a:extLst>
              <a:ext uri="{FF2B5EF4-FFF2-40B4-BE49-F238E27FC236}">
                <a16:creationId xmlns:a16="http://schemas.microsoft.com/office/drawing/2014/main" id="{6A75FF6E-6A2C-0B7F-94A6-563380D42E6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8768679" y="6134100"/>
            <a:ext cx="778436" cy="778436"/>
          </a:xfrm>
          <a:prstGeom prst="rect">
            <a:avLst/>
          </a:prstGeom>
        </p:spPr>
      </p:pic>
      <p:pic>
        <p:nvPicPr>
          <p:cNvPr id="4" name="Picture 3" descr="A group of people in a circle&#10;&#10;Description automatically generated">
            <a:extLst>
              <a:ext uri="{FF2B5EF4-FFF2-40B4-BE49-F238E27FC236}">
                <a16:creationId xmlns:a16="http://schemas.microsoft.com/office/drawing/2014/main" id="{37DC55B6-3393-CF7F-9AB9-48C508E872A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20117" y1="34961" x2="24512" y2="36230"/>
                        <a14:foregroundMark x1="31836" y1="30469" x2="34473" y2="35645"/>
                        <a14:foregroundMark x1="22070" y1="33008" x2="24414" y2="35449"/>
                        <a14:foregroundMark x1="50488" y1="17188" x2="53320" y2="20020"/>
                        <a14:foregroundMark x1="50195" y1="27637" x2="59082" y2="33496"/>
                        <a14:foregroundMark x1="50195" y1="28320" x2="56543" y2="37109"/>
                        <a14:foregroundMark x1="67578" y1="30859" x2="69141" y2="36523"/>
                        <a14:foregroundMark x1="69141" y1="36523" x2="67383" y2="52051"/>
                        <a14:foregroundMark x1="77246" y1="30859" x2="79688" y2="37109"/>
                        <a14:foregroundMark x1="79688" y1="37109" x2="79688" y2="37109"/>
                        <a14:foregroundMark x1="52441" y1="24316" x2="59473" y2="30957"/>
                        <a14:foregroundMark x1="59473" y1="30957" x2="59570" y2="31934"/>
                        <a14:foregroundMark x1="56543" y1="24414" x2="65137" y2="23145"/>
                        <a14:foregroundMark x1="65137" y1="23145" x2="66504" y2="23926"/>
                        <a14:foregroundMark x1="57422" y1="33008" x2="60840" y2="35156"/>
                        <a14:foregroundMark x1="41602" y1="26953" x2="50586" y2="30859"/>
                        <a14:foregroundMark x1="50586" y1="30859" x2="51563" y2="33691"/>
                        <a14:foregroundMark x1="66504" y1="24609" x2="71777" y2="28027"/>
                        <a14:foregroundMark x1="71777" y1="28027" x2="72070" y2="28516"/>
                        <a14:foregroundMark x1="58496" y1="34570" x2="62598" y2="36035"/>
                        <a14:foregroundMark x1="50879" y1="15918" x2="52441" y2="18945"/>
                        <a14:foregroundMark x1="49121" y1="15332" x2="50879" y2="22168"/>
                        <a14:foregroundMark x1="50879" y1="14453" x2="53711" y2="19238"/>
                        <a14:foregroundMark x1="53711" y1="19238" x2="52441" y2="20215"/>
                        <a14:foregroundMark x1="48926" y1="14160" x2="46094" y2="19434"/>
                        <a14:foregroundMark x1="46094" y1="19434" x2="48340" y2="20215"/>
                        <a14:foregroundMark x1="40039" y1="21387" x2="33789" y2="29199"/>
                        <a14:foregroundMark x1="33789" y1="29199" x2="33594" y2="29980"/>
                        <a14:foregroundMark x1="31641" y1="39063" x2="41504" y2="35352"/>
                        <a14:foregroundMark x1="41504" y1="35352" x2="42188" y2="34570"/>
                        <a14:foregroundMark x1="75391" y1="55566" x2="58203" y2="64648"/>
                        <a14:foregroundMark x1="67383" y1="64258" x2="67480" y2="71875"/>
                        <a14:foregroundMark x1="67480" y1="71875" x2="64258" y2="75488"/>
                        <a14:foregroundMark x1="56934" y1="64648" x2="66895" y2="58789"/>
                        <a14:foregroundMark x1="66895" y1="58789" x2="66895" y2="58789"/>
                        <a14:foregroundMark x1="59082" y1="67090" x2="66895" y2="63379"/>
                        <a14:foregroundMark x1="66895" y1="63379" x2="67090" y2="63184"/>
                        <a14:foregroundMark x1="54297" y1="65039" x2="58301" y2="67090"/>
                        <a14:foregroundMark x1="75977" y1="52051" x2="72754" y2="60547"/>
                        <a14:foregroundMark x1="72754" y1="60547" x2="70996" y2="61621"/>
                        <a14:foregroundMark x1="69922" y1="68359" x2="63867" y2="78027"/>
                        <a14:foregroundMark x1="59082" y1="79395" x2="64746" y2="77441"/>
                        <a14:foregroundMark x1="64746" y1="77441" x2="64746" y2="77441"/>
                        <a14:foregroundMark x1="72949" y1="42090" x2="80762" y2="47559"/>
                        <a14:foregroundMark x1="80762" y1="47559" x2="80469" y2="56738"/>
                        <a14:foregroundMark x1="80469" y1="56738" x2="79688" y2="58203"/>
                        <a14:foregroundMark x1="77344" y1="63379" x2="76172" y2="65039"/>
                        <a14:foregroundMark x1="76172" y1="63574" x2="80371" y2="62891"/>
                        <a14:foregroundMark x1="50488" y1="80664" x2="50391" y2="79199"/>
                        <a14:foregroundMark x1="51270" y1="14844" x2="51270" y2="16797"/>
                        <a14:foregroundMark x1="48926" y1="29590" x2="53906" y2="30859"/>
                        <a14:foregroundMark x1="40430" y1="26563" x2="48242" y2="26074"/>
                        <a14:foregroundMark x1="48242" y1="26074" x2="48535" y2="26367"/>
                        <a14:foregroundMark x1="60840" y1="32422" x2="61816" y2="37793"/>
                        <a14:foregroundMark x1="61816" y1="37793" x2="61328" y2="37988"/>
                      </a14:backgroundRemoval>
                    </a14:imgEffect>
                  </a14:imgLayer>
                </a14:imgProps>
              </a:ext>
              <a:ext uri="{28A0092B-C50C-407E-A947-70E740481C1C}">
                <a14:useLocalDpi xmlns:a14="http://schemas.microsoft.com/office/drawing/2010/main" val="0"/>
              </a:ext>
            </a:extLst>
          </a:blip>
          <a:stretch>
            <a:fillRect/>
          </a:stretch>
        </p:blipFill>
        <p:spPr>
          <a:xfrm>
            <a:off x="4237396" y="789639"/>
            <a:ext cx="9870187" cy="9870187"/>
          </a:xfrm>
          <a:prstGeom prst="rect">
            <a:avLst/>
          </a:prstGeom>
        </p:spPr>
      </p:pic>
      <p:sp>
        <p:nvSpPr>
          <p:cNvPr id="5" name="Freeform 10">
            <a:extLst>
              <a:ext uri="{FF2B5EF4-FFF2-40B4-BE49-F238E27FC236}">
                <a16:creationId xmlns:a16="http://schemas.microsoft.com/office/drawing/2014/main" id="{12D21E8C-BF32-550C-C3CC-D7523A0B7105}"/>
              </a:ext>
            </a:extLst>
          </p:cNvPr>
          <p:cNvSpPr/>
          <p:nvPr/>
        </p:nvSpPr>
        <p:spPr>
          <a:xfrm>
            <a:off x="12190966" y="7738374"/>
            <a:ext cx="8564953" cy="8821581"/>
          </a:xfrm>
          <a:custGeom>
            <a:avLst/>
            <a:gdLst/>
            <a:ahLst/>
            <a:cxnLst/>
            <a:rect l="l" t="t" r="r" b="b"/>
            <a:pathLst>
              <a:path w="8564953" h="8821581">
                <a:moveTo>
                  <a:pt x="0" y="0"/>
                </a:moveTo>
                <a:lnTo>
                  <a:pt x="8564952" y="0"/>
                </a:lnTo>
                <a:lnTo>
                  <a:pt x="8564952" y="8821581"/>
                </a:lnTo>
                <a:lnTo>
                  <a:pt x="0" y="8821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9" name="Freeform 11">
            <a:extLst>
              <a:ext uri="{FF2B5EF4-FFF2-40B4-BE49-F238E27FC236}">
                <a16:creationId xmlns:a16="http://schemas.microsoft.com/office/drawing/2014/main" id="{7B8BE098-9A97-3596-43E8-425DD734AE05}"/>
              </a:ext>
            </a:extLst>
          </p:cNvPr>
          <p:cNvSpPr/>
          <p:nvPr/>
        </p:nvSpPr>
        <p:spPr>
          <a:xfrm>
            <a:off x="13431234" y="-2603059"/>
            <a:ext cx="7222626" cy="7323675"/>
          </a:xfrm>
          <a:custGeom>
            <a:avLst/>
            <a:gdLst/>
            <a:ahLst/>
            <a:cxnLst/>
            <a:rect l="l" t="t" r="r" b="b"/>
            <a:pathLst>
              <a:path w="10130716" h="10434258">
                <a:moveTo>
                  <a:pt x="0" y="0"/>
                </a:moveTo>
                <a:lnTo>
                  <a:pt x="10130717" y="0"/>
                </a:lnTo>
                <a:lnTo>
                  <a:pt x="10130717" y="10434259"/>
                </a:lnTo>
                <a:lnTo>
                  <a:pt x="0" y="1043425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0" name="Freeform 12">
            <a:extLst>
              <a:ext uri="{FF2B5EF4-FFF2-40B4-BE49-F238E27FC236}">
                <a16:creationId xmlns:a16="http://schemas.microsoft.com/office/drawing/2014/main" id="{844D900B-B113-140B-F190-A6FF196A40C1}"/>
              </a:ext>
            </a:extLst>
          </p:cNvPr>
          <p:cNvSpPr/>
          <p:nvPr/>
        </p:nvSpPr>
        <p:spPr>
          <a:xfrm rot="-5012354">
            <a:off x="-3394191" y="1452694"/>
            <a:ext cx="6435820" cy="7114945"/>
          </a:xfrm>
          <a:custGeom>
            <a:avLst/>
            <a:gdLst/>
            <a:ahLst/>
            <a:cxnLst/>
            <a:rect l="l" t="t" r="r" b="b"/>
            <a:pathLst>
              <a:path w="8802273" h="9066011">
                <a:moveTo>
                  <a:pt x="0" y="0"/>
                </a:moveTo>
                <a:lnTo>
                  <a:pt x="8802272" y="0"/>
                </a:lnTo>
                <a:lnTo>
                  <a:pt x="8802272" y="9066011"/>
                </a:lnTo>
                <a:lnTo>
                  <a:pt x="0" y="906601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3153528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9222" b="-9222"/>
            </a:stretch>
          </a:blipFill>
        </p:spPr>
        <p:txBody>
          <a:bodyPr/>
          <a:lstStyle/>
          <a:p>
            <a:endParaRPr lang="en-US"/>
          </a:p>
        </p:txBody>
      </p:sp>
      <p:grpSp>
        <p:nvGrpSpPr>
          <p:cNvPr id="15" name="Group 15"/>
          <p:cNvGrpSpPr/>
          <p:nvPr/>
        </p:nvGrpSpPr>
        <p:grpSpPr>
          <a:xfrm>
            <a:off x="796416" y="571500"/>
            <a:ext cx="16611600" cy="9144000"/>
            <a:chOff x="0" y="0"/>
            <a:chExt cx="1993964" cy="967229"/>
          </a:xfrm>
        </p:grpSpPr>
        <p:sp>
          <p:nvSpPr>
            <p:cNvPr id="16" name="Freeform 16"/>
            <p:cNvSpPr/>
            <p:nvPr/>
          </p:nvSpPr>
          <p:spPr>
            <a:xfrm>
              <a:off x="0" y="0"/>
              <a:ext cx="1993965" cy="967229"/>
            </a:xfrm>
            <a:custGeom>
              <a:avLst/>
              <a:gdLst/>
              <a:ahLst/>
              <a:cxnLst/>
              <a:rect l="l" t="t" r="r" b="b"/>
              <a:pathLst>
                <a:path w="1993965" h="967229">
                  <a:moveTo>
                    <a:pt x="50381" y="0"/>
                  </a:moveTo>
                  <a:lnTo>
                    <a:pt x="1943583" y="0"/>
                  </a:lnTo>
                  <a:cubicBezTo>
                    <a:pt x="1956945" y="0"/>
                    <a:pt x="1969760" y="5308"/>
                    <a:pt x="1979208" y="14756"/>
                  </a:cubicBezTo>
                  <a:cubicBezTo>
                    <a:pt x="1988657" y="24205"/>
                    <a:pt x="1993965" y="37019"/>
                    <a:pt x="1993965" y="50381"/>
                  </a:cubicBezTo>
                  <a:lnTo>
                    <a:pt x="1993965" y="916848"/>
                  </a:lnTo>
                  <a:cubicBezTo>
                    <a:pt x="1993965" y="944673"/>
                    <a:pt x="1971408" y="967229"/>
                    <a:pt x="1943583" y="967229"/>
                  </a:cubicBezTo>
                  <a:lnTo>
                    <a:pt x="50381" y="967229"/>
                  </a:lnTo>
                  <a:cubicBezTo>
                    <a:pt x="22556" y="967229"/>
                    <a:pt x="0" y="944673"/>
                    <a:pt x="0" y="916848"/>
                  </a:cubicBezTo>
                  <a:lnTo>
                    <a:pt x="0" y="50381"/>
                  </a:lnTo>
                  <a:cubicBezTo>
                    <a:pt x="0" y="22556"/>
                    <a:pt x="22556" y="0"/>
                    <a:pt x="50381" y="0"/>
                  </a:cubicBezTo>
                  <a:close/>
                </a:path>
              </a:pathLst>
            </a:custGeom>
            <a:solidFill>
              <a:srgbClr val="FFFFFF"/>
            </a:solidFill>
          </p:spPr>
          <p:txBody>
            <a:bodyPr/>
            <a:lstStyle/>
            <a:p>
              <a:endParaRPr lang="en-US"/>
            </a:p>
          </p:txBody>
        </p:sp>
        <p:sp>
          <p:nvSpPr>
            <p:cNvPr id="17" name="TextBox 17"/>
            <p:cNvSpPr txBox="1"/>
            <p:nvPr/>
          </p:nvSpPr>
          <p:spPr>
            <a:xfrm>
              <a:off x="0" y="-38100"/>
              <a:ext cx="1993964" cy="1005329"/>
            </a:xfrm>
            <a:prstGeom prst="rect">
              <a:avLst/>
            </a:prstGeom>
          </p:spPr>
          <p:txBody>
            <a:bodyPr lIns="50800" tIns="50800" rIns="50800" bIns="50800" rtlCol="0" anchor="ctr"/>
            <a:lstStyle/>
            <a:p>
              <a:pPr algn="ctr">
                <a:lnSpc>
                  <a:spcPts val="1679"/>
                </a:lnSpc>
              </a:pPr>
              <a:endParaRPr/>
            </a:p>
          </p:txBody>
        </p:sp>
      </p:grpSp>
      <p:sp>
        <p:nvSpPr>
          <p:cNvPr id="23" name="Freeform 23"/>
          <p:cNvSpPr/>
          <p:nvPr/>
        </p:nvSpPr>
        <p:spPr>
          <a:xfrm>
            <a:off x="-1298354" y="9368067"/>
            <a:ext cx="3219332" cy="3315792"/>
          </a:xfrm>
          <a:custGeom>
            <a:avLst/>
            <a:gdLst/>
            <a:ahLst/>
            <a:cxnLst/>
            <a:rect l="l" t="t" r="r" b="b"/>
            <a:pathLst>
              <a:path w="3219332" h="3315792">
                <a:moveTo>
                  <a:pt x="0" y="0"/>
                </a:moveTo>
                <a:lnTo>
                  <a:pt x="3219332" y="0"/>
                </a:lnTo>
                <a:lnTo>
                  <a:pt x="3219332" y="3315792"/>
                </a:lnTo>
                <a:lnTo>
                  <a:pt x="0" y="3315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4" name="Freeform 24"/>
          <p:cNvSpPr/>
          <p:nvPr/>
        </p:nvSpPr>
        <p:spPr>
          <a:xfrm>
            <a:off x="16099287" y="-1453155"/>
            <a:ext cx="2320027" cy="2389541"/>
          </a:xfrm>
          <a:custGeom>
            <a:avLst/>
            <a:gdLst/>
            <a:ahLst/>
            <a:cxnLst/>
            <a:rect l="l" t="t" r="r" b="b"/>
            <a:pathLst>
              <a:path w="2320027" h="2389541">
                <a:moveTo>
                  <a:pt x="0" y="0"/>
                </a:moveTo>
                <a:lnTo>
                  <a:pt x="2320026" y="0"/>
                </a:lnTo>
                <a:lnTo>
                  <a:pt x="2320026" y="2389540"/>
                </a:lnTo>
                <a:lnTo>
                  <a:pt x="0" y="23895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5" name="Freeform 25"/>
          <p:cNvSpPr/>
          <p:nvPr/>
        </p:nvSpPr>
        <p:spPr>
          <a:xfrm rot="-5012354">
            <a:off x="-740913" y="-197679"/>
            <a:ext cx="2320027" cy="2389541"/>
          </a:xfrm>
          <a:custGeom>
            <a:avLst/>
            <a:gdLst/>
            <a:ahLst/>
            <a:cxnLst/>
            <a:rect l="l" t="t" r="r" b="b"/>
            <a:pathLst>
              <a:path w="2320027" h="2389541">
                <a:moveTo>
                  <a:pt x="0" y="0"/>
                </a:moveTo>
                <a:lnTo>
                  <a:pt x="2320027" y="0"/>
                </a:lnTo>
                <a:lnTo>
                  <a:pt x="2320027" y="2389540"/>
                </a:lnTo>
                <a:lnTo>
                  <a:pt x="0" y="238954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7" name="Freeform 15">
            <a:extLst>
              <a:ext uri="{FF2B5EF4-FFF2-40B4-BE49-F238E27FC236}">
                <a16:creationId xmlns:a16="http://schemas.microsoft.com/office/drawing/2014/main" id="{11C5B0B7-BB85-AE97-6ED9-4652CC4D9A08}"/>
              </a:ext>
            </a:extLst>
          </p:cNvPr>
          <p:cNvSpPr/>
          <p:nvPr/>
        </p:nvSpPr>
        <p:spPr>
          <a:xfrm rot="7810662" flipH="1">
            <a:off x="1555873" y="618818"/>
            <a:ext cx="1484424" cy="1253445"/>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F3757D18-0F15-9EB3-A14C-C7F9130B4222}"/>
              </a:ext>
            </a:extLst>
          </p:cNvPr>
          <p:cNvSpPr/>
          <p:nvPr/>
        </p:nvSpPr>
        <p:spPr>
          <a:xfrm>
            <a:off x="1799525" y="2259349"/>
            <a:ext cx="6077306" cy="1015663"/>
          </a:xfrm>
          <a:prstGeom prst="rect">
            <a:avLst/>
          </a:prstGeom>
          <a:noFill/>
        </p:spPr>
        <p:txBody>
          <a:bodyPr wrap="none" lIns="91440" tIns="45720" rIns="91440" bIns="45720">
            <a:spAutoFit/>
          </a:bodyPr>
          <a:lstStyle/>
          <a:p>
            <a:pPr algn="ctr"/>
            <a:r>
              <a:rPr lang="en-US" sz="6000" b="0" cap="none" spc="0" dirty="0">
                <a:ln w="0"/>
                <a:solidFill>
                  <a:srgbClr val="00B050"/>
                </a:solidFill>
                <a:latin typeface="Berlin Sans FB Demi" panose="020E0802020502020306" pitchFamily="34" charset="0"/>
              </a:rPr>
              <a:t>My healthy lunch</a:t>
            </a:r>
          </a:p>
        </p:txBody>
      </p:sp>
      <p:sp>
        <p:nvSpPr>
          <p:cNvPr id="36" name="TextBox 33">
            <a:extLst>
              <a:ext uri="{FF2B5EF4-FFF2-40B4-BE49-F238E27FC236}">
                <a16:creationId xmlns:a16="http://schemas.microsoft.com/office/drawing/2014/main" id="{D1704FD0-2365-4930-EDB6-1623C689059A}"/>
              </a:ext>
            </a:extLst>
          </p:cNvPr>
          <p:cNvSpPr txBox="1"/>
          <p:nvPr/>
        </p:nvSpPr>
        <p:spPr>
          <a:xfrm>
            <a:off x="2908461" y="742927"/>
            <a:ext cx="12792618" cy="890885"/>
          </a:xfrm>
          <a:prstGeom prst="rect">
            <a:avLst/>
          </a:prstGeom>
        </p:spPr>
        <p:txBody>
          <a:bodyPr wrap="square" lIns="0" tIns="0" rIns="0" bIns="0" rtlCol="0" anchor="t">
            <a:spAutoFit/>
          </a:bodyPr>
          <a:lstStyle/>
          <a:p>
            <a:pPr marL="0" lvl="0" indent="0" algn="ctr"/>
            <a:r>
              <a:rPr lang="en-US" sz="5789" dirty="0">
                <a:solidFill>
                  <a:schemeClr val="accent5">
                    <a:lumMod val="50000"/>
                  </a:schemeClr>
                </a:solidFill>
                <a:latin typeface="Fredoka One"/>
              </a:rPr>
              <a:t>Create your LUNCH and DINNER.</a:t>
            </a:r>
          </a:p>
        </p:txBody>
      </p:sp>
      <p:grpSp>
        <p:nvGrpSpPr>
          <p:cNvPr id="12" name="Group 11">
            <a:extLst>
              <a:ext uri="{FF2B5EF4-FFF2-40B4-BE49-F238E27FC236}">
                <a16:creationId xmlns:a16="http://schemas.microsoft.com/office/drawing/2014/main" id="{87F2041A-26DC-6BCD-0B77-CD05935CE7A1}"/>
              </a:ext>
            </a:extLst>
          </p:cNvPr>
          <p:cNvGrpSpPr/>
          <p:nvPr/>
        </p:nvGrpSpPr>
        <p:grpSpPr>
          <a:xfrm>
            <a:off x="1949052" y="3254331"/>
            <a:ext cx="6144459" cy="6210799"/>
            <a:chOff x="2266001" y="3252326"/>
            <a:chExt cx="6144459" cy="6210799"/>
          </a:xfrm>
        </p:grpSpPr>
        <p:pic>
          <p:nvPicPr>
            <p:cNvPr id="20" name="Picture 19">
              <a:extLst>
                <a:ext uri="{FF2B5EF4-FFF2-40B4-BE49-F238E27FC236}">
                  <a16:creationId xmlns:a16="http://schemas.microsoft.com/office/drawing/2014/main" id="{24D0989B-25CB-253E-E243-5B6040365B71}"/>
                </a:ext>
              </a:extLst>
            </p:cNvPr>
            <p:cNvPicPr>
              <a:picLocks noChangeAspect="1"/>
            </p:cNvPicPr>
            <p:nvPr/>
          </p:nvPicPr>
          <p:blipFill rotWithShape="1">
            <a:blip r:embed="rId16"/>
            <a:srcRect l="36478" t="5532"/>
            <a:stretch/>
          </p:blipFill>
          <p:spPr>
            <a:xfrm>
              <a:off x="2266001" y="3252326"/>
              <a:ext cx="6144459" cy="6210799"/>
            </a:xfrm>
            <a:prstGeom prst="rect">
              <a:avLst/>
            </a:prstGeom>
          </p:spPr>
        </p:pic>
        <p:sp>
          <p:nvSpPr>
            <p:cNvPr id="8" name="Rectangle 7">
              <a:extLst>
                <a:ext uri="{FF2B5EF4-FFF2-40B4-BE49-F238E27FC236}">
                  <a16:creationId xmlns:a16="http://schemas.microsoft.com/office/drawing/2014/main" id="{96B5F8F8-F0CA-BE99-5214-738FE1D7167F}"/>
                </a:ext>
              </a:extLst>
            </p:cNvPr>
            <p:cNvSpPr/>
            <p:nvPr/>
          </p:nvSpPr>
          <p:spPr>
            <a:xfrm>
              <a:off x="3505200" y="5181600"/>
              <a:ext cx="1600200" cy="11115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434931DF-433A-D2FF-C315-C2B3FAD47562}"/>
              </a:ext>
            </a:extLst>
          </p:cNvPr>
          <p:cNvCxnSpPr>
            <a:cxnSpLocks/>
          </p:cNvCxnSpPr>
          <p:nvPr/>
        </p:nvCxnSpPr>
        <p:spPr>
          <a:xfrm>
            <a:off x="3429000" y="6134100"/>
            <a:ext cx="125077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B5A02B3-1B33-DF0B-C98C-D364932FAC7B}"/>
              </a:ext>
            </a:extLst>
          </p:cNvPr>
          <p:cNvGrpSpPr/>
          <p:nvPr/>
        </p:nvGrpSpPr>
        <p:grpSpPr>
          <a:xfrm>
            <a:off x="9942796" y="3261387"/>
            <a:ext cx="6144459" cy="6210799"/>
            <a:chOff x="2266001" y="3252326"/>
            <a:chExt cx="6144459" cy="6210799"/>
          </a:xfrm>
        </p:grpSpPr>
        <p:pic>
          <p:nvPicPr>
            <p:cNvPr id="14" name="Picture 13">
              <a:extLst>
                <a:ext uri="{FF2B5EF4-FFF2-40B4-BE49-F238E27FC236}">
                  <a16:creationId xmlns:a16="http://schemas.microsoft.com/office/drawing/2014/main" id="{6AC83F80-0895-89B7-2275-0C04A989B99E}"/>
                </a:ext>
              </a:extLst>
            </p:cNvPr>
            <p:cNvPicPr>
              <a:picLocks noChangeAspect="1"/>
            </p:cNvPicPr>
            <p:nvPr/>
          </p:nvPicPr>
          <p:blipFill rotWithShape="1">
            <a:blip r:embed="rId16"/>
            <a:srcRect l="36478" t="5532"/>
            <a:stretch/>
          </p:blipFill>
          <p:spPr>
            <a:xfrm>
              <a:off x="2266001" y="3252326"/>
              <a:ext cx="6144459" cy="6210799"/>
            </a:xfrm>
            <a:prstGeom prst="rect">
              <a:avLst/>
            </a:prstGeom>
          </p:spPr>
        </p:pic>
        <p:sp>
          <p:nvSpPr>
            <p:cNvPr id="18" name="Rectangle 17">
              <a:extLst>
                <a:ext uri="{FF2B5EF4-FFF2-40B4-BE49-F238E27FC236}">
                  <a16:creationId xmlns:a16="http://schemas.microsoft.com/office/drawing/2014/main" id="{8F09B8F2-E746-A986-939D-37D7E2B1B719}"/>
                </a:ext>
              </a:extLst>
            </p:cNvPr>
            <p:cNvSpPr/>
            <p:nvPr/>
          </p:nvSpPr>
          <p:spPr>
            <a:xfrm>
              <a:off x="3505200" y="5181600"/>
              <a:ext cx="1600200" cy="11115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A8755AF-E4AA-B31D-F780-D502049A3318}"/>
              </a:ext>
            </a:extLst>
          </p:cNvPr>
          <p:cNvSpPr/>
          <p:nvPr/>
        </p:nvSpPr>
        <p:spPr>
          <a:xfrm>
            <a:off x="9631210" y="2259349"/>
            <a:ext cx="6445996" cy="1015663"/>
          </a:xfrm>
          <a:prstGeom prst="rect">
            <a:avLst/>
          </a:prstGeom>
          <a:noFill/>
        </p:spPr>
        <p:txBody>
          <a:bodyPr wrap="none" lIns="91440" tIns="45720" rIns="91440" bIns="45720">
            <a:spAutoFit/>
          </a:bodyPr>
          <a:lstStyle/>
          <a:p>
            <a:pPr algn="ctr"/>
            <a:r>
              <a:rPr lang="en-US" sz="6000" b="0" cap="none" spc="0" dirty="0">
                <a:ln w="0"/>
                <a:solidFill>
                  <a:srgbClr val="0070C0"/>
                </a:solidFill>
                <a:latin typeface="Berlin Sans FB Demi" panose="020E0802020502020306" pitchFamily="34" charset="0"/>
              </a:rPr>
              <a:t>My healthy dinner</a:t>
            </a:r>
          </a:p>
        </p:txBody>
      </p:sp>
      <p:pic>
        <p:nvPicPr>
          <p:cNvPr id="27" name="animation-childlike-claps-playful-cute-bright-happy-music-20852">
            <a:hlinkClick r:id="" action="ppaction://media"/>
            <a:extLst>
              <a:ext uri="{FF2B5EF4-FFF2-40B4-BE49-F238E27FC236}">
                <a16:creationId xmlns:a16="http://schemas.microsoft.com/office/drawing/2014/main" id="{929E175F-96A7-A9FB-3266-D1AEADAF8518}"/>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8560652" y="4299777"/>
            <a:ext cx="890884" cy="890884"/>
          </a:xfrm>
          <a:prstGeom prst="rect">
            <a:avLst/>
          </a:prstGeom>
        </p:spPr>
      </p:pic>
      <p:cxnSp>
        <p:nvCxnSpPr>
          <p:cNvPr id="21" name="Straight Connector 20">
            <a:extLst>
              <a:ext uri="{FF2B5EF4-FFF2-40B4-BE49-F238E27FC236}">
                <a16:creationId xmlns:a16="http://schemas.microsoft.com/office/drawing/2014/main" id="{ECDDB25F-5D7A-48E2-B4F3-1143B0E55619}"/>
              </a:ext>
            </a:extLst>
          </p:cNvPr>
          <p:cNvCxnSpPr>
            <a:cxnSpLocks/>
          </p:cNvCxnSpPr>
          <p:nvPr/>
        </p:nvCxnSpPr>
        <p:spPr>
          <a:xfrm>
            <a:off x="11353800" y="6134100"/>
            <a:ext cx="125077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933390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6" name="drumroll.wav"/>
          </p:stSnd>
        </p:sndAc>
      </p:transition>
    </mc:Choice>
    <mc:Fallback xmlns="">
      <p:transition spd="slow">
        <p:random/>
        <p:sndAc>
          <p:stSnd>
            <p:snd r:embed="rId18"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4039"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7"/>
                </p:tgtEl>
              </p:cMediaNode>
            </p:audio>
          </p:childTnLst>
        </p:cTn>
      </p:par>
    </p:tnLst>
    <p:bldLst>
      <p:bldP spid="2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502447" y="439878"/>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7">
            <a:extLst>
              <a:ext uri="{FF2B5EF4-FFF2-40B4-BE49-F238E27FC236}">
                <a16:creationId xmlns:a16="http://schemas.microsoft.com/office/drawing/2014/main" id="{387E3397-65B4-FB01-DF6F-4E7CB43D8702}"/>
              </a:ext>
            </a:extLst>
          </p:cNvPr>
          <p:cNvSpPr txBox="1"/>
          <p:nvPr/>
        </p:nvSpPr>
        <p:spPr>
          <a:xfrm>
            <a:off x="1600200" y="493773"/>
            <a:ext cx="8305800" cy="705321"/>
          </a:xfrm>
          <a:prstGeom prst="rect">
            <a:avLst/>
          </a:prstGeom>
        </p:spPr>
        <p:txBody>
          <a:bodyPr wrap="square" lIns="0" tIns="0" rIns="0" bIns="0" rtlCol="0" anchor="t">
            <a:spAutoFit/>
          </a:bodyPr>
          <a:lstStyle/>
          <a:p>
            <a:pPr>
              <a:lnSpc>
                <a:spcPts val="5503"/>
              </a:lnSpc>
            </a:pPr>
            <a:r>
              <a:rPr lang="en-US" sz="4800" b="1" dirty="0">
                <a:solidFill>
                  <a:srgbClr val="8F4251"/>
                </a:solidFill>
                <a:latin typeface="Fredoka One" panose="020B0604020202020204" charset="0"/>
              </a:rPr>
              <a:t>Sing and clap your hands.</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9"/>
          <a:stretch>
            <a:fillRect/>
          </a:stretch>
        </p:blipFill>
        <p:spPr>
          <a:xfrm>
            <a:off x="4791845" y="1686131"/>
            <a:ext cx="8712425" cy="1219232"/>
          </a:xfrm>
          <a:prstGeom prst="rect">
            <a:avLst/>
          </a:prstGeom>
        </p:spPr>
      </p:pic>
      <p:grpSp>
        <p:nvGrpSpPr>
          <p:cNvPr id="7" name="Group 6">
            <a:extLst>
              <a:ext uri="{FF2B5EF4-FFF2-40B4-BE49-F238E27FC236}">
                <a16:creationId xmlns:a16="http://schemas.microsoft.com/office/drawing/2014/main" id="{D1B7BC55-E853-1D17-57DE-931916E18C7D}"/>
              </a:ext>
            </a:extLst>
          </p:cNvPr>
          <p:cNvGrpSpPr/>
          <p:nvPr/>
        </p:nvGrpSpPr>
        <p:grpSpPr>
          <a:xfrm>
            <a:off x="421922" y="3306308"/>
            <a:ext cx="17452273" cy="6270661"/>
            <a:chOff x="421922" y="3306308"/>
            <a:chExt cx="17452273" cy="6270661"/>
          </a:xfrm>
        </p:grpSpPr>
        <p:pic>
          <p:nvPicPr>
            <p:cNvPr id="5" name="Picture 4">
              <a:extLst>
                <a:ext uri="{FF2B5EF4-FFF2-40B4-BE49-F238E27FC236}">
                  <a16:creationId xmlns:a16="http://schemas.microsoft.com/office/drawing/2014/main" id="{A2AF10FC-9407-362A-2B41-0CAA881B3A5A}"/>
                </a:ext>
              </a:extLst>
            </p:cNvPr>
            <p:cNvPicPr>
              <a:picLocks noChangeAspect="1"/>
            </p:cNvPicPr>
            <p:nvPr/>
          </p:nvPicPr>
          <p:blipFill>
            <a:blip r:embed="rId10"/>
            <a:stretch>
              <a:fillRect/>
            </a:stretch>
          </p:blipFill>
          <p:spPr>
            <a:xfrm>
              <a:off x="421922" y="3306308"/>
              <a:ext cx="17452273" cy="627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30802CB4-08A3-ABBE-64F7-95C821BF394A}"/>
                </a:ext>
              </a:extLst>
            </p:cNvPr>
            <p:cNvSpPr/>
            <p:nvPr/>
          </p:nvSpPr>
          <p:spPr>
            <a:xfrm>
              <a:off x="13868400" y="8801100"/>
              <a:ext cx="35052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2" name="Picture 2">
            <a:extLst>
              <a:ext uri="{FF2B5EF4-FFF2-40B4-BE49-F238E27FC236}">
                <a16:creationId xmlns:a16="http://schemas.microsoft.com/office/drawing/2014/main" id="{A48E101A-8A79-6AF7-A045-065AC4975916}"/>
              </a:ext>
            </a:extLst>
          </p:cNvPr>
          <p:cNvPicPr>
            <a:picLocks noChangeAspect="1"/>
          </p:cNvPicPr>
          <p:nvPr/>
        </p:nvPicPr>
        <p:blipFill>
          <a:blip r:embed="rId15"/>
          <a:srcRect/>
          <a:stretch>
            <a:fillRect/>
          </a:stretch>
        </p:blipFill>
        <p:spPr>
          <a:xfrm>
            <a:off x="9601200" y="170981"/>
            <a:ext cx="1371600" cy="1344168"/>
          </a:xfrm>
          <a:prstGeom prst="rect">
            <a:avLst/>
          </a:prstGeom>
        </p:spPr>
      </p:pic>
      <p:pic>
        <p:nvPicPr>
          <p:cNvPr id="4" name="Track 44">
            <a:hlinkClick r:id="" action="ppaction://media"/>
            <a:extLst>
              <a:ext uri="{FF2B5EF4-FFF2-40B4-BE49-F238E27FC236}">
                <a16:creationId xmlns:a16="http://schemas.microsoft.com/office/drawing/2014/main" id="{18290B4C-949F-29B0-3C4B-4DFDC57E7F87}"/>
              </a:ext>
            </a:extLst>
          </p:cNvPr>
          <p:cNvPicPr>
            <a:picLocks noChangeAspect="1"/>
          </p:cNvPicPr>
          <p:nvPr>
            <a:audioFile r:link="rId2"/>
            <p:extLst>
              <p:ext uri="{DAA4B4D4-6D71-4841-9C94-3DE7FCFB9230}">
                <p14:media xmlns:p14="http://schemas.microsoft.com/office/powerpoint/2010/main" r:embed="rId3">
                  <p14:trim st="7708" end="0.1875"/>
                </p14:media>
              </p:ext>
            </p:extLst>
          </p:nvPr>
        </p:nvPicPr>
        <p:blipFill>
          <a:blip r:embed="rId16"/>
          <a:stretch>
            <a:fillRect/>
          </a:stretch>
        </p:blipFill>
        <p:spPr>
          <a:xfrm>
            <a:off x="18592800" y="1798743"/>
            <a:ext cx="1528732" cy="1528732"/>
          </a:xfrm>
          <a:prstGeom prst="rect">
            <a:avLst/>
          </a:prstGeom>
        </p:spPr>
      </p:pic>
    </p:spTree>
    <p:custDataLst>
      <p:tags r:id="rId1"/>
    </p:custDataLst>
    <p:extLst>
      <p:ext uri="{BB962C8B-B14F-4D97-AF65-F5344CB8AC3E}">
        <p14:creationId xmlns:p14="http://schemas.microsoft.com/office/powerpoint/2010/main" val="281123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4239356" y="1562485"/>
            <a:ext cx="9809288" cy="7162029"/>
            <a:chOff x="0" y="0"/>
            <a:chExt cx="4951892" cy="3615511"/>
          </a:xfrm>
        </p:grpSpPr>
        <p:sp>
          <p:nvSpPr>
            <p:cNvPr id="4" name="Freeform 4"/>
            <p:cNvSpPr/>
            <p:nvPr/>
          </p:nvSpPr>
          <p:spPr>
            <a:xfrm>
              <a:off x="-1" y="0"/>
              <a:ext cx="4959551" cy="3615511"/>
            </a:xfrm>
            <a:custGeom>
              <a:avLst/>
              <a:gdLst/>
              <a:ahLst/>
              <a:cxnLst/>
              <a:rect l="l" t="t" r="r" b="b"/>
              <a:pathLst>
                <a:path w="4959551" h="3615511">
                  <a:moveTo>
                    <a:pt x="4453112" y="3598592"/>
                  </a:moveTo>
                  <a:cubicBezTo>
                    <a:pt x="4453112" y="3598592"/>
                    <a:pt x="4216116" y="3588623"/>
                    <a:pt x="3853977" y="3602067"/>
                  </a:cubicBezTo>
                  <a:cubicBezTo>
                    <a:pt x="3491839" y="3615511"/>
                    <a:pt x="490924" y="3615511"/>
                    <a:pt x="490924" y="3615511"/>
                  </a:cubicBezTo>
                  <a:cubicBezTo>
                    <a:pt x="245502" y="3615511"/>
                    <a:pt x="32509" y="3518243"/>
                    <a:pt x="31032" y="3358130"/>
                  </a:cubicBezTo>
                  <a:cubicBezTo>
                    <a:pt x="31032" y="3358130"/>
                    <a:pt x="0" y="203189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406563" y="0"/>
                    <a:pt x="4406563" y="0"/>
                  </a:cubicBezTo>
                  <a:cubicBezTo>
                    <a:pt x="4718464" y="0"/>
                    <a:pt x="4951893" y="101069"/>
                    <a:pt x="4944035" y="303616"/>
                  </a:cubicBezTo>
                  <a:cubicBezTo>
                    <a:pt x="4944035" y="303616"/>
                    <a:pt x="4942040" y="1905170"/>
                    <a:pt x="4950795" y="2658542"/>
                  </a:cubicBezTo>
                  <a:cubicBezTo>
                    <a:pt x="4959551" y="2951844"/>
                    <a:pt x="4913003" y="3284915"/>
                    <a:pt x="4913003" y="3284915"/>
                  </a:cubicBezTo>
                  <a:cubicBezTo>
                    <a:pt x="4910037" y="3464940"/>
                    <a:pt x="4698534" y="3598592"/>
                    <a:pt x="4453112" y="3598592"/>
                  </a:cubicBezTo>
                  <a:close/>
                </a:path>
              </a:pathLst>
            </a:custGeom>
            <a:solidFill>
              <a:srgbClr val="FFFFFF"/>
            </a:solidFill>
          </p:spPr>
          <p:txBody>
            <a:bodyPr/>
            <a:lstStyle/>
            <a:p>
              <a:endParaRPr lang="en-US"/>
            </a:p>
          </p:txBody>
        </p:sp>
      </p:grpSp>
      <p:grpSp>
        <p:nvGrpSpPr>
          <p:cNvPr id="5" name="Group 5"/>
          <p:cNvGrpSpPr/>
          <p:nvPr/>
        </p:nvGrpSpPr>
        <p:grpSpPr>
          <a:xfrm>
            <a:off x="4616034" y="3566828"/>
            <a:ext cx="9071100" cy="1616440"/>
            <a:chOff x="0" y="0"/>
            <a:chExt cx="2416103" cy="430542"/>
          </a:xfrm>
        </p:grpSpPr>
        <p:sp>
          <p:nvSpPr>
            <p:cNvPr id="6" name="Freeform 6"/>
            <p:cNvSpPr/>
            <p:nvPr/>
          </p:nvSpPr>
          <p:spPr>
            <a:xfrm>
              <a:off x="0" y="0"/>
              <a:ext cx="2416103" cy="430542"/>
            </a:xfrm>
            <a:custGeom>
              <a:avLst/>
              <a:gdLst/>
              <a:ahLst/>
              <a:cxnLst/>
              <a:rect l="l" t="t" r="r" b="b"/>
              <a:pathLst>
                <a:path w="2416103" h="430542">
                  <a:moveTo>
                    <a:pt x="17069" y="0"/>
                  </a:moveTo>
                  <a:lnTo>
                    <a:pt x="2399034" y="0"/>
                  </a:lnTo>
                  <a:cubicBezTo>
                    <a:pt x="2408461" y="0"/>
                    <a:pt x="2416103" y="7642"/>
                    <a:pt x="2416103" y="17069"/>
                  </a:cubicBezTo>
                  <a:lnTo>
                    <a:pt x="2416103" y="413472"/>
                  </a:lnTo>
                  <a:cubicBezTo>
                    <a:pt x="2416103" y="422900"/>
                    <a:pt x="2408461" y="430542"/>
                    <a:pt x="2399034" y="430542"/>
                  </a:cubicBezTo>
                  <a:lnTo>
                    <a:pt x="17069" y="430542"/>
                  </a:lnTo>
                  <a:cubicBezTo>
                    <a:pt x="7642" y="430542"/>
                    <a:pt x="0" y="422900"/>
                    <a:pt x="0" y="413472"/>
                  </a:cubicBezTo>
                  <a:lnTo>
                    <a:pt x="0" y="17069"/>
                  </a:lnTo>
                  <a:cubicBezTo>
                    <a:pt x="0" y="7642"/>
                    <a:pt x="7642" y="0"/>
                    <a:pt x="17069" y="0"/>
                  </a:cubicBezTo>
                  <a:close/>
                </a:path>
              </a:pathLst>
            </a:custGeom>
            <a:solidFill>
              <a:srgbClr val="D6591E"/>
            </a:solidFill>
          </p:spPr>
          <p:txBody>
            <a:bodyPr/>
            <a:lstStyle/>
            <a:p>
              <a:endParaRPr lang="en-US"/>
            </a:p>
          </p:txBody>
        </p:sp>
        <p:sp>
          <p:nvSpPr>
            <p:cNvPr id="7" name="TextBox 7"/>
            <p:cNvSpPr txBox="1"/>
            <p:nvPr/>
          </p:nvSpPr>
          <p:spPr>
            <a:xfrm>
              <a:off x="0" y="28575"/>
              <a:ext cx="2416103" cy="401967"/>
            </a:xfrm>
            <a:prstGeom prst="rect">
              <a:avLst/>
            </a:prstGeom>
          </p:spPr>
          <p:txBody>
            <a:bodyPr lIns="50800" tIns="50800" rIns="50800" bIns="50800" rtlCol="0" anchor="ctr"/>
            <a:lstStyle/>
            <a:p>
              <a:pPr algn="ctr">
                <a:lnSpc>
                  <a:spcPts val="2400"/>
                </a:lnSpc>
              </a:pPr>
              <a:endParaRPr/>
            </a:p>
          </p:txBody>
        </p:sp>
      </p:grpSp>
      <p:sp>
        <p:nvSpPr>
          <p:cNvPr id="8" name="TextBox 8"/>
          <p:cNvSpPr txBox="1"/>
          <p:nvPr/>
        </p:nvSpPr>
        <p:spPr>
          <a:xfrm>
            <a:off x="4794922" y="5874837"/>
            <a:ext cx="9067232" cy="925882"/>
          </a:xfrm>
          <a:prstGeom prst="rect">
            <a:avLst/>
          </a:prstGeom>
        </p:spPr>
        <p:txBody>
          <a:bodyPr lIns="0" tIns="0" rIns="0" bIns="0" rtlCol="0" anchor="t">
            <a:spAutoFit/>
          </a:bodyPr>
          <a:lstStyle/>
          <a:p>
            <a:pPr marL="0" lvl="0" indent="0" algn="ctr">
              <a:lnSpc>
                <a:spcPts val="7009"/>
              </a:lnSpc>
            </a:pPr>
            <a:r>
              <a:rPr lang="en-US" sz="7009" u="none" dirty="0">
                <a:solidFill>
                  <a:srgbClr val="000000"/>
                </a:solidFill>
                <a:latin typeface="Fredoka One"/>
              </a:rPr>
              <a:t>Congratulations!</a:t>
            </a:r>
          </a:p>
        </p:txBody>
      </p:sp>
      <p:sp>
        <p:nvSpPr>
          <p:cNvPr id="9" name="TextBox 9"/>
          <p:cNvSpPr txBox="1"/>
          <p:nvPr/>
        </p:nvSpPr>
        <p:spPr>
          <a:xfrm>
            <a:off x="5421632" y="3826600"/>
            <a:ext cx="7813813" cy="1257717"/>
          </a:xfrm>
          <a:prstGeom prst="rect">
            <a:avLst/>
          </a:prstGeom>
        </p:spPr>
        <p:txBody>
          <a:bodyPr lIns="0" tIns="0" rIns="0" bIns="0" rtlCol="0" anchor="t">
            <a:spAutoFit/>
          </a:bodyPr>
          <a:lstStyle/>
          <a:p>
            <a:pPr algn="ctr">
              <a:lnSpc>
                <a:spcPts val="9829"/>
              </a:lnSpc>
            </a:pPr>
            <a:r>
              <a:rPr lang="en-US" sz="9829" dirty="0">
                <a:solidFill>
                  <a:schemeClr val="bg1"/>
                </a:solidFill>
                <a:latin typeface="Glacial Indifference Bold"/>
              </a:rPr>
              <a:t>Good Job!</a:t>
            </a:r>
          </a:p>
        </p:txBody>
      </p:sp>
      <p:sp>
        <p:nvSpPr>
          <p:cNvPr id="10" name="Freeform 10"/>
          <p:cNvSpPr/>
          <p:nvPr/>
        </p:nvSpPr>
        <p:spPr>
          <a:xfrm>
            <a:off x="10546098" y="8418171"/>
            <a:ext cx="8564953" cy="8821581"/>
          </a:xfrm>
          <a:custGeom>
            <a:avLst/>
            <a:gdLst/>
            <a:ahLst/>
            <a:cxnLst/>
            <a:rect l="l" t="t" r="r" b="b"/>
            <a:pathLst>
              <a:path w="8564953" h="8821581">
                <a:moveTo>
                  <a:pt x="0" y="0"/>
                </a:moveTo>
                <a:lnTo>
                  <a:pt x="8564952" y="0"/>
                </a:lnTo>
                <a:lnTo>
                  <a:pt x="8564952" y="8821581"/>
                </a:lnTo>
                <a:lnTo>
                  <a:pt x="0" y="88215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14358" y="-2660229"/>
            <a:ext cx="10130716" cy="10434258"/>
          </a:xfrm>
          <a:custGeom>
            <a:avLst/>
            <a:gdLst/>
            <a:ahLst/>
            <a:cxnLst/>
            <a:rect l="l" t="t" r="r" b="b"/>
            <a:pathLst>
              <a:path w="10130716" h="10434258">
                <a:moveTo>
                  <a:pt x="0" y="0"/>
                </a:moveTo>
                <a:lnTo>
                  <a:pt x="10130717" y="0"/>
                </a:lnTo>
                <a:lnTo>
                  <a:pt x="10130717" y="10434259"/>
                </a:lnTo>
                <a:lnTo>
                  <a:pt x="0" y="104342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5012354">
            <a:off x="-4790197" y="-157957"/>
            <a:ext cx="8802273" cy="9066011"/>
          </a:xfrm>
          <a:custGeom>
            <a:avLst/>
            <a:gdLst/>
            <a:ahLst/>
            <a:cxnLst/>
            <a:rect l="l" t="t" r="r" b="b"/>
            <a:pathLst>
              <a:path w="8802273" h="9066011">
                <a:moveTo>
                  <a:pt x="0" y="0"/>
                </a:moveTo>
                <a:lnTo>
                  <a:pt x="8802272" y="0"/>
                </a:lnTo>
                <a:lnTo>
                  <a:pt x="8802272" y="9066011"/>
                </a:lnTo>
                <a:lnTo>
                  <a:pt x="0" y="90660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1" name="applause.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2348130" y="2061845"/>
            <a:ext cx="13591741" cy="4629128"/>
            <a:chOff x="0" y="-47625"/>
            <a:chExt cx="2328813" cy="793156"/>
          </a:xfrm>
        </p:grpSpPr>
        <p:sp>
          <p:nvSpPr>
            <p:cNvPr id="4" name="Freeform 4"/>
            <p:cNvSpPr/>
            <p:nvPr/>
          </p:nvSpPr>
          <p:spPr>
            <a:xfrm>
              <a:off x="0" y="0"/>
              <a:ext cx="2328813" cy="745531"/>
            </a:xfrm>
            <a:custGeom>
              <a:avLst/>
              <a:gdLst/>
              <a:ahLst/>
              <a:cxnLst/>
              <a:rect l="l" t="t" r="r" b="b"/>
              <a:pathLst>
                <a:path w="2328813" h="745531">
                  <a:moveTo>
                    <a:pt x="29050" y="0"/>
                  </a:moveTo>
                  <a:lnTo>
                    <a:pt x="2299763" y="0"/>
                  </a:lnTo>
                  <a:cubicBezTo>
                    <a:pt x="2307468" y="0"/>
                    <a:pt x="2314857" y="3061"/>
                    <a:pt x="2320305" y="8509"/>
                  </a:cubicBezTo>
                  <a:cubicBezTo>
                    <a:pt x="2325752" y="13956"/>
                    <a:pt x="2328813" y="21345"/>
                    <a:pt x="2328813" y="29050"/>
                  </a:cubicBezTo>
                  <a:lnTo>
                    <a:pt x="2328813" y="716481"/>
                  </a:lnTo>
                  <a:cubicBezTo>
                    <a:pt x="2328813" y="724186"/>
                    <a:pt x="2325752" y="731575"/>
                    <a:pt x="2320305" y="737023"/>
                  </a:cubicBezTo>
                  <a:cubicBezTo>
                    <a:pt x="2314857" y="742471"/>
                    <a:pt x="2307468" y="745531"/>
                    <a:pt x="2299763" y="745531"/>
                  </a:cubicBezTo>
                  <a:lnTo>
                    <a:pt x="29050" y="745531"/>
                  </a:lnTo>
                  <a:cubicBezTo>
                    <a:pt x="21345" y="745531"/>
                    <a:pt x="13956" y="742471"/>
                    <a:pt x="8509" y="737023"/>
                  </a:cubicBezTo>
                  <a:cubicBezTo>
                    <a:pt x="3061" y="731575"/>
                    <a:pt x="0" y="724186"/>
                    <a:pt x="0" y="716481"/>
                  </a:cubicBezTo>
                  <a:lnTo>
                    <a:pt x="0" y="29050"/>
                  </a:lnTo>
                  <a:cubicBezTo>
                    <a:pt x="0" y="21345"/>
                    <a:pt x="3061" y="13956"/>
                    <a:pt x="8509" y="8509"/>
                  </a:cubicBezTo>
                  <a:cubicBezTo>
                    <a:pt x="13956" y="3061"/>
                    <a:pt x="21345" y="0"/>
                    <a:pt x="29050" y="0"/>
                  </a:cubicBezTo>
                  <a:close/>
                </a:path>
              </a:pathLst>
            </a:custGeom>
            <a:solidFill>
              <a:srgbClr val="FFFFFF"/>
            </a:solidFill>
            <a:ln cap="rnd">
              <a:noFill/>
              <a:prstDash val="solid"/>
              <a:round/>
            </a:ln>
          </p:spPr>
          <p:txBody>
            <a:bodyPr/>
            <a:lstStyle/>
            <a:p>
              <a:endParaRPr lang="en-US" dirty="0"/>
            </a:p>
          </p:txBody>
        </p:sp>
        <p:sp>
          <p:nvSpPr>
            <p:cNvPr id="5" name="TextBox 5"/>
            <p:cNvSpPr txBox="1"/>
            <p:nvPr/>
          </p:nvSpPr>
          <p:spPr>
            <a:xfrm>
              <a:off x="0" y="-47625"/>
              <a:ext cx="2328813" cy="79315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TextBox 6"/>
          <p:cNvSpPr txBox="1"/>
          <p:nvPr/>
        </p:nvSpPr>
        <p:spPr>
          <a:xfrm>
            <a:off x="2944636" y="2842250"/>
            <a:ext cx="12398728" cy="1795363"/>
          </a:xfrm>
          <a:prstGeom prst="rect">
            <a:avLst/>
          </a:prstGeom>
        </p:spPr>
        <p:txBody>
          <a:bodyPr lIns="0" tIns="0" rIns="0" bIns="0" rtlCol="0" anchor="t">
            <a:spAutoFit/>
          </a:bodyPr>
          <a:lstStyle/>
          <a:p>
            <a:pPr marL="0" lvl="0" indent="0" algn="ctr">
              <a:lnSpc>
                <a:spcPts val="13999"/>
              </a:lnSpc>
            </a:pPr>
            <a:r>
              <a:rPr lang="en-US" sz="13999" dirty="0">
                <a:solidFill>
                  <a:srgbClr val="000000"/>
                </a:solidFill>
                <a:latin typeface="Fredoka One"/>
              </a:rPr>
              <a:t>5.</a:t>
            </a:r>
          </a:p>
        </p:txBody>
      </p:sp>
      <p:grpSp>
        <p:nvGrpSpPr>
          <p:cNvPr id="7" name="Group 7"/>
          <p:cNvGrpSpPr/>
          <p:nvPr/>
        </p:nvGrpSpPr>
        <p:grpSpPr>
          <a:xfrm>
            <a:off x="3079905" y="7036803"/>
            <a:ext cx="12128189" cy="910396"/>
            <a:chOff x="0" y="0"/>
            <a:chExt cx="2078048" cy="155988"/>
          </a:xfrm>
        </p:grpSpPr>
        <p:sp>
          <p:nvSpPr>
            <p:cNvPr id="8" name="Freeform 8"/>
            <p:cNvSpPr/>
            <p:nvPr/>
          </p:nvSpPr>
          <p:spPr>
            <a:xfrm>
              <a:off x="0" y="0"/>
              <a:ext cx="2078048" cy="155988"/>
            </a:xfrm>
            <a:custGeom>
              <a:avLst/>
              <a:gdLst/>
              <a:ahLst/>
              <a:cxnLst/>
              <a:rect l="l" t="t" r="r" b="b"/>
              <a:pathLst>
                <a:path w="2078048" h="155988">
                  <a:moveTo>
                    <a:pt x="32555" y="0"/>
                  </a:moveTo>
                  <a:lnTo>
                    <a:pt x="2045492" y="0"/>
                  </a:lnTo>
                  <a:cubicBezTo>
                    <a:pt x="2054127" y="0"/>
                    <a:pt x="2062407" y="3430"/>
                    <a:pt x="2068512" y="9535"/>
                  </a:cubicBezTo>
                  <a:cubicBezTo>
                    <a:pt x="2074618" y="15641"/>
                    <a:pt x="2078048" y="23921"/>
                    <a:pt x="2078048" y="32555"/>
                  </a:cubicBezTo>
                  <a:lnTo>
                    <a:pt x="2078048" y="123432"/>
                  </a:lnTo>
                  <a:cubicBezTo>
                    <a:pt x="2078048" y="141412"/>
                    <a:pt x="2063472" y="155988"/>
                    <a:pt x="2045492" y="155988"/>
                  </a:cubicBezTo>
                  <a:lnTo>
                    <a:pt x="32555" y="155988"/>
                  </a:lnTo>
                  <a:cubicBezTo>
                    <a:pt x="14576" y="155988"/>
                    <a:pt x="0" y="141412"/>
                    <a:pt x="0" y="123432"/>
                  </a:cubicBezTo>
                  <a:lnTo>
                    <a:pt x="0" y="32555"/>
                  </a:lnTo>
                  <a:cubicBezTo>
                    <a:pt x="0" y="14576"/>
                    <a:pt x="14576" y="0"/>
                    <a:pt x="32555" y="0"/>
                  </a:cubicBezTo>
                  <a:close/>
                </a:path>
              </a:pathLst>
            </a:custGeom>
            <a:solidFill>
              <a:srgbClr val="FFFFFF"/>
            </a:solidFill>
            <a:ln cap="rnd">
              <a:noFill/>
              <a:prstDash val="solid"/>
              <a:round/>
            </a:ln>
          </p:spPr>
          <p:txBody>
            <a:bodyPr/>
            <a:lstStyle/>
            <a:p>
              <a:endParaRPr lang="en-US"/>
            </a:p>
          </p:txBody>
        </p:sp>
        <p:sp>
          <p:nvSpPr>
            <p:cNvPr id="9" name="TextBox 9"/>
            <p:cNvSpPr txBox="1"/>
            <p:nvPr/>
          </p:nvSpPr>
          <p:spPr>
            <a:xfrm>
              <a:off x="0" y="-47625"/>
              <a:ext cx="2078048" cy="20361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98116" y="7275842"/>
            <a:ext cx="9291767" cy="508518"/>
          </a:xfrm>
          <a:prstGeom prst="rect">
            <a:avLst/>
          </a:prstGeom>
        </p:spPr>
        <p:txBody>
          <a:bodyPr lIns="0" tIns="0" rIns="0" bIns="0" rtlCol="0" anchor="t">
            <a:spAutoFit/>
          </a:bodyPr>
          <a:lstStyle/>
          <a:p>
            <a:pPr algn="ctr">
              <a:lnSpc>
                <a:spcPts val="3899"/>
              </a:lnSpc>
              <a:spcBef>
                <a:spcPct val="0"/>
              </a:spcBef>
            </a:pPr>
            <a:r>
              <a:rPr lang="en-US" sz="3899" dirty="0">
                <a:solidFill>
                  <a:srgbClr val="000000"/>
                </a:solidFill>
                <a:latin typeface="Glacial Indifference Bold"/>
              </a:rPr>
              <a:t>LET'S START!</a:t>
            </a:r>
          </a:p>
        </p:txBody>
      </p:sp>
      <p:sp>
        <p:nvSpPr>
          <p:cNvPr id="11" name="Freeform 11"/>
          <p:cNvSpPr/>
          <p:nvPr/>
        </p:nvSpPr>
        <p:spPr>
          <a:xfrm rot="4887383">
            <a:off x="-770397" y="-1783932"/>
            <a:ext cx="4223413" cy="4349957"/>
          </a:xfrm>
          <a:custGeom>
            <a:avLst/>
            <a:gdLst/>
            <a:ahLst/>
            <a:cxnLst/>
            <a:rect l="l" t="t" r="r" b="b"/>
            <a:pathLst>
              <a:path w="4223413" h="4349957">
                <a:moveTo>
                  <a:pt x="0" y="0"/>
                </a:moveTo>
                <a:lnTo>
                  <a:pt x="4223412" y="0"/>
                </a:lnTo>
                <a:lnTo>
                  <a:pt x="4223412" y="4349957"/>
                </a:lnTo>
                <a:lnTo>
                  <a:pt x="0" y="43499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5012354">
            <a:off x="15152943" y="8457724"/>
            <a:ext cx="4212714" cy="4338938"/>
          </a:xfrm>
          <a:custGeom>
            <a:avLst/>
            <a:gdLst/>
            <a:ahLst/>
            <a:cxnLst/>
            <a:rect l="l" t="t" r="r" b="b"/>
            <a:pathLst>
              <a:path w="4212714" h="4338938">
                <a:moveTo>
                  <a:pt x="0" y="0"/>
                </a:moveTo>
                <a:lnTo>
                  <a:pt x="4212714" y="0"/>
                </a:lnTo>
                <a:lnTo>
                  <a:pt x="4212714" y="4338938"/>
                </a:lnTo>
                <a:lnTo>
                  <a:pt x="0" y="43389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TextBox 10">
            <a:extLst>
              <a:ext uri="{FF2B5EF4-FFF2-40B4-BE49-F238E27FC236}">
                <a16:creationId xmlns:a16="http://schemas.microsoft.com/office/drawing/2014/main" id="{65CEC68D-09DA-BABF-AB7E-874FD03F9EA4}"/>
              </a:ext>
            </a:extLst>
          </p:cNvPr>
          <p:cNvSpPr txBox="1"/>
          <p:nvPr/>
        </p:nvSpPr>
        <p:spPr>
          <a:xfrm>
            <a:off x="2743200" y="5195368"/>
            <a:ext cx="13027010" cy="657231"/>
          </a:xfrm>
          <a:prstGeom prst="rect">
            <a:avLst/>
          </a:prstGeom>
        </p:spPr>
        <p:txBody>
          <a:bodyPr wrap="square" lIns="0" tIns="0" rIns="0" bIns="0" rtlCol="0" anchor="t">
            <a:spAutoFit/>
          </a:bodyPr>
          <a:lstStyle/>
          <a:p>
            <a:pPr algn="ctr">
              <a:lnSpc>
                <a:spcPts val="3899"/>
              </a:lnSpc>
              <a:spcBef>
                <a:spcPct val="0"/>
              </a:spcBef>
            </a:pPr>
            <a:r>
              <a:rPr lang="en-US" sz="8800" dirty="0">
                <a:solidFill>
                  <a:srgbClr val="C00000"/>
                </a:solidFill>
                <a:latin typeface="Glacial Indifference Bold"/>
              </a:rPr>
              <a:t>Fun corner and Wrap-up</a:t>
            </a:r>
          </a:p>
        </p:txBody>
      </p:sp>
    </p:spTree>
    <p:custDataLst>
      <p:tags r:id="rId1"/>
    </p:custDataLst>
    <p:extLst>
      <p:ext uri="{BB962C8B-B14F-4D97-AF65-F5344CB8AC3E}">
        <p14:creationId xmlns:p14="http://schemas.microsoft.com/office/powerpoint/2010/main" val="39116871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9" name="drumroll.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3" name="Group 3"/>
          <p:cNvGrpSpPr/>
          <p:nvPr/>
        </p:nvGrpSpPr>
        <p:grpSpPr>
          <a:xfrm>
            <a:off x="2348130" y="2061845"/>
            <a:ext cx="13591741" cy="4629128"/>
            <a:chOff x="0" y="-47625"/>
            <a:chExt cx="2328813" cy="793156"/>
          </a:xfrm>
        </p:grpSpPr>
        <p:sp>
          <p:nvSpPr>
            <p:cNvPr id="4" name="Freeform 4"/>
            <p:cNvSpPr/>
            <p:nvPr/>
          </p:nvSpPr>
          <p:spPr>
            <a:xfrm>
              <a:off x="0" y="0"/>
              <a:ext cx="2328813" cy="745531"/>
            </a:xfrm>
            <a:custGeom>
              <a:avLst/>
              <a:gdLst/>
              <a:ahLst/>
              <a:cxnLst/>
              <a:rect l="l" t="t" r="r" b="b"/>
              <a:pathLst>
                <a:path w="2328813" h="745531">
                  <a:moveTo>
                    <a:pt x="29050" y="0"/>
                  </a:moveTo>
                  <a:lnTo>
                    <a:pt x="2299763" y="0"/>
                  </a:lnTo>
                  <a:cubicBezTo>
                    <a:pt x="2307468" y="0"/>
                    <a:pt x="2314857" y="3061"/>
                    <a:pt x="2320305" y="8509"/>
                  </a:cubicBezTo>
                  <a:cubicBezTo>
                    <a:pt x="2325752" y="13956"/>
                    <a:pt x="2328813" y="21345"/>
                    <a:pt x="2328813" y="29050"/>
                  </a:cubicBezTo>
                  <a:lnTo>
                    <a:pt x="2328813" y="716481"/>
                  </a:lnTo>
                  <a:cubicBezTo>
                    <a:pt x="2328813" y="724186"/>
                    <a:pt x="2325752" y="731575"/>
                    <a:pt x="2320305" y="737023"/>
                  </a:cubicBezTo>
                  <a:cubicBezTo>
                    <a:pt x="2314857" y="742471"/>
                    <a:pt x="2307468" y="745531"/>
                    <a:pt x="2299763" y="745531"/>
                  </a:cubicBezTo>
                  <a:lnTo>
                    <a:pt x="29050" y="745531"/>
                  </a:lnTo>
                  <a:cubicBezTo>
                    <a:pt x="21345" y="745531"/>
                    <a:pt x="13956" y="742471"/>
                    <a:pt x="8509" y="737023"/>
                  </a:cubicBezTo>
                  <a:cubicBezTo>
                    <a:pt x="3061" y="731575"/>
                    <a:pt x="0" y="724186"/>
                    <a:pt x="0" y="716481"/>
                  </a:cubicBezTo>
                  <a:lnTo>
                    <a:pt x="0" y="29050"/>
                  </a:lnTo>
                  <a:cubicBezTo>
                    <a:pt x="0" y="21345"/>
                    <a:pt x="3061" y="13956"/>
                    <a:pt x="8509" y="8509"/>
                  </a:cubicBezTo>
                  <a:cubicBezTo>
                    <a:pt x="13956" y="3061"/>
                    <a:pt x="21345" y="0"/>
                    <a:pt x="29050" y="0"/>
                  </a:cubicBezTo>
                  <a:close/>
                </a:path>
              </a:pathLst>
            </a:custGeom>
            <a:solidFill>
              <a:srgbClr val="FFFFFF"/>
            </a:solidFill>
            <a:ln cap="rnd">
              <a:noFill/>
              <a:prstDash val="solid"/>
              <a:round/>
            </a:ln>
          </p:spPr>
          <p:txBody>
            <a:bodyPr/>
            <a:lstStyle/>
            <a:p>
              <a:endParaRPr lang="en-US" dirty="0"/>
            </a:p>
          </p:txBody>
        </p:sp>
        <p:sp>
          <p:nvSpPr>
            <p:cNvPr id="5" name="TextBox 5"/>
            <p:cNvSpPr txBox="1"/>
            <p:nvPr/>
          </p:nvSpPr>
          <p:spPr>
            <a:xfrm>
              <a:off x="0" y="-47625"/>
              <a:ext cx="2328813" cy="793156"/>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 name="Group 7"/>
          <p:cNvGrpSpPr/>
          <p:nvPr/>
        </p:nvGrpSpPr>
        <p:grpSpPr>
          <a:xfrm>
            <a:off x="3079905" y="7036803"/>
            <a:ext cx="12128189" cy="910396"/>
            <a:chOff x="0" y="0"/>
            <a:chExt cx="2078048" cy="155988"/>
          </a:xfrm>
        </p:grpSpPr>
        <p:sp>
          <p:nvSpPr>
            <p:cNvPr id="8" name="Freeform 8"/>
            <p:cNvSpPr/>
            <p:nvPr/>
          </p:nvSpPr>
          <p:spPr>
            <a:xfrm>
              <a:off x="0" y="0"/>
              <a:ext cx="2078048" cy="155988"/>
            </a:xfrm>
            <a:custGeom>
              <a:avLst/>
              <a:gdLst/>
              <a:ahLst/>
              <a:cxnLst/>
              <a:rect l="l" t="t" r="r" b="b"/>
              <a:pathLst>
                <a:path w="2078048" h="155988">
                  <a:moveTo>
                    <a:pt x="32555" y="0"/>
                  </a:moveTo>
                  <a:lnTo>
                    <a:pt x="2045492" y="0"/>
                  </a:lnTo>
                  <a:cubicBezTo>
                    <a:pt x="2054127" y="0"/>
                    <a:pt x="2062407" y="3430"/>
                    <a:pt x="2068512" y="9535"/>
                  </a:cubicBezTo>
                  <a:cubicBezTo>
                    <a:pt x="2074618" y="15641"/>
                    <a:pt x="2078048" y="23921"/>
                    <a:pt x="2078048" y="32555"/>
                  </a:cubicBezTo>
                  <a:lnTo>
                    <a:pt x="2078048" y="123432"/>
                  </a:lnTo>
                  <a:cubicBezTo>
                    <a:pt x="2078048" y="141412"/>
                    <a:pt x="2063472" y="155988"/>
                    <a:pt x="2045492" y="155988"/>
                  </a:cubicBezTo>
                  <a:lnTo>
                    <a:pt x="32555" y="155988"/>
                  </a:lnTo>
                  <a:cubicBezTo>
                    <a:pt x="14576" y="155988"/>
                    <a:pt x="0" y="141412"/>
                    <a:pt x="0" y="123432"/>
                  </a:cubicBezTo>
                  <a:lnTo>
                    <a:pt x="0" y="32555"/>
                  </a:lnTo>
                  <a:cubicBezTo>
                    <a:pt x="0" y="14576"/>
                    <a:pt x="14576" y="0"/>
                    <a:pt x="32555" y="0"/>
                  </a:cubicBezTo>
                  <a:close/>
                </a:path>
              </a:pathLst>
            </a:custGeom>
            <a:solidFill>
              <a:srgbClr val="FFFFFF"/>
            </a:solidFill>
            <a:ln cap="rnd">
              <a:noFill/>
              <a:prstDash val="solid"/>
              <a:round/>
            </a:ln>
          </p:spPr>
          <p:txBody>
            <a:bodyPr/>
            <a:lstStyle/>
            <a:p>
              <a:endParaRPr lang="en-US"/>
            </a:p>
          </p:txBody>
        </p:sp>
        <p:sp>
          <p:nvSpPr>
            <p:cNvPr id="9" name="TextBox 9"/>
            <p:cNvSpPr txBox="1"/>
            <p:nvPr/>
          </p:nvSpPr>
          <p:spPr>
            <a:xfrm>
              <a:off x="0" y="-47625"/>
              <a:ext cx="2078048" cy="20361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98116" y="7275842"/>
            <a:ext cx="9291767" cy="508518"/>
          </a:xfrm>
          <a:prstGeom prst="rect">
            <a:avLst/>
          </a:prstGeom>
        </p:spPr>
        <p:txBody>
          <a:bodyPr lIns="0" tIns="0" rIns="0" bIns="0" rtlCol="0" anchor="t">
            <a:spAutoFit/>
          </a:bodyPr>
          <a:lstStyle/>
          <a:p>
            <a:pPr algn="ctr">
              <a:lnSpc>
                <a:spcPts val="3899"/>
              </a:lnSpc>
              <a:spcBef>
                <a:spcPct val="0"/>
              </a:spcBef>
            </a:pPr>
            <a:r>
              <a:rPr lang="en-US" sz="3899" dirty="0">
                <a:solidFill>
                  <a:srgbClr val="000000"/>
                </a:solidFill>
                <a:latin typeface="Glacial Indifference Bold"/>
              </a:rPr>
              <a:t>LET'S START!</a:t>
            </a:r>
          </a:p>
        </p:txBody>
      </p:sp>
      <p:sp>
        <p:nvSpPr>
          <p:cNvPr id="11" name="Freeform 11"/>
          <p:cNvSpPr/>
          <p:nvPr/>
        </p:nvSpPr>
        <p:spPr>
          <a:xfrm rot="4887383">
            <a:off x="-770397" y="-1783932"/>
            <a:ext cx="4223413" cy="4349957"/>
          </a:xfrm>
          <a:custGeom>
            <a:avLst/>
            <a:gdLst/>
            <a:ahLst/>
            <a:cxnLst/>
            <a:rect l="l" t="t" r="r" b="b"/>
            <a:pathLst>
              <a:path w="4223413" h="4349957">
                <a:moveTo>
                  <a:pt x="0" y="0"/>
                </a:moveTo>
                <a:lnTo>
                  <a:pt x="4223412" y="0"/>
                </a:lnTo>
                <a:lnTo>
                  <a:pt x="4223412" y="4349957"/>
                </a:lnTo>
                <a:lnTo>
                  <a:pt x="0" y="43499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rot="-5012354">
            <a:off x="15152943" y="8457724"/>
            <a:ext cx="4212714" cy="4338938"/>
          </a:xfrm>
          <a:custGeom>
            <a:avLst/>
            <a:gdLst/>
            <a:ahLst/>
            <a:cxnLst/>
            <a:rect l="l" t="t" r="r" b="b"/>
            <a:pathLst>
              <a:path w="4212714" h="4338938">
                <a:moveTo>
                  <a:pt x="0" y="0"/>
                </a:moveTo>
                <a:lnTo>
                  <a:pt x="4212714" y="0"/>
                </a:lnTo>
                <a:lnTo>
                  <a:pt x="4212714" y="4338938"/>
                </a:lnTo>
                <a:lnTo>
                  <a:pt x="0" y="43389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TextBox 10">
            <a:extLst>
              <a:ext uri="{FF2B5EF4-FFF2-40B4-BE49-F238E27FC236}">
                <a16:creationId xmlns:a16="http://schemas.microsoft.com/office/drawing/2014/main" id="{65CEC68D-09DA-BABF-AB7E-874FD03F9EA4}"/>
              </a:ext>
            </a:extLst>
          </p:cNvPr>
          <p:cNvSpPr txBox="1"/>
          <p:nvPr/>
        </p:nvSpPr>
        <p:spPr>
          <a:xfrm>
            <a:off x="2630494" y="4656306"/>
            <a:ext cx="13027010" cy="817531"/>
          </a:xfrm>
          <a:prstGeom prst="rect">
            <a:avLst/>
          </a:prstGeom>
        </p:spPr>
        <p:txBody>
          <a:bodyPr wrap="square" lIns="0" tIns="0" rIns="0" bIns="0" rtlCol="0" anchor="t">
            <a:spAutoFit/>
          </a:bodyPr>
          <a:lstStyle/>
          <a:p>
            <a:pPr algn="ctr">
              <a:lnSpc>
                <a:spcPts val="3899"/>
              </a:lnSpc>
              <a:spcBef>
                <a:spcPct val="0"/>
              </a:spcBef>
            </a:pPr>
            <a:r>
              <a:rPr lang="en-US" sz="13800" dirty="0">
                <a:solidFill>
                  <a:srgbClr val="C00000"/>
                </a:solidFill>
                <a:latin typeface="Glacial Indifference Bold"/>
              </a:rPr>
              <a:t>KIM’S GAME</a:t>
            </a:r>
          </a:p>
        </p:txBody>
      </p:sp>
      <p:sp>
        <p:nvSpPr>
          <p:cNvPr id="14" name="Freeform 11">
            <a:extLst>
              <a:ext uri="{FF2B5EF4-FFF2-40B4-BE49-F238E27FC236}">
                <a16:creationId xmlns:a16="http://schemas.microsoft.com/office/drawing/2014/main" id="{37AF55D3-3333-03F4-FE77-4FF3B4CF6988}"/>
              </a:ext>
            </a:extLst>
          </p:cNvPr>
          <p:cNvSpPr/>
          <p:nvPr/>
        </p:nvSpPr>
        <p:spPr>
          <a:xfrm>
            <a:off x="14586647" y="-3233310"/>
            <a:ext cx="10130716" cy="10434258"/>
          </a:xfrm>
          <a:custGeom>
            <a:avLst/>
            <a:gdLst/>
            <a:ahLst/>
            <a:cxnLst/>
            <a:rect l="l" t="t" r="r" b="b"/>
            <a:pathLst>
              <a:path w="10130716" h="10434258">
                <a:moveTo>
                  <a:pt x="0" y="0"/>
                </a:moveTo>
                <a:lnTo>
                  <a:pt x="10130717" y="0"/>
                </a:lnTo>
                <a:lnTo>
                  <a:pt x="10130717" y="10434259"/>
                </a:lnTo>
                <a:lnTo>
                  <a:pt x="0" y="104342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2">
            <a:extLst>
              <a:ext uri="{FF2B5EF4-FFF2-40B4-BE49-F238E27FC236}">
                <a16:creationId xmlns:a16="http://schemas.microsoft.com/office/drawing/2014/main" id="{E894E137-AECC-834D-DBF1-88C5C444B24A}"/>
              </a:ext>
            </a:extLst>
          </p:cNvPr>
          <p:cNvSpPr/>
          <p:nvPr/>
        </p:nvSpPr>
        <p:spPr>
          <a:xfrm rot="-5012354">
            <a:off x="-4118771" y="5223896"/>
            <a:ext cx="8802273" cy="9066011"/>
          </a:xfrm>
          <a:custGeom>
            <a:avLst/>
            <a:gdLst/>
            <a:ahLst/>
            <a:cxnLst/>
            <a:rect l="l" t="t" r="r" b="b"/>
            <a:pathLst>
              <a:path w="8802273" h="9066011">
                <a:moveTo>
                  <a:pt x="0" y="0"/>
                </a:moveTo>
                <a:lnTo>
                  <a:pt x="8802272" y="0"/>
                </a:lnTo>
                <a:lnTo>
                  <a:pt x="8802272" y="9066011"/>
                </a:lnTo>
                <a:lnTo>
                  <a:pt x="0" y="906601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291961923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audio-logo-little-rascal-185093.wav"/>
          </p:stSnd>
        </p:sndAc>
      </p:transition>
    </mc:Choice>
    <mc:Fallback xmlns="">
      <p:transition spd="slow">
        <p:sndAc>
          <p:stSnd>
            <p:snd r:embed="rId14" name="audio-logo-little-rascal-185093.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5677864" y="647700"/>
            <a:ext cx="7100729" cy="1231106"/>
          </a:xfrm>
          <a:prstGeom prst="rect">
            <a:avLst/>
          </a:prstGeom>
        </p:spPr>
        <p:txBody>
          <a:bodyPr wrap="square" lIns="0" tIns="0" rIns="0" bIns="0" rtlCol="0" anchor="t">
            <a:spAutoFit/>
          </a:bodyPr>
          <a:lstStyle/>
          <a:p>
            <a:pPr marL="0" lvl="0" indent="0" algn="ctr"/>
            <a:r>
              <a:rPr lang="en-US" sz="8000" dirty="0">
                <a:solidFill>
                  <a:srgbClr val="C00000"/>
                </a:solidFill>
                <a:latin typeface="Fredoka One"/>
              </a:rPr>
              <a:t>KIM’S GAME</a:t>
            </a:r>
          </a:p>
        </p:txBody>
      </p:sp>
      <p:sp>
        <p:nvSpPr>
          <p:cNvPr id="37" name="Freeform 18">
            <a:extLst>
              <a:ext uri="{FF2B5EF4-FFF2-40B4-BE49-F238E27FC236}">
                <a16:creationId xmlns:a16="http://schemas.microsoft.com/office/drawing/2014/main" id="{E031D8F0-9A9D-B084-0594-D675AE2EF93D}"/>
              </a:ext>
            </a:extLst>
          </p:cNvPr>
          <p:cNvSpPr/>
          <p:nvPr/>
        </p:nvSpPr>
        <p:spPr>
          <a:xfrm>
            <a:off x="-457278" y="7183008"/>
            <a:ext cx="3035678" cy="3295169"/>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448378" y="8073478"/>
            <a:ext cx="2534151" cy="2305832"/>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15">
            <a:extLst>
              <a:ext uri="{FF2B5EF4-FFF2-40B4-BE49-F238E27FC236}">
                <a16:creationId xmlns:a16="http://schemas.microsoft.com/office/drawing/2014/main" id="{F5CAC4C9-3BB5-33D8-51C8-4E56521738F1}"/>
              </a:ext>
            </a:extLst>
          </p:cNvPr>
          <p:cNvSpPr/>
          <p:nvPr/>
        </p:nvSpPr>
        <p:spPr>
          <a:xfrm rot="7837275" flipH="1">
            <a:off x="4370457" y="912004"/>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08F38B92-8B93-5A1F-BDA6-B382F621EFF9}"/>
              </a:ext>
            </a:extLst>
          </p:cNvPr>
          <p:cNvGrpSpPr/>
          <p:nvPr/>
        </p:nvGrpSpPr>
        <p:grpSpPr>
          <a:xfrm>
            <a:off x="3792576" y="2838643"/>
            <a:ext cx="10421397" cy="3782722"/>
            <a:chOff x="3007762" y="2857500"/>
            <a:chExt cx="11967674" cy="4953000"/>
          </a:xfrm>
        </p:grpSpPr>
        <p:sp>
          <p:nvSpPr>
            <p:cNvPr id="9" name="Rectangle 8">
              <a:extLst>
                <a:ext uri="{FF2B5EF4-FFF2-40B4-BE49-F238E27FC236}">
                  <a16:creationId xmlns:a16="http://schemas.microsoft.com/office/drawing/2014/main" id="{809DF782-04AD-AAA6-AD00-2CAA9C64AB1A}"/>
                </a:ext>
              </a:extLst>
            </p:cNvPr>
            <p:cNvSpPr/>
            <p:nvPr/>
          </p:nvSpPr>
          <p:spPr>
            <a:xfrm>
              <a:off x="3733800" y="2857500"/>
              <a:ext cx="10515600" cy="49530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AFC5DC6-6DC2-ABAB-E385-57A07911F858}"/>
                </a:ext>
              </a:extLst>
            </p:cNvPr>
            <p:cNvSpPr txBox="1"/>
            <p:nvPr/>
          </p:nvSpPr>
          <p:spPr>
            <a:xfrm>
              <a:off x="3007762" y="3582850"/>
              <a:ext cx="11967674" cy="3344856"/>
            </a:xfrm>
            <a:prstGeom prst="rect">
              <a:avLst/>
            </a:prstGeom>
          </p:spPr>
          <p:txBody>
            <a:bodyPr lIns="0" tIns="0" rIns="0" bIns="0" rtlCol="0" anchor="t">
              <a:spAutoFit/>
            </a:bodyPr>
            <a:lstStyle/>
            <a:p>
              <a:pPr algn="ctr"/>
              <a:r>
                <a:rPr lang="en-US" sz="16600" b="1" dirty="0">
                  <a:solidFill>
                    <a:schemeClr val="bg1"/>
                  </a:solidFill>
                  <a:effectLst>
                    <a:outerShdw blurRad="38100" dist="38100" dir="2700000" algn="tl">
                      <a:srgbClr val="000000">
                        <a:alpha val="43137"/>
                      </a:srgbClr>
                    </a:outerShdw>
                  </a:effectLst>
                  <a:latin typeface="StoryBook Rough"/>
                </a:rPr>
                <a:t>START</a:t>
              </a:r>
            </a:p>
          </p:txBody>
        </p:sp>
        <p:sp>
          <p:nvSpPr>
            <p:cNvPr id="11" name="Rectangle 10">
              <a:extLst>
                <a:ext uri="{FF2B5EF4-FFF2-40B4-BE49-F238E27FC236}">
                  <a16:creationId xmlns:a16="http://schemas.microsoft.com/office/drawing/2014/main" id="{9C2112C7-3632-0F75-91DD-DBCD517B4402}"/>
                </a:ext>
              </a:extLst>
            </p:cNvPr>
            <p:cNvSpPr/>
            <p:nvPr/>
          </p:nvSpPr>
          <p:spPr>
            <a:xfrm>
              <a:off x="3733800" y="3190127"/>
              <a:ext cx="10515600" cy="533400"/>
            </a:xfrm>
            <a:prstGeom prst="rect">
              <a:avLst/>
            </a:prstGeom>
            <a:solidFill>
              <a:srgbClr val="FFFF00"/>
            </a:soli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0930DD-1AF7-89BB-5C08-E21F7E1DCBCC}"/>
                </a:ext>
              </a:extLst>
            </p:cNvPr>
            <p:cNvSpPr/>
            <p:nvPr/>
          </p:nvSpPr>
          <p:spPr>
            <a:xfrm>
              <a:off x="3733800" y="6927707"/>
              <a:ext cx="10515600" cy="533400"/>
            </a:xfrm>
            <a:prstGeom prst="rect">
              <a:avLst/>
            </a:prstGeom>
            <a:solidFill>
              <a:srgbClr val="FFFF00"/>
            </a:soli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8AA91F9-4627-744C-40BA-D82DC18F4D31}"/>
              </a:ext>
            </a:extLst>
          </p:cNvPr>
          <p:cNvGrpSpPr/>
          <p:nvPr/>
        </p:nvGrpSpPr>
        <p:grpSpPr>
          <a:xfrm>
            <a:off x="3664788" y="2667898"/>
            <a:ext cx="10235191" cy="4520328"/>
            <a:chOff x="4221619" y="2414089"/>
            <a:chExt cx="10235191" cy="4520328"/>
          </a:xfrm>
        </p:grpSpPr>
        <p:sp>
          <p:nvSpPr>
            <p:cNvPr id="14" name="Freeform 4">
              <a:extLst>
                <a:ext uri="{FF2B5EF4-FFF2-40B4-BE49-F238E27FC236}">
                  <a16:creationId xmlns:a16="http://schemas.microsoft.com/office/drawing/2014/main" id="{E14C9062-4DDD-3E43-39AC-6505ED7B9357}"/>
                </a:ext>
              </a:extLst>
            </p:cNvPr>
            <p:cNvSpPr/>
            <p:nvPr/>
          </p:nvSpPr>
          <p:spPr>
            <a:xfrm>
              <a:off x="4221619" y="2414089"/>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F540B304-D858-CCF5-4762-3620546F3BB8}"/>
                </a:ext>
              </a:extLst>
            </p:cNvPr>
            <p:cNvPicPr>
              <a:picLocks noChangeAspect="1"/>
            </p:cNvPicPr>
            <p:nvPr/>
          </p:nvPicPr>
          <p:blipFill>
            <a:blip r:embed="rId14"/>
            <a:stretch>
              <a:fillRect/>
            </a:stretch>
          </p:blipFill>
          <p:spPr>
            <a:xfrm>
              <a:off x="7486123" y="2869831"/>
              <a:ext cx="4481546" cy="3239212"/>
            </a:xfrm>
            <a:prstGeom prst="rect">
              <a:avLst/>
            </a:prstGeom>
            <a:ln>
              <a:noFill/>
            </a:ln>
            <a:effectLst>
              <a:softEdge rad="112500"/>
            </a:effectLst>
          </p:spPr>
        </p:pic>
      </p:grpSp>
      <p:grpSp>
        <p:nvGrpSpPr>
          <p:cNvPr id="30" name="Group 29">
            <a:extLst>
              <a:ext uri="{FF2B5EF4-FFF2-40B4-BE49-F238E27FC236}">
                <a16:creationId xmlns:a16="http://schemas.microsoft.com/office/drawing/2014/main" id="{2C1CCCE0-AE4B-5F68-EB4A-FF08835A3024}"/>
              </a:ext>
            </a:extLst>
          </p:cNvPr>
          <p:cNvGrpSpPr/>
          <p:nvPr/>
        </p:nvGrpSpPr>
        <p:grpSpPr>
          <a:xfrm>
            <a:off x="3660086" y="2692811"/>
            <a:ext cx="10235191" cy="4520328"/>
            <a:chOff x="3660086" y="2692811"/>
            <a:chExt cx="10235191" cy="4520328"/>
          </a:xfrm>
        </p:grpSpPr>
        <p:sp>
          <p:nvSpPr>
            <p:cNvPr id="20" name="Freeform 4">
              <a:extLst>
                <a:ext uri="{FF2B5EF4-FFF2-40B4-BE49-F238E27FC236}">
                  <a16:creationId xmlns:a16="http://schemas.microsoft.com/office/drawing/2014/main" id="{F87E0114-8F3B-968E-604D-F18444628484}"/>
                </a:ext>
              </a:extLst>
            </p:cNvPr>
            <p:cNvSpPr/>
            <p:nvPr/>
          </p:nvSpPr>
          <p:spPr>
            <a:xfrm>
              <a:off x="3660086" y="2692811"/>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D7831907-9C45-FFA7-9A84-E7C7D40ED14C}"/>
                </a:ext>
              </a:extLst>
            </p:cNvPr>
            <p:cNvPicPr>
              <a:picLocks noChangeAspect="1"/>
            </p:cNvPicPr>
            <p:nvPr/>
          </p:nvPicPr>
          <p:blipFill>
            <a:blip r:embed="rId15"/>
            <a:stretch>
              <a:fillRect/>
            </a:stretch>
          </p:blipFill>
          <p:spPr>
            <a:xfrm>
              <a:off x="6392767" y="3205396"/>
              <a:ext cx="4481347" cy="3232439"/>
            </a:xfrm>
            <a:prstGeom prst="rect">
              <a:avLst/>
            </a:prstGeom>
            <a:ln>
              <a:noFill/>
            </a:ln>
            <a:effectLst>
              <a:softEdge rad="112500"/>
            </a:effectLst>
          </p:spPr>
        </p:pic>
      </p:grpSp>
      <p:grpSp>
        <p:nvGrpSpPr>
          <p:cNvPr id="34" name="Group 33">
            <a:extLst>
              <a:ext uri="{FF2B5EF4-FFF2-40B4-BE49-F238E27FC236}">
                <a16:creationId xmlns:a16="http://schemas.microsoft.com/office/drawing/2014/main" id="{68DDCD03-0F27-C260-B167-808559E6EFCA}"/>
              </a:ext>
            </a:extLst>
          </p:cNvPr>
          <p:cNvGrpSpPr/>
          <p:nvPr/>
        </p:nvGrpSpPr>
        <p:grpSpPr>
          <a:xfrm>
            <a:off x="3723980" y="2702607"/>
            <a:ext cx="10235191" cy="4520328"/>
            <a:chOff x="3723980" y="2702607"/>
            <a:chExt cx="10235191" cy="4520328"/>
          </a:xfrm>
        </p:grpSpPr>
        <p:sp>
          <p:nvSpPr>
            <p:cNvPr id="17" name="Freeform 4">
              <a:extLst>
                <a:ext uri="{FF2B5EF4-FFF2-40B4-BE49-F238E27FC236}">
                  <a16:creationId xmlns:a16="http://schemas.microsoft.com/office/drawing/2014/main" id="{68204B19-FB52-208D-EEC7-34CE671D9D0F}"/>
                </a:ext>
              </a:extLst>
            </p:cNvPr>
            <p:cNvSpPr/>
            <p:nvPr/>
          </p:nvSpPr>
          <p:spPr>
            <a:xfrm>
              <a:off x="3723980" y="2702607"/>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7301C066-4D12-3152-36DA-79D62A31CBD6}"/>
                </a:ext>
              </a:extLst>
            </p:cNvPr>
            <p:cNvPicPr>
              <a:picLocks noChangeAspect="1"/>
            </p:cNvPicPr>
            <p:nvPr/>
          </p:nvPicPr>
          <p:blipFill>
            <a:blip r:embed="rId16"/>
            <a:stretch>
              <a:fillRect/>
            </a:stretch>
          </p:blipFill>
          <p:spPr>
            <a:xfrm>
              <a:off x="5905178" y="3195600"/>
              <a:ext cx="5745006" cy="3383072"/>
            </a:xfrm>
            <a:prstGeom prst="rect">
              <a:avLst/>
            </a:prstGeom>
          </p:spPr>
        </p:pic>
      </p:grpSp>
      <p:grpSp>
        <p:nvGrpSpPr>
          <p:cNvPr id="42" name="Group 41">
            <a:extLst>
              <a:ext uri="{FF2B5EF4-FFF2-40B4-BE49-F238E27FC236}">
                <a16:creationId xmlns:a16="http://schemas.microsoft.com/office/drawing/2014/main" id="{C23ECD4E-B566-604A-80DF-BED58B86EF42}"/>
              </a:ext>
            </a:extLst>
          </p:cNvPr>
          <p:cNvGrpSpPr/>
          <p:nvPr/>
        </p:nvGrpSpPr>
        <p:grpSpPr>
          <a:xfrm>
            <a:off x="3719278" y="2627305"/>
            <a:ext cx="10235191" cy="4520328"/>
            <a:chOff x="3719278" y="2627305"/>
            <a:chExt cx="10235191" cy="4520328"/>
          </a:xfrm>
        </p:grpSpPr>
        <p:sp>
          <p:nvSpPr>
            <p:cNvPr id="36" name="Freeform 4">
              <a:extLst>
                <a:ext uri="{FF2B5EF4-FFF2-40B4-BE49-F238E27FC236}">
                  <a16:creationId xmlns:a16="http://schemas.microsoft.com/office/drawing/2014/main" id="{A345BE44-B7C1-B6AF-769F-CC6DAA08388C}"/>
                </a:ext>
              </a:extLst>
            </p:cNvPr>
            <p:cNvSpPr/>
            <p:nvPr/>
          </p:nvSpPr>
          <p:spPr>
            <a:xfrm>
              <a:off x="3719278" y="2627305"/>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41" name="Picture 40">
              <a:extLst>
                <a:ext uri="{FF2B5EF4-FFF2-40B4-BE49-F238E27FC236}">
                  <a16:creationId xmlns:a16="http://schemas.microsoft.com/office/drawing/2014/main" id="{853639BE-D4CE-2EC1-9BA3-6E220CDF5A4A}"/>
                </a:ext>
              </a:extLst>
            </p:cNvPr>
            <p:cNvPicPr>
              <a:picLocks noChangeAspect="1"/>
            </p:cNvPicPr>
            <p:nvPr/>
          </p:nvPicPr>
          <p:blipFill>
            <a:blip r:embed="rId17"/>
            <a:stretch>
              <a:fillRect/>
            </a:stretch>
          </p:blipFill>
          <p:spPr>
            <a:xfrm>
              <a:off x="6081069" y="3237435"/>
              <a:ext cx="4849575" cy="3137874"/>
            </a:xfrm>
            <a:prstGeom prst="rect">
              <a:avLst/>
            </a:prstGeom>
            <a:ln>
              <a:noFill/>
            </a:ln>
            <a:effectLst>
              <a:softEdge rad="112500"/>
            </a:effectLst>
          </p:spPr>
        </p:pic>
      </p:grpSp>
      <p:grpSp>
        <p:nvGrpSpPr>
          <p:cNvPr id="22" name="Group 21">
            <a:extLst>
              <a:ext uri="{FF2B5EF4-FFF2-40B4-BE49-F238E27FC236}">
                <a16:creationId xmlns:a16="http://schemas.microsoft.com/office/drawing/2014/main" id="{14713E02-1623-3B50-5672-97CBD2B3A008}"/>
              </a:ext>
            </a:extLst>
          </p:cNvPr>
          <p:cNvGrpSpPr/>
          <p:nvPr/>
        </p:nvGrpSpPr>
        <p:grpSpPr>
          <a:xfrm>
            <a:off x="3554508" y="3071410"/>
            <a:ext cx="10421397" cy="3782722"/>
            <a:chOff x="3007762" y="2857500"/>
            <a:chExt cx="11967674" cy="4953000"/>
          </a:xfrm>
        </p:grpSpPr>
        <p:sp>
          <p:nvSpPr>
            <p:cNvPr id="23" name="Rectangle 22">
              <a:extLst>
                <a:ext uri="{FF2B5EF4-FFF2-40B4-BE49-F238E27FC236}">
                  <a16:creationId xmlns:a16="http://schemas.microsoft.com/office/drawing/2014/main" id="{40FE01AD-A22E-195F-B98C-7393B5BE6405}"/>
                </a:ext>
              </a:extLst>
            </p:cNvPr>
            <p:cNvSpPr/>
            <p:nvPr/>
          </p:nvSpPr>
          <p:spPr>
            <a:xfrm>
              <a:off x="3733800" y="2857500"/>
              <a:ext cx="10515600" cy="49530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9">
              <a:extLst>
                <a:ext uri="{FF2B5EF4-FFF2-40B4-BE49-F238E27FC236}">
                  <a16:creationId xmlns:a16="http://schemas.microsoft.com/office/drawing/2014/main" id="{5408EC29-4E5E-29D9-05D4-05D9F61DD2B9}"/>
                </a:ext>
              </a:extLst>
            </p:cNvPr>
            <p:cNvSpPr txBox="1"/>
            <p:nvPr/>
          </p:nvSpPr>
          <p:spPr>
            <a:xfrm>
              <a:off x="3007762" y="3582850"/>
              <a:ext cx="11967674" cy="3344856"/>
            </a:xfrm>
            <a:prstGeom prst="rect">
              <a:avLst/>
            </a:prstGeom>
          </p:spPr>
          <p:txBody>
            <a:bodyPr lIns="0" tIns="0" rIns="0" bIns="0" rtlCol="0" anchor="t">
              <a:spAutoFit/>
            </a:bodyPr>
            <a:lstStyle/>
            <a:p>
              <a:pPr algn="ctr"/>
              <a:r>
                <a:rPr lang="en-US" sz="16600" b="1" dirty="0">
                  <a:solidFill>
                    <a:schemeClr val="bg1"/>
                  </a:solidFill>
                  <a:effectLst>
                    <a:outerShdw blurRad="38100" dist="38100" dir="2700000" algn="tl">
                      <a:srgbClr val="000000">
                        <a:alpha val="43137"/>
                      </a:srgbClr>
                    </a:outerShdw>
                  </a:effectLst>
                  <a:latin typeface="StoryBook Rough"/>
                </a:rPr>
                <a:t>FINISH</a:t>
              </a:r>
            </a:p>
          </p:txBody>
        </p:sp>
        <p:sp>
          <p:nvSpPr>
            <p:cNvPr id="25" name="Rectangle 24">
              <a:extLst>
                <a:ext uri="{FF2B5EF4-FFF2-40B4-BE49-F238E27FC236}">
                  <a16:creationId xmlns:a16="http://schemas.microsoft.com/office/drawing/2014/main" id="{FC2AB388-C238-DD39-CF66-498527F3184C}"/>
                </a:ext>
              </a:extLst>
            </p:cNvPr>
            <p:cNvSpPr/>
            <p:nvPr/>
          </p:nvSpPr>
          <p:spPr>
            <a:xfrm>
              <a:off x="3733800" y="3190127"/>
              <a:ext cx="10515600" cy="533400"/>
            </a:xfrm>
            <a:prstGeom prst="rect">
              <a:avLst/>
            </a:prstGeom>
            <a:solidFill>
              <a:srgbClr val="FFFF00"/>
            </a:soli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724AE9-C850-2AD8-BB46-6846E1CFCB70}"/>
                </a:ext>
              </a:extLst>
            </p:cNvPr>
            <p:cNvSpPr/>
            <p:nvPr/>
          </p:nvSpPr>
          <p:spPr>
            <a:xfrm>
              <a:off x="3733800" y="6927707"/>
              <a:ext cx="10515600" cy="533400"/>
            </a:xfrm>
            <a:prstGeom prst="rect">
              <a:avLst/>
            </a:prstGeom>
            <a:solidFill>
              <a:srgbClr val="FFFF00"/>
            </a:soli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99241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ringtone-for-mobile-phone-with-cheerful-mood-133355.wav"/>
                                        </p:tgtEl>
                                      </p:cMediaNode>
                                    </p:audio>
                                  </p:sub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0-#ppt_w/2"/>
                                          </p:val>
                                        </p:tav>
                                        <p:tav tm="100000">
                                          <p:val>
                                            <p:strVal val="#ppt_x"/>
                                          </p:val>
                                        </p:tav>
                                      </p:tavLst>
                                    </p:anim>
                                    <p:anim calcmode="lin" valueType="num">
                                      <p:cBhvr additive="base">
                                        <p:cTn id="12" dur="2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xit" presetSubtype="2" fill="hold" nodeType="afterEffect">
                                  <p:stCondLst>
                                    <p:cond delay="0"/>
                                  </p:stCondLst>
                                  <p:childTnLst>
                                    <p:anim calcmode="lin" valueType="num">
                                      <p:cBhvr additive="base">
                                        <p:cTn id="15" dur="2000"/>
                                        <p:tgtEl>
                                          <p:spTgt spid="28"/>
                                        </p:tgtEl>
                                        <p:attrNameLst>
                                          <p:attrName>ppt_x</p:attrName>
                                        </p:attrNameLst>
                                      </p:cBhvr>
                                      <p:tavLst>
                                        <p:tav tm="0">
                                          <p:val>
                                            <p:strVal val="ppt_x"/>
                                          </p:val>
                                        </p:tav>
                                        <p:tav tm="100000">
                                          <p:val>
                                            <p:strVal val="1+ppt_w/2"/>
                                          </p:val>
                                        </p:tav>
                                      </p:tavLst>
                                    </p:anim>
                                    <p:anim calcmode="lin" valueType="num">
                                      <p:cBhvr additive="base">
                                        <p:cTn id="16" dur="2000"/>
                                        <p:tgtEl>
                                          <p:spTgt spid="28"/>
                                        </p:tgtEl>
                                        <p:attrNameLst>
                                          <p:attrName>ppt_y</p:attrName>
                                        </p:attrNameLst>
                                      </p:cBhvr>
                                      <p:tavLst>
                                        <p:tav tm="0">
                                          <p:val>
                                            <p:strVal val="ppt_y"/>
                                          </p:val>
                                        </p:tav>
                                        <p:tav tm="100000">
                                          <p:val>
                                            <p:strVal val="ppt_y"/>
                                          </p:val>
                                        </p:tav>
                                      </p:tavLst>
                                    </p:anim>
                                    <p:set>
                                      <p:cBhvr>
                                        <p:cTn id="17" dur="1" fill="hold">
                                          <p:stCondLst>
                                            <p:cond delay="1999"/>
                                          </p:stCondLst>
                                        </p:cTn>
                                        <p:tgtEl>
                                          <p:spTgt spid="28"/>
                                        </p:tgtEl>
                                        <p:attrNameLst>
                                          <p:attrName>style.visibility</p:attrName>
                                        </p:attrNameLst>
                                      </p:cBhvr>
                                      <p:to>
                                        <p:strVal val="hidden"/>
                                      </p:to>
                                    </p:set>
                                  </p:childTnLst>
                                </p:cTn>
                              </p:par>
                            </p:childTnLst>
                          </p:cTn>
                        </p:par>
                        <p:par>
                          <p:cTn id="18" fill="hold">
                            <p:stCondLst>
                              <p:cond delay="4500"/>
                            </p:stCondLst>
                            <p:childTnLst>
                              <p:par>
                                <p:cTn id="19" presetID="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000" fill="hold"/>
                                        <p:tgtEl>
                                          <p:spTgt spid="30"/>
                                        </p:tgtEl>
                                        <p:attrNameLst>
                                          <p:attrName>ppt_x</p:attrName>
                                        </p:attrNameLst>
                                      </p:cBhvr>
                                      <p:tavLst>
                                        <p:tav tm="0">
                                          <p:val>
                                            <p:strVal val="0-#ppt_w/2"/>
                                          </p:val>
                                        </p:tav>
                                        <p:tav tm="100000">
                                          <p:val>
                                            <p:strVal val="#ppt_x"/>
                                          </p:val>
                                        </p:tav>
                                      </p:tavLst>
                                    </p:anim>
                                    <p:anim calcmode="lin" valueType="num">
                                      <p:cBhvr additive="base">
                                        <p:cTn id="22" dur="2000" fill="hold"/>
                                        <p:tgtEl>
                                          <p:spTgt spid="30"/>
                                        </p:tgtEl>
                                        <p:attrNameLst>
                                          <p:attrName>ppt_y</p:attrName>
                                        </p:attrNameLst>
                                      </p:cBhvr>
                                      <p:tavLst>
                                        <p:tav tm="0">
                                          <p:val>
                                            <p:strVal val="#ppt_y"/>
                                          </p:val>
                                        </p:tav>
                                        <p:tav tm="100000">
                                          <p:val>
                                            <p:strVal val="#ppt_y"/>
                                          </p:val>
                                        </p:tav>
                                      </p:tavLst>
                                    </p:anim>
                                  </p:childTnLst>
                                </p:cTn>
                              </p:par>
                            </p:childTnLst>
                          </p:cTn>
                        </p:par>
                        <p:par>
                          <p:cTn id="23" fill="hold">
                            <p:stCondLst>
                              <p:cond delay="6500"/>
                            </p:stCondLst>
                            <p:childTnLst>
                              <p:par>
                                <p:cTn id="24" presetID="2" presetClass="exit" presetSubtype="2" fill="hold" nodeType="afterEffect">
                                  <p:stCondLst>
                                    <p:cond delay="0"/>
                                  </p:stCondLst>
                                  <p:childTnLst>
                                    <p:anim calcmode="lin" valueType="num">
                                      <p:cBhvr additive="base">
                                        <p:cTn id="25" dur="2000"/>
                                        <p:tgtEl>
                                          <p:spTgt spid="30"/>
                                        </p:tgtEl>
                                        <p:attrNameLst>
                                          <p:attrName>ppt_x</p:attrName>
                                        </p:attrNameLst>
                                      </p:cBhvr>
                                      <p:tavLst>
                                        <p:tav tm="0">
                                          <p:val>
                                            <p:strVal val="ppt_x"/>
                                          </p:val>
                                        </p:tav>
                                        <p:tav tm="100000">
                                          <p:val>
                                            <p:strVal val="1+ppt_w/2"/>
                                          </p:val>
                                        </p:tav>
                                      </p:tavLst>
                                    </p:anim>
                                    <p:anim calcmode="lin" valueType="num">
                                      <p:cBhvr additive="base">
                                        <p:cTn id="26" dur="2000"/>
                                        <p:tgtEl>
                                          <p:spTgt spid="30"/>
                                        </p:tgtEl>
                                        <p:attrNameLst>
                                          <p:attrName>ppt_y</p:attrName>
                                        </p:attrNameLst>
                                      </p:cBhvr>
                                      <p:tavLst>
                                        <p:tav tm="0">
                                          <p:val>
                                            <p:strVal val="ppt_y"/>
                                          </p:val>
                                        </p:tav>
                                        <p:tav tm="100000">
                                          <p:val>
                                            <p:strVal val="ppt_y"/>
                                          </p:val>
                                        </p:tav>
                                      </p:tavLst>
                                    </p:anim>
                                    <p:set>
                                      <p:cBhvr>
                                        <p:cTn id="27" dur="1" fill="hold">
                                          <p:stCondLst>
                                            <p:cond delay="1999"/>
                                          </p:stCondLst>
                                        </p:cTn>
                                        <p:tgtEl>
                                          <p:spTgt spid="30"/>
                                        </p:tgtEl>
                                        <p:attrNameLst>
                                          <p:attrName>style.visibility</p:attrName>
                                        </p:attrNameLst>
                                      </p:cBhvr>
                                      <p:to>
                                        <p:strVal val="hidden"/>
                                      </p:to>
                                    </p:set>
                                  </p:childTnLst>
                                </p:cTn>
                              </p:par>
                            </p:childTnLst>
                          </p:cTn>
                        </p:par>
                        <p:par>
                          <p:cTn id="28" fill="hold">
                            <p:stCondLst>
                              <p:cond delay="8500"/>
                            </p:stCondLst>
                            <p:childTnLst>
                              <p:par>
                                <p:cTn id="29" presetID="2" presetClass="entr" presetSubtype="8"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2000" fill="hold"/>
                                        <p:tgtEl>
                                          <p:spTgt spid="34"/>
                                        </p:tgtEl>
                                        <p:attrNameLst>
                                          <p:attrName>ppt_x</p:attrName>
                                        </p:attrNameLst>
                                      </p:cBhvr>
                                      <p:tavLst>
                                        <p:tav tm="0">
                                          <p:val>
                                            <p:strVal val="0-#ppt_w/2"/>
                                          </p:val>
                                        </p:tav>
                                        <p:tav tm="100000">
                                          <p:val>
                                            <p:strVal val="#ppt_x"/>
                                          </p:val>
                                        </p:tav>
                                      </p:tavLst>
                                    </p:anim>
                                    <p:anim calcmode="lin" valueType="num">
                                      <p:cBhvr additive="base">
                                        <p:cTn id="32" dur="2000" fill="hold"/>
                                        <p:tgtEl>
                                          <p:spTgt spid="34"/>
                                        </p:tgtEl>
                                        <p:attrNameLst>
                                          <p:attrName>ppt_y</p:attrName>
                                        </p:attrNameLst>
                                      </p:cBhvr>
                                      <p:tavLst>
                                        <p:tav tm="0">
                                          <p:val>
                                            <p:strVal val="#ppt_y"/>
                                          </p:val>
                                        </p:tav>
                                        <p:tav tm="100000">
                                          <p:val>
                                            <p:strVal val="#ppt_y"/>
                                          </p:val>
                                        </p:tav>
                                      </p:tavLst>
                                    </p:anim>
                                  </p:childTnLst>
                                </p:cTn>
                              </p:par>
                            </p:childTnLst>
                          </p:cTn>
                        </p:par>
                        <p:par>
                          <p:cTn id="33" fill="hold">
                            <p:stCondLst>
                              <p:cond delay="10500"/>
                            </p:stCondLst>
                            <p:childTnLst>
                              <p:par>
                                <p:cTn id="34" presetID="2" presetClass="exit" presetSubtype="2" fill="hold" nodeType="afterEffect">
                                  <p:stCondLst>
                                    <p:cond delay="0"/>
                                  </p:stCondLst>
                                  <p:childTnLst>
                                    <p:anim calcmode="lin" valueType="num">
                                      <p:cBhvr additive="base">
                                        <p:cTn id="35" dur="2000"/>
                                        <p:tgtEl>
                                          <p:spTgt spid="34"/>
                                        </p:tgtEl>
                                        <p:attrNameLst>
                                          <p:attrName>ppt_x</p:attrName>
                                        </p:attrNameLst>
                                      </p:cBhvr>
                                      <p:tavLst>
                                        <p:tav tm="0">
                                          <p:val>
                                            <p:strVal val="ppt_x"/>
                                          </p:val>
                                        </p:tav>
                                        <p:tav tm="100000">
                                          <p:val>
                                            <p:strVal val="1+ppt_w/2"/>
                                          </p:val>
                                        </p:tav>
                                      </p:tavLst>
                                    </p:anim>
                                    <p:anim calcmode="lin" valueType="num">
                                      <p:cBhvr additive="base">
                                        <p:cTn id="36" dur="2000"/>
                                        <p:tgtEl>
                                          <p:spTgt spid="34"/>
                                        </p:tgtEl>
                                        <p:attrNameLst>
                                          <p:attrName>ppt_y</p:attrName>
                                        </p:attrNameLst>
                                      </p:cBhvr>
                                      <p:tavLst>
                                        <p:tav tm="0">
                                          <p:val>
                                            <p:strVal val="ppt_y"/>
                                          </p:val>
                                        </p:tav>
                                        <p:tav tm="100000">
                                          <p:val>
                                            <p:strVal val="ppt_y"/>
                                          </p:val>
                                        </p:tav>
                                      </p:tavLst>
                                    </p:anim>
                                    <p:set>
                                      <p:cBhvr>
                                        <p:cTn id="37" dur="1" fill="hold">
                                          <p:stCondLst>
                                            <p:cond delay="1999"/>
                                          </p:stCondLst>
                                        </p:cTn>
                                        <p:tgtEl>
                                          <p:spTgt spid="34"/>
                                        </p:tgtEl>
                                        <p:attrNameLst>
                                          <p:attrName>style.visibility</p:attrName>
                                        </p:attrNameLst>
                                      </p:cBhvr>
                                      <p:to>
                                        <p:strVal val="hidden"/>
                                      </p:to>
                                    </p:set>
                                  </p:childTnLst>
                                </p:cTn>
                              </p:par>
                            </p:childTnLst>
                          </p:cTn>
                        </p:par>
                        <p:par>
                          <p:cTn id="38" fill="hold">
                            <p:stCondLst>
                              <p:cond delay="12500"/>
                            </p:stCondLst>
                            <p:childTnLst>
                              <p:par>
                                <p:cTn id="39" presetID="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2000" fill="hold"/>
                                        <p:tgtEl>
                                          <p:spTgt spid="42"/>
                                        </p:tgtEl>
                                        <p:attrNameLst>
                                          <p:attrName>ppt_x</p:attrName>
                                        </p:attrNameLst>
                                      </p:cBhvr>
                                      <p:tavLst>
                                        <p:tav tm="0">
                                          <p:val>
                                            <p:strVal val="0-#ppt_w/2"/>
                                          </p:val>
                                        </p:tav>
                                        <p:tav tm="100000">
                                          <p:val>
                                            <p:strVal val="#ppt_x"/>
                                          </p:val>
                                        </p:tav>
                                      </p:tavLst>
                                    </p:anim>
                                    <p:anim calcmode="lin" valueType="num">
                                      <p:cBhvr additive="base">
                                        <p:cTn id="42" dur="2000" fill="hold"/>
                                        <p:tgtEl>
                                          <p:spTgt spid="42"/>
                                        </p:tgtEl>
                                        <p:attrNameLst>
                                          <p:attrName>ppt_y</p:attrName>
                                        </p:attrNameLst>
                                      </p:cBhvr>
                                      <p:tavLst>
                                        <p:tav tm="0">
                                          <p:val>
                                            <p:strVal val="#ppt_y"/>
                                          </p:val>
                                        </p:tav>
                                        <p:tav tm="100000">
                                          <p:val>
                                            <p:strVal val="#ppt_y"/>
                                          </p:val>
                                        </p:tav>
                                      </p:tavLst>
                                    </p:anim>
                                  </p:childTnLst>
                                </p:cTn>
                              </p:par>
                            </p:childTnLst>
                          </p:cTn>
                        </p:par>
                        <p:par>
                          <p:cTn id="43" fill="hold">
                            <p:stCondLst>
                              <p:cond delay="14500"/>
                            </p:stCondLst>
                            <p:childTnLst>
                              <p:par>
                                <p:cTn id="44" presetID="2" presetClass="exit" presetSubtype="2" fill="hold" nodeType="afterEffect">
                                  <p:stCondLst>
                                    <p:cond delay="0"/>
                                  </p:stCondLst>
                                  <p:childTnLst>
                                    <p:anim calcmode="lin" valueType="num">
                                      <p:cBhvr additive="base">
                                        <p:cTn id="45" dur="2000"/>
                                        <p:tgtEl>
                                          <p:spTgt spid="42"/>
                                        </p:tgtEl>
                                        <p:attrNameLst>
                                          <p:attrName>ppt_x</p:attrName>
                                        </p:attrNameLst>
                                      </p:cBhvr>
                                      <p:tavLst>
                                        <p:tav tm="0">
                                          <p:val>
                                            <p:strVal val="ppt_x"/>
                                          </p:val>
                                        </p:tav>
                                        <p:tav tm="100000">
                                          <p:val>
                                            <p:strVal val="1+ppt_w/2"/>
                                          </p:val>
                                        </p:tav>
                                      </p:tavLst>
                                    </p:anim>
                                    <p:anim calcmode="lin" valueType="num">
                                      <p:cBhvr additive="base">
                                        <p:cTn id="46" dur="2000"/>
                                        <p:tgtEl>
                                          <p:spTgt spid="42"/>
                                        </p:tgtEl>
                                        <p:attrNameLst>
                                          <p:attrName>ppt_y</p:attrName>
                                        </p:attrNameLst>
                                      </p:cBhvr>
                                      <p:tavLst>
                                        <p:tav tm="0">
                                          <p:val>
                                            <p:strVal val="ppt_y"/>
                                          </p:val>
                                        </p:tav>
                                        <p:tav tm="100000">
                                          <p:val>
                                            <p:strVal val="ppt_y"/>
                                          </p:val>
                                        </p:tav>
                                      </p:tavLst>
                                    </p:anim>
                                    <p:set>
                                      <p:cBhvr>
                                        <p:cTn id="47" dur="1" fill="hold">
                                          <p:stCondLst>
                                            <p:cond delay="1999"/>
                                          </p:stCondLst>
                                        </p:cTn>
                                        <p:tgtEl>
                                          <p:spTgt spid="42"/>
                                        </p:tgtEl>
                                        <p:attrNameLst>
                                          <p:attrName>style.visibility</p:attrName>
                                        </p:attrNameLst>
                                      </p:cBhvr>
                                      <p:to>
                                        <p:strVal val="hidden"/>
                                      </p:to>
                                    </p:set>
                                  </p:childTnLst>
                                </p:cTn>
                              </p:par>
                            </p:childTnLst>
                          </p:cTn>
                        </p:par>
                        <p:par>
                          <p:cTn id="48" fill="hold">
                            <p:stCondLst>
                              <p:cond delay="16500"/>
                            </p:stCondLst>
                            <p:childTnLst>
                              <p:par>
                                <p:cTn id="49" presetID="14" presetClass="entr" presetSubtype="1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childTnLst>
              </p:cTn>
              <p:nextCondLst>
                <p:cond evt="onClick" delay="0">
                  <p:tgtEl>
                    <p:spTgt spid="7"/>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5677864" y="647700"/>
            <a:ext cx="7100729" cy="1231106"/>
          </a:xfrm>
          <a:prstGeom prst="rect">
            <a:avLst/>
          </a:prstGeom>
        </p:spPr>
        <p:txBody>
          <a:bodyPr wrap="square" lIns="0" tIns="0" rIns="0" bIns="0" rtlCol="0" anchor="t">
            <a:spAutoFit/>
          </a:bodyPr>
          <a:lstStyle/>
          <a:p>
            <a:pPr marL="0" lvl="0" indent="0" algn="ctr"/>
            <a:r>
              <a:rPr lang="en-US" sz="8000" dirty="0">
                <a:solidFill>
                  <a:srgbClr val="C00000"/>
                </a:solidFill>
                <a:latin typeface="Fredoka One"/>
              </a:rPr>
              <a:t>KIM’S GAME</a:t>
            </a:r>
          </a:p>
        </p:txBody>
      </p:sp>
      <p:sp>
        <p:nvSpPr>
          <p:cNvPr id="37" name="Freeform 18">
            <a:extLst>
              <a:ext uri="{FF2B5EF4-FFF2-40B4-BE49-F238E27FC236}">
                <a16:creationId xmlns:a16="http://schemas.microsoft.com/office/drawing/2014/main" id="{E031D8F0-9A9D-B084-0594-D675AE2EF93D}"/>
              </a:ext>
            </a:extLst>
          </p:cNvPr>
          <p:cNvSpPr/>
          <p:nvPr/>
        </p:nvSpPr>
        <p:spPr>
          <a:xfrm>
            <a:off x="-381000" y="8433131"/>
            <a:ext cx="2587302" cy="2481092"/>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633260" y="8971696"/>
            <a:ext cx="1908085" cy="1965256"/>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15">
            <a:extLst>
              <a:ext uri="{FF2B5EF4-FFF2-40B4-BE49-F238E27FC236}">
                <a16:creationId xmlns:a16="http://schemas.microsoft.com/office/drawing/2014/main" id="{F5CAC4C9-3BB5-33D8-51C8-4E56521738F1}"/>
              </a:ext>
            </a:extLst>
          </p:cNvPr>
          <p:cNvSpPr/>
          <p:nvPr/>
        </p:nvSpPr>
        <p:spPr>
          <a:xfrm rot="7837275" flipH="1">
            <a:off x="4370457" y="912004"/>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C8AA91F9-4627-744C-40BA-D82DC18F4D31}"/>
              </a:ext>
            </a:extLst>
          </p:cNvPr>
          <p:cNvGrpSpPr/>
          <p:nvPr/>
        </p:nvGrpSpPr>
        <p:grpSpPr>
          <a:xfrm>
            <a:off x="2613567" y="2256596"/>
            <a:ext cx="6530433" cy="3042604"/>
            <a:chOff x="4221619" y="2414089"/>
            <a:chExt cx="10235191" cy="4520328"/>
          </a:xfrm>
        </p:grpSpPr>
        <p:sp>
          <p:nvSpPr>
            <p:cNvPr id="14" name="Freeform 4">
              <a:extLst>
                <a:ext uri="{FF2B5EF4-FFF2-40B4-BE49-F238E27FC236}">
                  <a16:creationId xmlns:a16="http://schemas.microsoft.com/office/drawing/2014/main" id="{E14C9062-4DDD-3E43-39AC-6505ED7B9357}"/>
                </a:ext>
              </a:extLst>
            </p:cNvPr>
            <p:cNvSpPr/>
            <p:nvPr/>
          </p:nvSpPr>
          <p:spPr>
            <a:xfrm>
              <a:off x="4221619" y="2414089"/>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F540B304-D858-CCF5-4762-3620546F3BB8}"/>
                </a:ext>
              </a:extLst>
            </p:cNvPr>
            <p:cNvPicPr>
              <a:picLocks noChangeAspect="1"/>
            </p:cNvPicPr>
            <p:nvPr/>
          </p:nvPicPr>
          <p:blipFill>
            <a:blip r:embed="rId14"/>
            <a:stretch>
              <a:fillRect/>
            </a:stretch>
          </p:blipFill>
          <p:spPr>
            <a:xfrm>
              <a:off x="7486123" y="2869831"/>
              <a:ext cx="4481546" cy="3239212"/>
            </a:xfrm>
            <a:prstGeom prst="rect">
              <a:avLst/>
            </a:prstGeom>
            <a:ln>
              <a:noFill/>
            </a:ln>
            <a:effectLst>
              <a:softEdge rad="112500"/>
            </a:effectLst>
          </p:spPr>
        </p:pic>
      </p:grpSp>
      <p:grpSp>
        <p:nvGrpSpPr>
          <p:cNvPr id="30" name="Group 29">
            <a:extLst>
              <a:ext uri="{FF2B5EF4-FFF2-40B4-BE49-F238E27FC236}">
                <a16:creationId xmlns:a16="http://schemas.microsoft.com/office/drawing/2014/main" id="{2C1CCCE0-AE4B-5F68-EB4A-FF08835A3024}"/>
              </a:ext>
            </a:extLst>
          </p:cNvPr>
          <p:cNvGrpSpPr/>
          <p:nvPr/>
        </p:nvGrpSpPr>
        <p:grpSpPr>
          <a:xfrm>
            <a:off x="2577379" y="5648089"/>
            <a:ext cx="6566621" cy="3187279"/>
            <a:chOff x="3660086" y="2692811"/>
            <a:chExt cx="10235191" cy="4520328"/>
          </a:xfrm>
        </p:grpSpPr>
        <p:sp>
          <p:nvSpPr>
            <p:cNvPr id="20" name="Freeform 4">
              <a:extLst>
                <a:ext uri="{FF2B5EF4-FFF2-40B4-BE49-F238E27FC236}">
                  <a16:creationId xmlns:a16="http://schemas.microsoft.com/office/drawing/2014/main" id="{F87E0114-8F3B-968E-604D-F18444628484}"/>
                </a:ext>
              </a:extLst>
            </p:cNvPr>
            <p:cNvSpPr/>
            <p:nvPr/>
          </p:nvSpPr>
          <p:spPr>
            <a:xfrm>
              <a:off x="3660086" y="2692811"/>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D7831907-9C45-FFA7-9A84-E7C7D40ED14C}"/>
                </a:ext>
              </a:extLst>
            </p:cNvPr>
            <p:cNvPicPr>
              <a:picLocks noChangeAspect="1"/>
            </p:cNvPicPr>
            <p:nvPr/>
          </p:nvPicPr>
          <p:blipFill>
            <a:blip r:embed="rId15"/>
            <a:stretch>
              <a:fillRect/>
            </a:stretch>
          </p:blipFill>
          <p:spPr>
            <a:xfrm>
              <a:off x="6392767" y="3205396"/>
              <a:ext cx="4481347" cy="3232439"/>
            </a:xfrm>
            <a:prstGeom prst="rect">
              <a:avLst/>
            </a:prstGeom>
            <a:ln>
              <a:noFill/>
            </a:ln>
            <a:effectLst>
              <a:softEdge rad="112500"/>
            </a:effectLst>
          </p:spPr>
        </p:pic>
      </p:grpSp>
      <p:grpSp>
        <p:nvGrpSpPr>
          <p:cNvPr id="34" name="Group 33">
            <a:extLst>
              <a:ext uri="{FF2B5EF4-FFF2-40B4-BE49-F238E27FC236}">
                <a16:creationId xmlns:a16="http://schemas.microsoft.com/office/drawing/2014/main" id="{68DDCD03-0F27-C260-B167-808559E6EFCA}"/>
              </a:ext>
            </a:extLst>
          </p:cNvPr>
          <p:cNvGrpSpPr/>
          <p:nvPr/>
        </p:nvGrpSpPr>
        <p:grpSpPr>
          <a:xfrm>
            <a:off x="9686596" y="2227073"/>
            <a:ext cx="6170851" cy="3042604"/>
            <a:chOff x="3723980" y="2702607"/>
            <a:chExt cx="10235191" cy="4520328"/>
          </a:xfrm>
        </p:grpSpPr>
        <p:sp>
          <p:nvSpPr>
            <p:cNvPr id="17" name="Freeform 4">
              <a:extLst>
                <a:ext uri="{FF2B5EF4-FFF2-40B4-BE49-F238E27FC236}">
                  <a16:creationId xmlns:a16="http://schemas.microsoft.com/office/drawing/2014/main" id="{68204B19-FB52-208D-EEC7-34CE671D9D0F}"/>
                </a:ext>
              </a:extLst>
            </p:cNvPr>
            <p:cNvSpPr/>
            <p:nvPr/>
          </p:nvSpPr>
          <p:spPr>
            <a:xfrm>
              <a:off x="3723980" y="2702607"/>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7301C066-4D12-3152-36DA-79D62A31CBD6}"/>
                </a:ext>
              </a:extLst>
            </p:cNvPr>
            <p:cNvPicPr>
              <a:picLocks noChangeAspect="1"/>
            </p:cNvPicPr>
            <p:nvPr/>
          </p:nvPicPr>
          <p:blipFill>
            <a:blip r:embed="rId16"/>
            <a:stretch>
              <a:fillRect/>
            </a:stretch>
          </p:blipFill>
          <p:spPr>
            <a:xfrm>
              <a:off x="5905178" y="3195600"/>
              <a:ext cx="5745006" cy="3383072"/>
            </a:xfrm>
            <a:prstGeom prst="rect">
              <a:avLst/>
            </a:prstGeom>
          </p:spPr>
        </p:pic>
      </p:grpSp>
      <p:grpSp>
        <p:nvGrpSpPr>
          <p:cNvPr id="42" name="Group 41">
            <a:extLst>
              <a:ext uri="{FF2B5EF4-FFF2-40B4-BE49-F238E27FC236}">
                <a16:creationId xmlns:a16="http://schemas.microsoft.com/office/drawing/2014/main" id="{C23ECD4E-B566-604A-80DF-BED58B86EF42}"/>
              </a:ext>
            </a:extLst>
          </p:cNvPr>
          <p:cNvGrpSpPr/>
          <p:nvPr/>
        </p:nvGrpSpPr>
        <p:grpSpPr>
          <a:xfrm>
            <a:off x="9686597" y="5692565"/>
            <a:ext cx="6170850" cy="3142804"/>
            <a:chOff x="3719278" y="2627305"/>
            <a:chExt cx="10235191" cy="4520328"/>
          </a:xfrm>
        </p:grpSpPr>
        <p:sp>
          <p:nvSpPr>
            <p:cNvPr id="36" name="Freeform 4">
              <a:extLst>
                <a:ext uri="{FF2B5EF4-FFF2-40B4-BE49-F238E27FC236}">
                  <a16:creationId xmlns:a16="http://schemas.microsoft.com/office/drawing/2014/main" id="{A345BE44-B7C1-B6AF-769F-CC6DAA08388C}"/>
                </a:ext>
              </a:extLst>
            </p:cNvPr>
            <p:cNvSpPr/>
            <p:nvPr/>
          </p:nvSpPr>
          <p:spPr>
            <a:xfrm>
              <a:off x="3719278" y="2627305"/>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41" name="Picture 40">
              <a:extLst>
                <a:ext uri="{FF2B5EF4-FFF2-40B4-BE49-F238E27FC236}">
                  <a16:creationId xmlns:a16="http://schemas.microsoft.com/office/drawing/2014/main" id="{853639BE-D4CE-2EC1-9BA3-6E220CDF5A4A}"/>
                </a:ext>
              </a:extLst>
            </p:cNvPr>
            <p:cNvPicPr>
              <a:picLocks noChangeAspect="1"/>
            </p:cNvPicPr>
            <p:nvPr/>
          </p:nvPicPr>
          <p:blipFill>
            <a:blip r:embed="rId17"/>
            <a:stretch>
              <a:fillRect/>
            </a:stretch>
          </p:blipFill>
          <p:spPr>
            <a:xfrm>
              <a:off x="6081069" y="3237435"/>
              <a:ext cx="4849575" cy="3137874"/>
            </a:xfrm>
            <a:prstGeom prst="rect">
              <a:avLst/>
            </a:prstGeom>
            <a:ln>
              <a:noFill/>
            </a:ln>
            <a:effectLst>
              <a:softEdge rad="112500"/>
            </a:effectLst>
          </p:spPr>
        </p:pic>
      </p:grpSp>
    </p:spTree>
    <p:custDataLst>
      <p:tags r:id="rId1"/>
    </p:custDataLst>
    <p:extLst>
      <p:ext uri="{BB962C8B-B14F-4D97-AF65-F5344CB8AC3E}">
        <p14:creationId xmlns:p14="http://schemas.microsoft.com/office/powerpoint/2010/main" val="1504234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drumroll.wav"/>
                                        </p:tgtEl>
                                      </p:cMediaNode>
                                    </p:audio>
                                  </p:sub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4" name="drumroll.wav"/>
                                        </p:tgtEl>
                                      </p:cMediaNode>
                                    </p:audio>
                                  </p:subTnLst>
                                </p:cTn>
                              </p:par>
                              <p:par>
                                <p:cTn id="20" presetID="53" presetClass="entr" presetSubtype="16"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subTnLst>
                                    <p:audio>
                                      <p:cMediaNode>
                                        <p:cTn display="0" masterRel="sameClick">
                                          <p:stCondLst>
                                            <p:cond evt="begin" delay="0">
                                              <p:tn val="20"/>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5677864" y="647700"/>
            <a:ext cx="7100729" cy="1231106"/>
          </a:xfrm>
          <a:prstGeom prst="rect">
            <a:avLst/>
          </a:prstGeom>
        </p:spPr>
        <p:txBody>
          <a:bodyPr wrap="square" lIns="0" tIns="0" rIns="0" bIns="0" rtlCol="0" anchor="t">
            <a:spAutoFit/>
          </a:bodyPr>
          <a:lstStyle/>
          <a:p>
            <a:pPr marL="0" lvl="0" indent="0" algn="ctr"/>
            <a:r>
              <a:rPr lang="en-US" sz="8000" dirty="0">
                <a:solidFill>
                  <a:srgbClr val="C00000"/>
                </a:solidFill>
                <a:latin typeface="Fredoka One"/>
              </a:rPr>
              <a:t>KIM’S GAME</a:t>
            </a:r>
          </a:p>
        </p:txBody>
      </p:sp>
      <p:sp>
        <p:nvSpPr>
          <p:cNvPr id="37" name="Freeform 18">
            <a:extLst>
              <a:ext uri="{FF2B5EF4-FFF2-40B4-BE49-F238E27FC236}">
                <a16:creationId xmlns:a16="http://schemas.microsoft.com/office/drawing/2014/main" id="{E031D8F0-9A9D-B084-0594-D675AE2EF93D}"/>
              </a:ext>
            </a:extLst>
          </p:cNvPr>
          <p:cNvSpPr/>
          <p:nvPr/>
        </p:nvSpPr>
        <p:spPr>
          <a:xfrm>
            <a:off x="-457278" y="7183008"/>
            <a:ext cx="3035678" cy="3295169"/>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448378" y="8073478"/>
            <a:ext cx="2534151" cy="2305832"/>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15">
            <a:extLst>
              <a:ext uri="{FF2B5EF4-FFF2-40B4-BE49-F238E27FC236}">
                <a16:creationId xmlns:a16="http://schemas.microsoft.com/office/drawing/2014/main" id="{F5CAC4C9-3BB5-33D8-51C8-4E56521738F1}"/>
              </a:ext>
            </a:extLst>
          </p:cNvPr>
          <p:cNvSpPr/>
          <p:nvPr/>
        </p:nvSpPr>
        <p:spPr>
          <a:xfrm rot="7837275" flipH="1">
            <a:off x="4370457" y="912004"/>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08F38B92-8B93-5A1F-BDA6-B382F621EFF9}"/>
              </a:ext>
            </a:extLst>
          </p:cNvPr>
          <p:cNvGrpSpPr/>
          <p:nvPr/>
        </p:nvGrpSpPr>
        <p:grpSpPr>
          <a:xfrm>
            <a:off x="3792576" y="2838643"/>
            <a:ext cx="10421397" cy="3782722"/>
            <a:chOff x="3007762" y="2857500"/>
            <a:chExt cx="11967674" cy="4953000"/>
          </a:xfrm>
        </p:grpSpPr>
        <p:sp>
          <p:nvSpPr>
            <p:cNvPr id="9" name="Rectangle 8">
              <a:extLst>
                <a:ext uri="{FF2B5EF4-FFF2-40B4-BE49-F238E27FC236}">
                  <a16:creationId xmlns:a16="http://schemas.microsoft.com/office/drawing/2014/main" id="{809DF782-04AD-AAA6-AD00-2CAA9C64AB1A}"/>
                </a:ext>
              </a:extLst>
            </p:cNvPr>
            <p:cNvSpPr/>
            <p:nvPr/>
          </p:nvSpPr>
          <p:spPr>
            <a:xfrm>
              <a:off x="3733800" y="2857500"/>
              <a:ext cx="10515600" cy="49530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AFC5DC6-6DC2-ABAB-E385-57A07911F858}"/>
                </a:ext>
              </a:extLst>
            </p:cNvPr>
            <p:cNvSpPr txBox="1"/>
            <p:nvPr/>
          </p:nvSpPr>
          <p:spPr>
            <a:xfrm>
              <a:off x="3007762" y="3582850"/>
              <a:ext cx="11967674" cy="3344856"/>
            </a:xfrm>
            <a:prstGeom prst="rect">
              <a:avLst/>
            </a:prstGeom>
          </p:spPr>
          <p:txBody>
            <a:bodyPr lIns="0" tIns="0" rIns="0" bIns="0" rtlCol="0" anchor="t">
              <a:spAutoFit/>
            </a:bodyPr>
            <a:lstStyle/>
            <a:p>
              <a:pPr algn="ctr"/>
              <a:r>
                <a:rPr lang="en-US" sz="16600" b="1" dirty="0">
                  <a:solidFill>
                    <a:schemeClr val="bg1"/>
                  </a:solidFill>
                  <a:effectLst>
                    <a:outerShdw blurRad="38100" dist="38100" dir="2700000" algn="tl">
                      <a:srgbClr val="000000">
                        <a:alpha val="43137"/>
                      </a:srgbClr>
                    </a:outerShdw>
                  </a:effectLst>
                  <a:latin typeface="StoryBook Rough"/>
                </a:rPr>
                <a:t>START</a:t>
              </a:r>
            </a:p>
          </p:txBody>
        </p:sp>
        <p:sp>
          <p:nvSpPr>
            <p:cNvPr id="11" name="Rectangle 10">
              <a:extLst>
                <a:ext uri="{FF2B5EF4-FFF2-40B4-BE49-F238E27FC236}">
                  <a16:creationId xmlns:a16="http://schemas.microsoft.com/office/drawing/2014/main" id="{9C2112C7-3632-0F75-91DD-DBCD517B4402}"/>
                </a:ext>
              </a:extLst>
            </p:cNvPr>
            <p:cNvSpPr/>
            <p:nvPr/>
          </p:nvSpPr>
          <p:spPr>
            <a:xfrm>
              <a:off x="3733800" y="3190127"/>
              <a:ext cx="10515600" cy="533400"/>
            </a:xfrm>
            <a:prstGeom prst="rect">
              <a:avLst/>
            </a:prstGeom>
            <a:solidFill>
              <a:srgbClr val="FFFF00"/>
            </a:soli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0930DD-1AF7-89BB-5C08-E21F7E1DCBCC}"/>
                </a:ext>
              </a:extLst>
            </p:cNvPr>
            <p:cNvSpPr/>
            <p:nvPr/>
          </p:nvSpPr>
          <p:spPr>
            <a:xfrm>
              <a:off x="3733800" y="6927707"/>
              <a:ext cx="10515600" cy="533400"/>
            </a:xfrm>
            <a:prstGeom prst="rect">
              <a:avLst/>
            </a:prstGeom>
            <a:solidFill>
              <a:srgbClr val="FFFF00"/>
            </a:soli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9F967A8-D254-3920-6479-FF9DB987AC20}"/>
              </a:ext>
            </a:extLst>
          </p:cNvPr>
          <p:cNvGrpSpPr/>
          <p:nvPr/>
        </p:nvGrpSpPr>
        <p:grpSpPr>
          <a:xfrm>
            <a:off x="3664788" y="2667898"/>
            <a:ext cx="10235191" cy="4520328"/>
            <a:chOff x="3664788" y="2667898"/>
            <a:chExt cx="10235191" cy="4520328"/>
          </a:xfrm>
        </p:grpSpPr>
        <p:sp>
          <p:nvSpPr>
            <p:cNvPr id="14" name="Freeform 4">
              <a:extLst>
                <a:ext uri="{FF2B5EF4-FFF2-40B4-BE49-F238E27FC236}">
                  <a16:creationId xmlns:a16="http://schemas.microsoft.com/office/drawing/2014/main" id="{E14C9062-4DDD-3E43-39AC-6505ED7B9357}"/>
                </a:ext>
              </a:extLst>
            </p:cNvPr>
            <p:cNvSpPr/>
            <p:nvPr/>
          </p:nvSpPr>
          <p:spPr>
            <a:xfrm>
              <a:off x="3664788" y="2667898"/>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86FE691D-69AC-47DD-03F1-EF4F61C0865F}"/>
                </a:ext>
              </a:extLst>
            </p:cNvPr>
            <p:cNvPicPr>
              <a:picLocks noChangeAspect="1"/>
            </p:cNvPicPr>
            <p:nvPr/>
          </p:nvPicPr>
          <p:blipFill>
            <a:blip r:embed="rId14"/>
            <a:stretch>
              <a:fillRect/>
            </a:stretch>
          </p:blipFill>
          <p:spPr>
            <a:xfrm>
              <a:off x="5967539" y="3196148"/>
              <a:ext cx="5714999" cy="3269530"/>
            </a:xfrm>
            <a:prstGeom prst="rect">
              <a:avLst/>
            </a:prstGeom>
            <a:ln>
              <a:noFill/>
            </a:ln>
            <a:effectLst>
              <a:softEdge rad="112500"/>
            </a:effectLst>
          </p:spPr>
        </p:pic>
      </p:grpSp>
      <p:grpSp>
        <p:nvGrpSpPr>
          <p:cNvPr id="18" name="Group 17">
            <a:extLst>
              <a:ext uri="{FF2B5EF4-FFF2-40B4-BE49-F238E27FC236}">
                <a16:creationId xmlns:a16="http://schemas.microsoft.com/office/drawing/2014/main" id="{4B3A1EA3-E0A5-F5B4-F642-A435C0333BF1}"/>
              </a:ext>
            </a:extLst>
          </p:cNvPr>
          <p:cNvGrpSpPr/>
          <p:nvPr/>
        </p:nvGrpSpPr>
        <p:grpSpPr>
          <a:xfrm>
            <a:off x="3664788" y="2707126"/>
            <a:ext cx="10235191" cy="4520328"/>
            <a:chOff x="3628002" y="2686995"/>
            <a:chExt cx="10235191" cy="4520328"/>
          </a:xfrm>
        </p:grpSpPr>
        <p:sp>
          <p:nvSpPr>
            <p:cNvPr id="15" name="Freeform 4">
              <a:extLst>
                <a:ext uri="{FF2B5EF4-FFF2-40B4-BE49-F238E27FC236}">
                  <a16:creationId xmlns:a16="http://schemas.microsoft.com/office/drawing/2014/main" id="{CEF605F2-8448-B2B0-DE7D-20AFBC01A392}"/>
                </a:ext>
              </a:extLst>
            </p:cNvPr>
            <p:cNvSpPr/>
            <p:nvPr/>
          </p:nvSpPr>
          <p:spPr>
            <a:xfrm>
              <a:off x="3628002" y="2686995"/>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67CB72B-5D2D-A712-9D4E-27218A5DA982}"/>
                </a:ext>
              </a:extLst>
            </p:cNvPr>
            <p:cNvPicPr>
              <a:picLocks noChangeAspect="1"/>
            </p:cNvPicPr>
            <p:nvPr/>
          </p:nvPicPr>
          <p:blipFill>
            <a:blip r:embed="rId15"/>
            <a:stretch>
              <a:fillRect/>
            </a:stretch>
          </p:blipFill>
          <p:spPr>
            <a:xfrm>
              <a:off x="6753368" y="3114618"/>
              <a:ext cx="3654028" cy="3421969"/>
            </a:xfrm>
            <a:prstGeom prst="rect">
              <a:avLst/>
            </a:prstGeom>
            <a:ln>
              <a:noFill/>
            </a:ln>
            <a:effectLst>
              <a:softEdge rad="112500"/>
            </a:effectLst>
          </p:spPr>
        </p:pic>
      </p:grpSp>
      <p:grpSp>
        <p:nvGrpSpPr>
          <p:cNvPr id="39" name="Group 38">
            <a:extLst>
              <a:ext uri="{FF2B5EF4-FFF2-40B4-BE49-F238E27FC236}">
                <a16:creationId xmlns:a16="http://schemas.microsoft.com/office/drawing/2014/main" id="{4D975149-0B11-57DE-5B9E-1BE2053F3924}"/>
              </a:ext>
            </a:extLst>
          </p:cNvPr>
          <p:cNvGrpSpPr/>
          <p:nvPr/>
        </p:nvGrpSpPr>
        <p:grpSpPr>
          <a:xfrm>
            <a:off x="3664788" y="2700600"/>
            <a:ext cx="10235191" cy="4520328"/>
            <a:chOff x="3664788" y="2700600"/>
            <a:chExt cx="10235191" cy="4520328"/>
          </a:xfrm>
        </p:grpSpPr>
        <p:sp>
          <p:nvSpPr>
            <p:cNvPr id="21" name="Freeform 4">
              <a:extLst>
                <a:ext uri="{FF2B5EF4-FFF2-40B4-BE49-F238E27FC236}">
                  <a16:creationId xmlns:a16="http://schemas.microsoft.com/office/drawing/2014/main" id="{84E323FB-F76F-447F-5F6D-51098074577C}"/>
                </a:ext>
              </a:extLst>
            </p:cNvPr>
            <p:cNvSpPr/>
            <p:nvPr/>
          </p:nvSpPr>
          <p:spPr>
            <a:xfrm>
              <a:off x="3664788" y="2700600"/>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3F6BEB02-A3A9-2EC4-1799-40C167334C47}"/>
                </a:ext>
              </a:extLst>
            </p:cNvPr>
            <p:cNvPicPr>
              <a:picLocks noChangeAspect="1"/>
            </p:cNvPicPr>
            <p:nvPr/>
          </p:nvPicPr>
          <p:blipFill>
            <a:blip r:embed="rId16"/>
            <a:stretch>
              <a:fillRect/>
            </a:stretch>
          </p:blipFill>
          <p:spPr>
            <a:xfrm>
              <a:off x="6477000" y="3164899"/>
              <a:ext cx="4337820" cy="3320807"/>
            </a:xfrm>
            <a:prstGeom prst="rect">
              <a:avLst/>
            </a:prstGeom>
            <a:ln>
              <a:noFill/>
            </a:ln>
            <a:effectLst>
              <a:softEdge rad="112500"/>
            </a:effectLst>
          </p:spPr>
        </p:pic>
      </p:grpSp>
      <p:grpSp>
        <p:nvGrpSpPr>
          <p:cNvPr id="46" name="Group 45">
            <a:extLst>
              <a:ext uri="{FF2B5EF4-FFF2-40B4-BE49-F238E27FC236}">
                <a16:creationId xmlns:a16="http://schemas.microsoft.com/office/drawing/2014/main" id="{5EB88D6E-97F6-46A6-8795-56E0F5E5593D}"/>
              </a:ext>
            </a:extLst>
          </p:cNvPr>
          <p:cNvGrpSpPr/>
          <p:nvPr/>
        </p:nvGrpSpPr>
        <p:grpSpPr>
          <a:xfrm>
            <a:off x="3707442" y="2661372"/>
            <a:ext cx="10235191" cy="4520328"/>
            <a:chOff x="3707442" y="2661372"/>
            <a:chExt cx="10235191" cy="4520328"/>
          </a:xfrm>
        </p:grpSpPr>
        <p:sp>
          <p:nvSpPr>
            <p:cNvPr id="43" name="Freeform 4">
              <a:extLst>
                <a:ext uri="{FF2B5EF4-FFF2-40B4-BE49-F238E27FC236}">
                  <a16:creationId xmlns:a16="http://schemas.microsoft.com/office/drawing/2014/main" id="{1874DB61-EC3C-9FDE-7F20-3452F9BA1543}"/>
                </a:ext>
              </a:extLst>
            </p:cNvPr>
            <p:cNvSpPr/>
            <p:nvPr/>
          </p:nvSpPr>
          <p:spPr>
            <a:xfrm>
              <a:off x="3707442" y="2661372"/>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45" name="Picture 44">
              <a:extLst>
                <a:ext uri="{FF2B5EF4-FFF2-40B4-BE49-F238E27FC236}">
                  <a16:creationId xmlns:a16="http://schemas.microsoft.com/office/drawing/2014/main" id="{C632F18A-0909-434F-BD0E-0B6C08BF72CF}"/>
                </a:ext>
              </a:extLst>
            </p:cNvPr>
            <p:cNvPicPr>
              <a:picLocks noChangeAspect="1"/>
            </p:cNvPicPr>
            <p:nvPr/>
          </p:nvPicPr>
          <p:blipFill>
            <a:blip r:embed="rId17"/>
            <a:stretch>
              <a:fillRect/>
            </a:stretch>
          </p:blipFill>
          <p:spPr>
            <a:xfrm>
              <a:off x="6931884" y="3360481"/>
              <a:ext cx="3370567" cy="3014328"/>
            </a:xfrm>
            <a:prstGeom prst="ellipse">
              <a:avLst/>
            </a:prstGeom>
            <a:ln>
              <a:noFill/>
            </a:ln>
            <a:effectLst>
              <a:glow rad="228600">
                <a:schemeClr val="accent5">
                  <a:satMod val="175000"/>
                  <a:alpha val="40000"/>
                </a:schemeClr>
              </a:glow>
              <a:softEdge rad="112500"/>
            </a:effectLst>
          </p:spPr>
        </p:pic>
      </p:grpSp>
      <p:grpSp>
        <p:nvGrpSpPr>
          <p:cNvPr id="22" name="Group 21">
            <a:extLst>
              <a:ext uri="{FF2B5EF4-FFF2-40B4-BE49-F238E27FC236}">
                <a16:creationId xmlns:a16="http://schemas.microsoft.com/office/drawing/2014/main" id="{14713E02-1623-3B50-5672-97CBD2B3A008}"/>
              </a:ext>
            </a:extLst>
          </p:cNvPr>
          <p:cNvGrpSpPr/>
          <p:nvPr/>
        </p:nvGrpSpPr>
        <p:grpSpPr>
          <a:xfrm>
            <a:off x="3571684" y="3036701"/>
            <a:ext cx="10421397" cy="3782722"/>
            <a:chOff x="3007762" y="2857500"/>
            <a:chExt cx="11967674" cy="4953000"/>
          </a:xfrm>
        </p:grpSpPr>
        <p:sp>
          <p:nvSpPr>
            <p:cNvPr id="23" name="Rectangle 22">
              <a:extLst>
                <a:ext uri="{FF2B5EF4-FFF2-40B4-BE49-F238E27FC236}">
                  <a16:creationId xmlns:a16="http://schemas.microsoft.com/office/drawing/2014/main" id="{40FE01AD-A22E-195F-B98C-7393B5BE6405}"/>
                </a:ext>
              </a:extLst>
            </p:cNvPr>
            <p:cNvSpPr/>
            <p:nvPr/>
          </p:nvSpPr>
          <p:spPr>
            <a:xfrm>
              <a:off x="3733800" y="2857500"/>
              <a:ext cx="10515600" cy="49530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9">
              <a:extLst>
                <a:ext uri="{FF2B5EF4-FFF2-40B4-BE49-F238E27FC236}">
                  <a16:creationId xmlns:a16="http://schemas.microsoft.com/office/drawing/2014/main" id="{5408EC29-4E5E-29D9-05D4-05D9F61DD2B9}"/>
                </a:ext>
              </a:extLst>
            </p:cNvPr>
            <p:cNvSpPr txBox="1"/>
            <p:nvPr/>
          </p:nvSpPr>
          <p:spPr>
            <a:xfrm>
              <a:off x="3007762" y="3582850"/>
              <a:ext cx="11967674" cy="3344856"/>
            </a:xfrm>
            <a:prstGeom prst="rect">
              <a:avLst/>
            </a:prstGeom>
          </p:spPr>
          <p:txBody>
            <a:bodyPr lIns="0" tIns="0" rIns="0" bIns="0" rtlCol="0" anchor="t">
              <a:spAutoFit/>
            </a:bodyPr>
            <a:lstStyle/>
            <a:p>
              <a:pPr algn="ctr"/>
              <a:r>
                <a:rPr lang="en-US" sz="16600" b="1" dirty="0">
                  <a:solidFill>
                    <a:schemeClr val="bg1"/>
                  </a:solidFill>
                  <a:effectLst>
                    <a:outerShdw blurRad="38100" dist="38100" dir="2700000" algn="tl">
                      <a:srgbClr val="000000">
                        <a:alpha val="43137"/>
                      </a:srgbClr>
                    </a:outerShdw>
                  </a:effectLst>
                  <a:latin typeface="StoryBook Rough"/>
                </a:rPr>
                <a:t>FINISH</a:t>
              </a:r>
            </a:p>
          </p:txBody>
        </p:sp>
        <p:sp>
          <p:nvSpPr>
            <p:cNvPr id="25" name="Rectangle 24">
              <a:extLst>
                <a:ext uri="{FF2B5EF4-FFF2-40B4-BE49-F238E27FC236}">
                  <a16:creationId xmlns:a16="http://schemas.microsoft.com/office/drawing/2014/main" id="{FC2AB388-C238-DD39-CF66-498527F3184C}"/>
                </a:ext>
              </a:extLst>
            </p:cNvPr>
            <p:cNvSpPr/>
            <p:nvPr/>
          </p:nvSpPr>
          <p:spPr>
            <a:xfrm>
              <a:off x="3733800" y="3190127"/>
              <a:ext cx="10515600" cy="533400"/>
            </a:xfrm>
            <a:prstGeom prst="rect">
              <a:avLst/>
            </a:prstGeom>
            <a:solidFill>
              <a:srgbClr val="FFFF00"/>
            </a:soli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724AE9-C850-2AD8-BB46-6846E1CFCB70}"/>
                </a:ext>
              </a:extLst>
            </p:cNvPr>
            <p:cNvSpPr/>
            <p:nvPr/>
          </p:nvSpPr>
          <p:spPr>
            <a:xfrm>
              <a:off x="3733800" y="6927707"/>
              <a:ext cx="10515600" cy="533400"/>
            </a:xfrm>
            <a:prstGeom prst="rect">
              <a:avLst/>
            </a:prstGeom>
            <a:solidFill>
              <a:srgbClr val="FFFF00"/>
            </a:solidFill>
            <a:ln>
              <a:no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69914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ringtone-for-mobile-phone-with-cheerful-mood-133355.wav"/>
                                        </p:tgtEl>
                                      </p:cMediaNode>
                                    </p:audio>
                                  </p:sub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0-#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xit" presetSubtype="2" fill="hold" nodeType="afterEffect">
                                  <p:stCondLst>
                                    <p:cond delay="0"/>
                                  </p:stCondLst>
                                  <p:childTnLst>
                                    <p:anim calcmode="lin" valueType="num">
                                      <p:cBhvr additive="base">
                                        <p:cTn id="15" dur="2000"/>
                                        <p:tgtEl>
                                          <p:spTgt spid="13"/>
                                        </p:tgtEl>
                                        <p:attrNameLst>
                                          <p:attrName>ppt_x</p:attrName>
                                        </p:attrNameLst>
                                      </p:cBhvr>
                                      <p:tavLst>
                                        <p:tav tm="0">
                                          <p:val>
                                            <p:strVal val="ppt_x"/>
                                          </p:val>
                                        </p:tav>
                                        <p:tav tm="100000">
                                          <p:val>
                                            <p:strVal val="1+ppt_w/2"/>
                                          </p:val>
                                        </p:tav>
                                      </p:tavLst>
                                    </p:anim>
                                    <p:anim calcmode="lin" valueType="num">
                                      <p:cBhvr additive="base">
                                        <p:cTn id="16" dur="2000"/>
                                        <p:tgtEl>
                                          <p:spTgt spid="13"/>
                                        </p:tgtEl>
                                        <p:attrNameLst>
                                          <p:attrName>ppt_y</p:attrName>
                                        </p:attrNameLst>
                                      </p:cBhvr>
                                      <p:tavLst>
                                        <p:tav tm="0">
                                          <p:val>
                                            <p:strVal val="ppt_y"/>
                                          </p:val>
                                        </p:tav>
                                        <p:tav tm="100000">
                                          <p:val>
                                            <p:strVal val="ppt_y"/>
                                          </p:val>
                                        </p:tav>
                                      </p:tavLst>
                                    </p:anim>
                                    <p:set>
                                      <p:cBhvr>
                                        <p:cTn id="17" dur="1" fill="hold">
                                          <p:stCondLst>
                                            <p:cond delay="1999"/>
                                          </p:stCondLst>
                                        </p:cTn>
                                        <p:tgtEl>
                                          <p:spTgt spid="13"/>
                                        </p:tgtEl>
                                        <p:attrNameLst>
                                          <p:attrName>style.visibility</p:attrName>
                                        </p:attrNameLst>
                                      </p:cBhvr>
                                      <p:to>
                                        <p:strVal val="hidden"/>
                                      </p:to>
                                    </p:set>
                                  </p:childTnLst>
                                </p:cTn>
                              </p:par>
                            </p:childTnLst>
                          </p:cTn>
                        </p:par>
                        <p:par>
                          <p:cTn id="18" fill="hold">
                            <p:stCondLst>
                              <p:cond delay="4500"/>
                            </p:stCondLst>
                            <p:childTnLst>
                              <p:par>
                                <p:cTn id="19" presetID="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2000" fill="hold"/>
                                        <p:tgtEl>
                                          <p:spTgt spid="18"/>
                                        </p:tgtEl>
                                        <p:attrNameLst>
                                          <p:attrName>ppt_x</p:attrName>
                                        </p:attrNameLst>
                                      </p:cBhvr>
                                      <p:tavLst>
                                        <p:tav tm="0">
                                          <p:val>
                                            <p:strVal val="0-#ppt_w/2"/>
                                          </p:val>
                                        </p:tav>
                                        <p:tav tm="100000">
                                          <p:val>
                                            <p:strVal val="#ppt_x"/>
                                          </p:val>
                                        </p:tav>
                                      </p:tavLst>
                                    </p:anim>
                                    <p:anim calcmode="lin" valueType="num">
                                      <p:cBhvr additive="base">
                                        <p:cTn id="22" dur="20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6500"/>
                            </p:stCondLst>
                            <p:childTnLst>
                              <p:par>
                                <p:cTn id="24" presetID="2" presetClass="exit" presetSubtype="2" fill="hold" nodeType="afterEffect">
                                  <p:stCondLst>
                                    <p:cond delay="0"/>
                                  </p:stCondLst>
                                  <p:childTnLst>
                                    <p:anim calcmode="lin" valueType="num">
                                      <p:cBhvr additive="base">
                                        <p:cTn id="25" dur="2000"/>
                                        <p:tgtEl>
                                          <p:spTgt spid="18"/>
                                        </p:tgtEl>
                                        <p:attrNameLst>
                                          <p:attrName>ppt_x</p:attrName>
                                        </p:attrNameLst>
                                      </p:cBhvr>
                                      <p:tavLst>
                                        <p:tav tm="0">
                                          <p:val>
                                            <p:strVal val="ppt_x"/>
                                          </p:val>
                                        </p:tav>
                                        <p:tav tm="100000">
                                          <p:val>
                                            <p:strVal val="1+ppt_w/2"/>
                                          </p:val>
                                        </p:tav>
                                      </p:tavLst>
                                    </p:anim>
                                    <p:anim calcmode="lin" valueType="num">
                                      <p:cBhvr additive="base">
                                        <p:cTn id="26" dur="2000"/>
                                        <p:tgtEl>
                                          <p:spTgt spid="18"/>
                                        </p:tgtEl>
                                        <p:attrNameLst>
                                          <p:attrName>ppt_y</p:attrName>
                                        </p:attrNameLst>
                                      </p:cBhvr>
                                      <p:tavLst>
                                        <p:tav tm="0">
                                          <p:val>
                                            <p:strVal val="ppt_y"/>
                                          </p:val>
                                        </p:tav>
                                        <p:tav tm="100000">
                                          <p:val>
                                            <p:strVal val="ppt_y"/>
                                          </p:val>
                                        </p:tav>
                                      </p:tavLst>
                                    </p:anim>
                                    <p:set>
                                      <p:cBhvr>
                                        <p:cTn id="27" dur="1" fill="hold">
                                          <p:stCondLst>
                                            <p:cond delay="1999"/>
                                          </p:stCondLst>
                                        </p:cTn>
                                        <p:tgtEl>
                                          <p:spTgt spid="18"/>
                                        </p:tgtEl>
                                        <p:attrNameLst>
                                          <p:attrName>style.visibility</p:attrName>
                                        </p:attrNameLst>
                                      </p:cBhvr>
                                      <p:to>
                                        <p:strVal val="hidden"/>
                                      </p:to>
                                    </p:set>
                                  </p:childTnLst>
                                </p:cTn>
                              </p:par>
                            </p:childTnLst>
                          </p:cTn>
                        </p:par>
                        <p:par>
                          <p:cTn id="28" fill="hold">
                            <p:stCondLst>
                              <p:cond delay="8500"/>
                            </p:stCondLst>
                            <p:childTnLst>
                              <p:par>
                                <p:cTn id="29" presetID="2" presetClass="entr" presetSubtype="8"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2000" fill="hold"/>
                                        <p:tgtEl>
                                          <p:spTgt spid="39"/>
                                        </p:tgtEl>
                                        <p:attrNameLst>
                                          <p:attrName>ppt_x</p:attrName>
                                        </p:attrNameLst>
                                      </p:cBhvr>
                                      <p:tavLst>
                                        <p:tav tm="0">
                                          <p:val>
                                            <p:strVal val="0-#ppt_w/2"/>
                                          </p:val>
                                        </p:tav>
                                        <p:tav tm="100000">
                                          <p:val>
                                            <p:strVal val="#ppt_x"/>
                                          </p:val>
                                        </p:tav>
                                      </p:tavLst>
                                    </p:anim>
                                    <p:anim calcmode="lin" valueType="num">
                                      <p:cBhvr additive="base">
                                        <p:cTn id="32" dur="2000" fill="hold"/>
                                        <p:tgtEl>
                                          <p:spTgt spid="39"/>
                                        </p:tgtEl>
                                        <p:attrNameLst>
                                          <p:attrName>ppt_y</p:attrName>
                                        </p:attrNameLst>
                                      </p:cBhvr>
                                      <p:tavLst>
                                        <p:tav tm="0">
                                          <p:val>
                                            <p:strVal val="#ppt_y"/>
                                          </p:val>
                                        </p:tav>
                                        <p:tav tm="100000">
                                          <p:val>
                                            <p:strVal val="#ppt_y"/>
                                          </p:val>
                                        </p:tav>
                                      </p:tavLst>
                                    </p:anim>
                                  </p:childTnLst>
                                </p:cTn>
                              </p:par>
                            </p:childTnLst>
                          </p:cTn>
                        </p:par>
                        <p:par>
                          <p:cTn id="33" fill="hold">
                            <p:stCondLst>
                              <p:cond delay="10500"/>
                            </p:stCondLst>
                            <p:childTnLst>
                              <p:par>
                                <p:cTn id="34" presetID="2" presetClass="exit" presetSubtype="2" fill="hold" nodeType="afterEffect">
                                  <p:stCondLst>
                                    <p:cond delay="0"/>
                                  </p:stCondLst>
                                  <p:childTnLst>
                                    <p:anim calcmode="lin" valueType="num">
                                      <p:cBhvr additive="base">
                                        <p:cTn id="35" dur="2000"/>
                                        <p:tgtEl>
                                          <p:spTgt spid="39"/>
                                        </p:tgtEl>
                                        <p:attrNameLst>
                                          <p:attrName>ppt_x</p:attrName>
                                        </p:attrNameLst>
                                      </p:cBhvr>
                                      <p:tavLst>
                                        <p:tav tm="0">
                                          <p:val>
                                            <p:strVal val="ppt_x"/>
                                          </p:val>
                                        </p:tav>
                                        <p:tav tm="100000">
                                          <p:val>
                                            <p:strVal val="1+ppt_w/2"/>
                                          </p:val>
                                        </p:tav>
                                      </p:tavLst>
                                    </p:anim>
                                    <p:anim calcmode="lin" valueType="num">
                                      <p:cBhvr additive="base">
                                        <p:cTn id="36" dur="2000"/>
                                        <p:tgtEl>
                                          <p:spTgt spid="39"/>
                                        </p:tgtEl>
                                        <p:attrNameLst>
                                          <p:attrName>ppt_y</p:attrName>
                                        </p:attrNameLst>
                                      </p:cBhvr>
                                      <p:tavLst>
                                        <p:tav tm="0">
                                          <p:val>
                                            <p:strVal val="ppt_y"/>
                                          </p:val>
                                        </p:tav>
                                        <p:tav tm="100000">
                                          <p:val>
                                            <p:strVal val="ppt_y"/>
                                          </p:val>
                                        </p:tav>
                                      </p:tavLst>
                                    </p:anim>
                                    <p:set>
                                      <p:cBhvr>
                                        <p:cTn id="37" dur="1" fill="hold">
                                          <p:stCondLst>
                                            <p:cond delay="1999"/>
                                          </p:stCondLst>
                                        </p:cTn>
                                        <p:tgtEl>
                                          <p:spTgt spid="39"/>
                                        </p:tgtEl>
                                        <p:attrNameLst>
                                          <p:attrName>style.visibility</p:attrName>
                                        </p:attrNameLst>
                                      </p:cBhvr>
                                      <p:to>
                                        <p:strVal val="hidden"/>
                                      </p:to>
                                    </p:set>
                                  </p:childTnLst>
                                </p:cTn>
                              </p:par>
                            </p:childTnLst>
                          </p:cTn>
                        </p:par>
                        <p:par>
                          <p:cTn id="38" fill="hold">
                            <p:stCondLst>
                              <p:cond delay="12500"/>
                            </p:stCondLst>
                            <p:childTnLst>
                              <p:par>
                                <p:cTn id="39" presetID="2" presetClass="entr" presetSubtype="8"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2000" fill="hold"/>
                                        <p:tgtEl>
                                          <p:spTgt spid="46"/>
                                        </p:tgtEl>
                                        <p:attrNameLst>
                                          <p:attrName>ppt_x</p:attrName>
                                        </p:attrNameLst>
                                      </p:cBhvr>
                                      <p:tavLst>
                                        <p:tav tm="0">
                                          <p:val>
                                            <p:strVal val="0-#ppt_w/2"/>
                                          </p:val>
                                        </p:tav>
                                        <p:tav tm="100000">
                                          <p:val>
                                            <p:strVal val="#ppt_x"/>
                                          </p:val>
                                        </p:tav>
                                      </p:tavLst>
                                    </p:anim>
                                    <p:anim calcmode="lin" valueType="num">
                                      <p:cBhvr additive="base">
                                        <p:cTn id="42" dur="2000" fill="hold"/>
                                        <p:tgtEl>
                                          <p:spTgt spid="46"/>
                                        </p:tgtEl>
                                        <p:attrNameLst>
                                          <p:attrName>ppt_y</p:attrName>
                                        </p:attrNameLst>
                                      </p:cBhvr>
                                      <p:tavLst>
                                        <p:tav tm="0">
                                          <p:val>
                                            <p:strVal val="#ppt_y"/>
                                          </p:val>
                                        </p:tav>
                                        <p:tav tm="100000">
                                          <p:val>
                                            <p:strVal val="#ppt_y"/>
                                          </p:val>
                                        </p:tav>
                                      </p:tavLst>
                                    </p:anim>
                                  </p:childTnLst>
                                </p:cTn>
                              </p:par>
                            </p:childTnLst>
                          </p:cTn>
                        </p:par>
                        <p:par>
                          <p:cTn id="43" fill="hold">
                            <p:stCondLst>
                              <p:cond delay="14500"/>
                            </p:stCondLst>
                            <p:childTnLst>
                              <p:par>
                                <p:cTn id="44" presetID="2" presetClass="exit" presetSubtype="2" fill="hold" nodeType="afterEffect">
                                  <p:stCondLst>
                                    <p:cond delay="0"/>
                                  </p:stCondLst>
                                  <p:childTnLst>
                                    <p:anim calcmode="lin" valueType="num">
                                      <p:cBhvr additive="base">
                                        <p:cTn id="45" dur="2000"/>
                                        <p:tgtEl>
                                          <p:spTgt spid="46"/>
                                        </p:tgtEl>
                                        <p:attrNameLst>
                                          <p:attrName>ppt_x</p:attrName>
                                        </p:attrNameLst>
                                      </p:cBhvr>
                                      <p:tavLst>
                                        <p:tav tm="0">
                                          <p:val>
                                            <p:strVal val="ppt_x"/>
                                          </p:val>
                                        </p:tav>
                                        <p:tav tm="100000">
                                          <p:val>
                                            <p:strVal val="1+ppt_w/2"/>
                                          </p:val>
                                        </p:tav>
                                      </p:tavLst>
                                    </p:anim>
                                    <p:anim calcmode="lin" valueType="num">
                                      <p:cBhvr additive="base">
                                        <p:cTn id="46" dur="2000"/>
                                        <p:tgtEl>
                                          <p:spTgt spid="46"/>
                                        </p:tgtEl>
                                        <p:attrNameLst>
                                          <p:attrName>ppt_y</p:attrName>
                                        </p:attrNameLst>
                                      </p:cBhvr>
                                      <p:tavLst>
                                        <p:tav tm="0">
                                          <p:val>
                                            <p:strVal val="ppt_y"/>
                                          </p:val>
                                        </p:tav>
                                        <p:tav tm="100000">
                                          <p:val>
                                            <p:strVal val="ppt_y"/>
                                          </p:val>
                                        </p:tav>
                                      </p:tavLst>
                                    </p:anim>
                                    <p:set>
                                      <p:cBhvr>
                                        <p:cTn id="47" dur="1" fill="hold">
                                          <p:stCondLst>
                                            <p:cond delay="1999"/>
                                          </p:stCondLst>
                                        </p:cTn>
                                        <p:tgtEl>
                                          <p:spTgt spid="46"/>
                                        </p:tgtEl>
                                        <p:attrNameLst>
                                          <p:attrName>style.visibility</p:attrName>
                                        </p:attrNameLst>
                                      </p:cBhvr>
                                      <p:to>
                                        <p:strVal val="hidden"/>
                                      </p:to>
                                    </p:set>
                                  </p:childTnLst>
                                </p:cTn>
                              </p:par>
                            </p:childTnLst>
                          </p:cTn>
                        </p:par>
                        <p:par>
                          <p:cTn id="48" fill="hold">
                            <p:stCondLst>
                              <p:cond delay="16500"/>
                            </p:stCondLst>
                            <p:childTnLst>
                              <p:par>
                                <p:cTn id="49" presetID="14" presetClass="entr" presetSubtype="1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childTnLst>
              </p:cTn>
              <p:nextCondLst>
                <p:cond evt="onClick" delay="0">
                  <p:tgtEl>
                    <p:spTgt spid="7"/>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5677864" y="647700"/>
            <a:ext cx="7100729" cy="1231106"/>
          </a:xfrm>
          <a:prstGeom prst="rect">
            <a:avLst/>
          </a:prstGeom>
        </p:spPr>
        <p:txBody>
          <a:bodyPr wrap="square" lIns="0" tIns="0" rIns="0" bIns="0" rtlCol="0" anchor="t">
            <a:spAutoFit/>
          </a:bodyPr>
          <a:lstStyle/>
          <a:p>
            <a:pPr marL="0" lvl="0" indent="0" algn="ctr"/>
            <a:r>
              <a:rPr lang="en-US" sz="8000" dirty="0">
                <a:solidFill>
                  <a:srgbClr val="C00000"/>
                </a:solidFill>
                <a:latin typeface="Fredoka One"/>
              </a:rPr>
              <a:t>KIM’S GAME</a:t>
            </a:r>
          </a:p>
        </p:txBody>
      </p:sp>
      <p:sp>
        <p:nvSpPr>
          <p:cNvPr id="37" name="Freeform 18">
            <a:extLst>
              <a:ext uri="{FF2B5EF4-FFF2-40B4-BE49-F238E27FC236}">
                <a16:creationId xmlns:a16="http://schemas.microsoft.com/office/drawing/2014/main" id="{E031D8F0-9A9D-B084-0594-D675AE2EF93D}"/>
              </a:ext>
            </a:extLst>
          </p:cNvPr>
          <p:cNvSpPr/>
          <p:nvPr/>
        </p:nvSpPr>
        <p:spPr>
          <a:xfrm>
            <a:off x="-1597069" y="7384472"/>
            <a:ext cx="3035678" cy="3295169"/>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308587" y="8274942"/>
            <a:ext cx="2534151" cy="2305832"/>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15">
            <a:extLst>
              <a:ext uri="{FF2B5EF4-FFF2-40B4-BE49-F238E27FC236}">
                <a16:creationId xmlns:a16="http://schemas.microsoft.com/office/drawing/2014/main" id="{F5CAC4C9-3BB5-33D8-51C8-4E56521738F1}"/>
              </a:ext>
            </a:extLst>
          </p:cNvPr>
          <p:cNvSpPr/>
          <p:nvPr/>
        </p:nvSpPr>
        <p:spPr>
          <a:xfrm rot="7837275" flipH="1">
            <a:off x="4370457" y="912004"/>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59F967A8-D254-3920-6479-FF9DB987AC20}"/>
              </a:ext>
            </a:extLst>
          </p:cNvPr>
          <p:cNvGrpSpPr/>
          <p:nvPr/>
        </p:nvGrpSpPr>
        <p:grpSpPr>
          <a:xfrm>
            <a:off x="2590800" y="2360932"/>
            <a:ext cx="6666850" cy="2936856"/>
            <a:chOff x="3664788" y="2667898"/>
            <a:chExt cx="10235191" cy="4520328"/>
          </a:xfrm>
        </p:grpSpPr>
        <p:sp>
          <p:nvSpPr>
            <p:cNvPr id="14" name="Freeform 4">
              <a:extLst>
                <a:ext uri="{FF2B5EF4-FFF2-40B4-BE49-F238E27FC236}">
                  <a16:creationId xmlns:a16="http://schemas.microsoft.com/office/drawing/2014/main" id="{E14C9062-4DDD-3E43-39AC-6505ED7B9357}"/>
                </a:ext>
              </a:extLst>
            </p:cNvPr>
            <p:cNvSpPr/>
            <p:nvPr/>
          </p:nvSpPr>
          <p:spPr>
            <a:xfrm>
              <a:off x="3664788" y="2667898"/>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86FE691D-69AC-47DD-03F1-EF4F61C0865F}"/>
                </a:ext>
              </a:extLst>
            </p:cNvPr>
            <p:cNvPicPr>
              <a:picLocks noChangeAspect="1"/>
            </p:cNvPicPr>
            <p:nvPr/>
          </p:nvPicPr>
          <p:blipFill>
            <a:blip r:embed="rId14"/>
            <a:stretch>
              <a:fillRect/>
            </a:stretch>
          </p:blipFill>
          <p:spPr>
            <a:xfrm>
              <a:off x="5967539" y="3196148"/>
              <a:ext cx="5714999" cy="3269530"/>
            </a:xfrm>
            <a:prstGeom prst="rect">
              <a:avLst/>
            </a:prstGeom>
            <a:ln>
              <a:noFill/>
            </a:ln>
            <a:effectLst>
              <a:softEdge rad="112500"/>
            </a:effectLst>
          </p:spPr>
        </p:pic>
      </p:grpSp>
      <p:grpSp>
        <p:nvGrpSpPr>
          <p:cNvPr id="18" name="Group 17">
            <a:extLst>
              <a:ext uri="{FF2B5EF4-FFF2-40B4-BE49-F238E27FC236}">
                <a16:creationId xmlns:a16="http://schemas.microsoft.com/office/drawing/2014/main" id="{4B3A1EA3-E0A5-F5B4-F642-A435C0333BF1}"/>
              </a:ext>
            </a:extLst>
          </p:cNvPr>
          <p:cNvGrpSpPr/>
          <p:nvPr/>
        </p:nvGrpSpPr>
        <p:grpSpPr>
          <a:xfrm>
            <a:off x="2447918" y="5659038"/>
            <a:ext cx="6809732" cy="2984399"/>
            <a:chOff x="3628002" y="2686995"/>
            <a:chExt cx="10235191" cy="4520328"/>
          </a:xfrm>
        </p:grpSpPr>
        <p:sp>
          <p:nvSpPr>
            <p:cNvPr id="15" name="Freeform 4">
              <a:extLst>
                <a:ext uri="{FF2B5EF4-FFF2-40B4-BE49-F238E27FC236}">
                  <a16:creationId xmlns:a16="http://schemas.microsoft.com/office/drawing/2014/main" id="{CEF605F2-8448-B2B0-DE7D-20AFBC01A392}"/>
                </a:ext>
              </a:extLst>
            </p:cNvPr>
            <p:cNvSpPr/>
            <p:nvPr/>
          </p:nvSpPr>
          <p:spPr>
            <a:xfrm>
              <a:off x="3628002" y="2686995"/>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67CB72B-5D2D-A712-9D4E-27218A5DA982}"/>
                </a:ext>
              </a:extLst>
            </p:cNvPr>
            <p:cNvPicPr>
              <a:picLocks noChangeAspect="1"/>
            </p:cNvPicPr>
            <p:nvPr/>
          </p:nvPicPr>
          <p:blipFill>
            <a:blip r:embed="rId15"/>
            <a:stretch>
              <a:fillRect/>
            </a:stretch>
          </p:blipFill>
          <p:spPr>
            <a:xfrm>
              <a:off x="6753368" y="3114618"/>
              <a:ext cx="3654028" cy="3421969"/>
            </a:xfrm>
            <a:prstGeom prst="rect">
              <a:avLst/>
            </a:prstGeom>
            <a:ln>
              <a:noFill/>
            </a:ln>
            <a:effectLst>
              <a:softEdge rad="112500"/>
            </a:effectLst>
          </p:spPr>
        </p:pic>
      </p:grpSp>
      <p:grpSp>
        <p:nvGrpSpPr>
          <p:cNvPr id="39" name="Group 38">
            <a:extLst>
              <a:ext uri="{FF2B5EF4-FFF2-40B4-BE49-F238E27FC236}">
                <a16:creationId xmlns:a16="http://schemas.microsoft.com/office/drawing/2014/main" id="{4D975149-0B11-57DE-5B9E-1BE2053F3924}"/>
              </a:ext>
            </a:extLst>
          </p:cNvPr>
          <p:cNvGrpSpPr/>
          <p:nvPr/>
        </p:nvGrpSpPr>
        <p:grpSpPr>
          <a:xfrm>
            <a:off x="9757991" y="2362775"/>
            <a:ext cx="6227980" cy="2992402"/>
            <a:chOff x="3664788" y="2700600"/>
            <a:chExt cx="10235191" cy="4520328"/>
          </a:xfrm>
        </p:grpSpPr>
        <p:sp>
          <p:nvSpPr>
            <p:cNvPr id="21" name="Freeform 4">
              <a:extLst>
                <a:ext uri="{FF2B5EF4-FFF2-40B4-BE49-F238E27FC236}">
                  <a16:creationId xmlns:a16="http://schemas.microsoft.com/office/drawing/2014/main" id="{84E323FB-F76F-447F-5F6D-51098074577C}"/>
                </a:ext>
              </a:extLst>
            </p:cNvPr>
            <p:cNvSpPr/>
            <p:nvPr/>
          </p:nvSpPr>
          <p:spPr>
            <a:xfrm>
              <a:off x="3664788" y="2700600"/>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3F6BEB02-A3A9-2EC4-1799-40C167334C47}"/>
                </a:ext>
              </a:extLst>
            </p:cNvPr>
            <p:cNvPicPr>
              <a:picLocks noChangeAspect="1"/>
            </p:cNvPicPr>
            <p:nvPr/>
          </p:nvPicPr>
          <p:blipFill>
            <a:blip r:embed="rId16"/>
            <a:stretch>
              <a:fillRect/>
            </a:stretch>
          </p:blipFill>
          <p:spPr>
            <a:xfrm>
              <a:off x="6477000" y="3164899"/>
              <a:ext cx="4337820" cy="3320807"/>
            </a:xfrm>
            <a:prstGeom prst="rect">
              <a:avLst/>
            </a:prstGeom>
            <a:ln>
              <a:noFill/>
            </a:ln>
            <a:effectLst>
              <a:softEdge rad="112500"/>
            </a:effectLst>
          </p:spPr>
        </p:pic>
      </p:grpSp>
      <p:grpSp>
        <p:nvGrpSpPr>
          <p:cNvPr id="46" name="Group 45">
            <a:extLst>
              <a:ext uri="{FF2B5EF4-FFF2-40B4-BE49-F238E27FC236}">
                <a16:creationId xmlns:a16="http://schemas.microsoft.com/office/drawing/2014/main" id="{5EB88D6E-97F6-46A6-8795-56E0F5E5593D}"/>
              </a:ext>
            </a:extLst>
          </p:cNvPr>
          <p:cNvGrpSpPr/>
          <p:nvPr/>
        </p:nvGrpSpPr>
        <p:grpSpPr>
          <a:xfrm>
            <a:off x="9757991" y="5770000"/>
            <a:ext cx="6422818" cy="2873438"/>
            <a:chOff x="3707442" y="2661372"/>
            <a:chExt cx="10235191" cy="4520328"/>
          </a:xfrm>
        </p:grpSpPr>
        <p:sp>
          <p:nvSpPr>
            <p:cNvPr id="43" name="Freeform 4">
              <a:extLst>
                <a:ext uri="{FF2B5EF4-FFF2-40B4-BE49-F238E27FC236}">
                  <a16:creationId xmlns:a16="http://schemas.microsoft.com/office/drawing/2014/main" id="{1874DB61-EC3C-9FDE-7F20-3452F9BA1543}"/>
                </a:ext>
              </a:extLst>
            </p:cNvPr>
            <p:cNvSpPr/>
            <p:nvPr/>
          </p:nvSpPr>
          <p:spPr>
            <a:xfrm>
              <a:off x="3707442" y="2661372"/>
              <a:ext cx="10235191" cy="4520328"/>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45" name="Picture 44">
              <a:extLst>
                <a:ext uri="{FF2B5EF4-FFF2-40B4-BE49-F238E27FC236}">
                  <a16:creationId xmlns:a16="http://schemas.microsoft.com/office/drawing/2014/main" id="{C632F18A-0909-434F-BD0E-0B6C08BF72CF}"/>
                </a:ext>
              </a:extLst>
            </p:cNvPr>
            <p:cNvPicPr>
              <a:picLocks noChangeAspect="1"/>
            </p:cNvPicPr>
            <p:nvPr/>
          </p:nvPicPr>
          <p:blipFill>
            <a:blip r:embed="rId17"/>
            <a:stretch>
              <a:fillRect/>
            </a:stretch>
          </p:blipFill>
          <p:spPr>
            <a:xfrm>
              <a:off x="6931884" y="3360481"/>
              <a:ext cx="3370567" cy="3014328"/>
            </a:xfrm>
            <a:prstGeom prst="ellipse">
              <a:avLst/>
            </a:prstGeom>
            <a:ln>
              <a:noFill/>
            </a:ln>
            <a:effectLst>
              <a:glow rad="228600">
                <a:schemeClr val="accent5">
                  <a:satMod val="175000"/>
                  <a:alpha val="40000"/>
                </a:schemeClr>
              </a:glow>
              <a:softEdge rad="112500"/>
            </a:effectLst>
          </p:spPr>
        </p:pic>
      </p:grpSp>
    </p:spTree>
    <p:custDataLst>
      <p:tags r:id="rId1"/>
    </p:custDataLst>
    <p:extLst>
      <p:ext uri="{BB962C8B-B14F-4D97-AF65-F5344CB8AC3E}">
        <p14:creationId xmlns:p14="http://schemas.microsoft.com/office/powerpoint/2010/main" val="7998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subTnLst>
                                    <p:audio>
                                      <p:cMediaNode>
                                        <p:cTn display="0" masterRel="sameClick">
                                          <p:stCondLst>
                                            <p:cond evt="begin" delay="0">
                                              <p:tn val="10"/>
                                            </p:cond>
                                          </p:stCondLst>
                                          <p:endCondLst>
                                            <p:cond evt="onStopAudio" delay="0">
                                              <p:tgtEl>
                                                <p:sldTgt/>
                                              </p:tgtEl>
                                            </p:cond>
                                          </p:endCondLst>
                                        </p:cTn>
                                        <p:tgtEl>
                                          <p:sndTgt r:embed="rId4" name="drumroll.wav"/>
                                        </p:tgtEl>
                                      </p:cMediaNode>
                                    </p:audio>
                                  </p:sub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drumroll.wav"/>
                                        </p:tgtEl>
                                      </p:cMediaNode>
                                    </p:audio>
                                  </p:subTnLst>
                                </p:cTn>
                              </p:par>
                              <p:par>
                                <p:cTn id="20" presetID="53" presetClass="entr" presetSubtype="16"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subTnLst>
                                    <p:audio>
                                      <p:cMediaNode>
                                        <p:cTn display="0" masterRel="sameClick">
                                          <p:stCondLst>
                                            <p:cond evt="begin" delay="0">
                                              <p:tn val="20"/>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4239356" y="1562485"/>
            <a:ext cx="9809288" cy="7162029"/>
            <a:chOff x="0" y="0"/>
            <a:chExt cx="4951892" cy="3615511"/>
          </a:xfrm>
        </p:grpSpPr>
        <p:sp>
          <p:nvSpPr>
            <p:cNvPr id="4" name="Freeform 4"/>
            <p:cNvSpPr/>
            <p:nvPr/>
          </p:nvSpPr>
          <p:spPr>
            <a:xfrm>
              <a:off x="-1" y="0"/>
              <a:ext cx="4959551" cy="3615511"/>
            </a:xfrm>
            <a:custGeom>
              <a:avLst/>
              <a:gdLst/>
              <a:ahLst/>
              <a:cxnLst/>
              <a:rect l="l" t="t" r="r" b="b"/>
              <a:pathLst>
                <a:path w="4959551" h="3615511">
                  <a:moveTo>
                    <a:pt x="4453112" y="3598592"/>
                  </a:moveTo>
                  <a:cubicBezTo>
                    <a:pt x="4453112" y="3598592"/>
                    <a:pt x="4216116" y="3588623"/>
                    <a:pt x="3853977" y="3602067"/>
                  </a:cubicBezTo>
                  <a:cubicBezTo>
                    <a:pt x="3491839" y="3615511"/>
                    <a:pt x="490924" y="3615511"/>
                    <a:pt x="490924" y="3615511"/>
                  </a:cubicBezTo>
                  <a:cubicBezTo>
                    <a:pt x="245502" y="3615511"/>
                    <a:pt x="32509" y="3518243"/>
                    <a:pt x="31032" y="3358130"/>
                  </a:cubicBezTo>
                  <a:cubicBezTo>
                    <a:pt x="31032" y="3358130"/>
                    <a:pt x="0" y="203189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406563" y="0"/>
                    <a:pt x="4406563" y="0"/>
                  </a:cubicBezTo>
                  <a:cubicBezTo>
                    <a:pt x="4718464" y="0"/>
                    <a:pt x="4951893" y="101069"/>
                    <a:pt x="4944035" y="303616"/>
                  </a:cubicBezTo>
                  <a:cubicBezTo>
                    <a:pt x="4944035" y="303616"/>
                    <a:pt x="4942040" y="1905170"/>
                    <a:pt x="4950795" y="2658542"/>
                  </a:cubicBezTo>
                  <a:cubicBezTo>
                    <a:pt x="4959551" y="2951844"/>
                    <a:pt x="4913003" y="3284915"/>
                    <a:pt x="4913003" y="3284915"/>
                  </a:cubicBezTo>
                  <a:cubicBezTo>
                    <a:pt x="4910037" y="3464940"/>
                    <a:pt x="4698534" y="3598592"/>
                    <a:pt x="4453112" y="3598592"/>
                  </a:cubicBezTo>
                  <a:close/>
                </a:path>
              </a:pathLst>
            </a:custGeom>
            <a:solidFill>
              <a:srgbClr val="FFFFFF"/>
            </a:solidFill>
          </p:spPr>
          <p:txBody>
            <a:bodyPr/>
            <a:lstStyle/>
            <a:p>
              <a:endParaRPr lang="en-US"/>
            </a:p>
          </p:txBody>
        </p:sp>
      </p:grpSp>
      <p:grpSp>
        <p:nvGrpSpPr>
          <p:cNvPr id="5" name="Group 5"/>
          <p:cNvGrpSpPr/>
          <p:nvPr/>
        </p:nvGrpSpPr>
        <p:grpSpPr>
          <a:xfrm>
            <a:off x="4616034" y="3566828"/>
            <a:ext cx="9071100" cy="1616440"/>
            <a:chOff x="0" y="0"/>
            <a:chExt cx="2416103" cy="430542"/>
          </a:xfrm>
        </p:grpSpPr>
        <p:sp>
          <p:nvSpPr>
            <p:cNvPr id="6" name="Freeform 6"/>
            <p:cNvSpPr/>
            <p:nvPr/>
          </p:nvSpPr>
          <p:spPr>
            <a:xfrm>
              <a:off x="0" y="0"/>
              <a:ext cx="2416103" cy="430542"/>
            </a:xfrm>
            <a:custGeom>
              <a:avLst/>
              <a:gdLst/>
              <a:ahLst/>
              <a:cxnLst/>
              <a:rect l="l" t="t" r="r" b="b"/>
              <a:pathLst>
                <a:path w="2416103" h="430542">
                  <a:moveTo>
                    <a:pt x="17069" y="0"/>
                  </a:moveTo>
                  <a:lnTo>
                    <a:pt x="2399034" y="0"/>
                  </a:lnTo>
                  <a:cubicBezTo>
                    <a:pt x="2408461" y="0"/>
                    <a:pt x="2416103" y="7642"/>
                    <a:pt x="2416103" y="17069"/>
                  </a:cubicBezTo>
                  <a:lnTo>
                    <a:pt x="2416103" y="413472"/>
                  </a:lnTo>
                  <a:cubicBezTo>
                    <a:pt x="2416103" y="422900"/>
                    <a:pt x="2408461" y="430542"/>
                    <a:pt x="2399034" y="430542"/>
                  </a:cubicBezTo>
                  <a:lnTo>
                    <a:pt x="17069" y="430542"/>
                  </a:lnTo>
                  <a:cubicBezTo>
                    <a:pt x="7642" y="430542"/>
                    <a:pt x="0" y="422900"/>
                    <a:pt x="0" y="413472"/>
                  </a:cubicBezTo>
                  <a:lnTo>
                    <a:pt x="0" y="17069"/>
                  </a:lnTo>
                  <a:cubicBezTo>
                    <a:pt x="0" y="7642"/>
                    <a:pt x="7642" y="0"/>
                    <a:pt x="17069" y="0"/>
                  </a:cubicBezTo>
                  <a:close/>
                </a:path>
              </a:pathLst>
            </a:custGeom>
            <a:solidFill>
              <a:srgbClr val="D6591E"/>
            </a:solidFill>
          </p:spPr>
          <p:txBody>
            <a:bodyPr/>
            <a:lstStyle/>
            <a:p>
              <a:endParaRPr lang="en-US"/>
            </a:p>
          </p:txBody>
        </p:sp>
        <p:sp>
          <p:nvSpPr>
            <p:cNvPr id="7" name="TextBox 7"/>
            <p:cNvSpPr txBox="1"/>
            <p:nvPr/>
          </p:nvSpPr>
          <p:spPr>
            <a:xfrm>
              <a:off x="0" y="28575"/>
              <a:ext cx="2416103" cy="401967"/>
            </a:xfrm>
            <a:prstGeom prst="rect">
              <a:avLst/>
            </a:prstGeom>
          </p:spPr>
          <p:txBody>
            <a:bodyPr lIns="50800" tIns="50800" rIns="50800" bIns="50800" rtlCol="0" anchor="ctr"/>
            <a:lstStyle/>
            <a:p>
              <a:pPr algn="ctr">
                <a:lnSpc>
                  <a:spcPts val="2400"/>
                </a:lnSpc>
              </a:pPr>
              <a:endParaRPr/>
            </a:p>
          </p:txBody>
        </p:sp>
      </p:grpSp>
      <p:sp>
        <p:nvSpPr>
          <p:cNvPr id="8" name="TextBox 8"/>
          <p:cNvSpPr txBox="1"/>
          <p:nvPr/>
        </p:nvSpPr>
        <p:spPr>
          <a:xfrm>
            <a:off x="4794922" y="5874837"/>
            <a:ext cx="9067232" cy="925882"/>
          </a:xfrm>
          <a:prstGeom prst="rect">
            <a:avLst/>
          </a:prstGeom>
        </p:spPr>
        <p:txBody>
          <a:bodyPr lIns="0" tIns="0" rIns="0" bIns="0" rtlCol="0" anchor="t">
            <a:spAutoFit/>
          </a:bodyPr>
          <a:lstStyle/>
          <a:p>
            <a:pPr marL="0" lvl="0" indent="0" algn="ctr">
              <a:lnSpc>
                <a:spcPts val="7009"/>
              </a:lnSpc>
            </a:pPr>
            <a:r>
              <a:rPr lang="en-US" sz="7009" u="none" dirty="0">
                <a:solidFill>
                  <a:srgbClr val="000000"/>
                </a:solidFill>
                <a:latin typeface="Fredoka One"/>
              </a:rPr>
              <a:t>Congratulations!</a:t>
            </a:r>
          </a:p>
        </p:txBody>
      </p:sp>
      <p:sp>
        <p:nvSpPr>
          <p:cNvPr id="9" name="TextBox 9"/>
          <p:cNvSpPr txBox="1"/>
          <p:nvPr/>
        </p:nvSpPr>
        <p:spPr>
          <a:xfrm>
            <a:off x="5421632" y="3826600"/>
            <a:ext cx="7813813" cy="1257717"/>
          </a:xfrm>
          <a:prstGeom prst="rect">
            <a:avLst/>
          </a:prstGeom>
        </p:spPr>
        <p:txBody>
          <a:bodyPr lIns="0" tIns="0" rIns="0" bIns="0" rtlCol="0" anchor="t">
            <a:spAutoFit/>
          </a:bodyPr>
          <a:lstStyle/>
          <a:p>
            <a:pPr algn="ctr">
              <a:lnSpc>
                <a:spcPts val="9829"/>
              </a:lnSpc>
            </a:pPr>
            <a:r>
              <a:rPr lang="en-US" sz="9829" dirty="0">
                <a:solidFill>
                  <a:schemeClr val="bg1"/>
                </a:solidFill>
                <a:latin typeface="Glacial Indifference Bold"/>
              </a:rPr>
              <a:t>Good Job!</a:t>
            </a:r>
          </a:p>
        </p:txBody>
      </p:sp>
      <p:sp>
        <p:nvSpPr>
          <p:cNvPr id="10" name="Freeform 10"/>
          <p:cNvSpPr/>
          <p:nvPr/>
        </p:nvSpPr>
        <p:spPr>
          <a:xfrm>
            <a:off x="10546098" y="8418171"/>
            <a:ext cx="8564953" cy="8821581"/>
          </a:xfrm>
          <a:custGeom>
            <a:avLst/>
            <a:gdLst/>
            <a:ahLst/>
            <a:cxnLst/>
            <a:rect l="l" t="t" r="r" b="b"/>
            <a:pathLst>
              <a:path w="8564953" h="8821581">
                <a:moveTo>
                  <a:pt x="0" y="0"/>
                </a:moveTo>
                <a:lnTo>
                  <a:pt x="8564952" y="0"/>
                </a:lnTo>
                <a:lnTo>
                  <a:pt x="8564952" y="8821581"/>
                </a:lnTo>
                <a:lnTo>
                  <a:pt x="0" y="88215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14358" y="-2660229"/>
            <a:ext cx="10130716" cy="10434258"/>
          </a:xfrm>
          <a:custGeom>
            <a:avLst/>
            <a:gdLst/>
            <a:ahLst/>
            <a:cxnLst/>
            <a:rect l="l" t="t" r="r" b="b"/>
            <a:pathLst>
              <a:path w="10130716" h="10434258">
                <a:moveTo>
                  <a:pt x="0" y="0"/>
                </a:moveTo>
                <a:lnTo>
                  <a:pt x="10130717" y="0"/>
                </a:lnTo>
                <a:lnTo>
                  <a:pt x="10130717" y="10434259"/>
                </a:lnTo>
                <a:lnTo>
                  <a:pt x="0" y="104342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5012354">
            <a:off x="-4790197" y="-157957"/>
            <a:ext cx="8802273" cy="9066011"/>
          </a:xfrm>
          <a:custGeom>
            <a:avLst/>
            <a:gdLst/>
            <a:ahLst/>
            <a:cxnLst/>
            <a:rect l="l" t="t" r="r" b="b"/>
            <a:pathLst>
              <a:path w="8802273" h="9066011">
                <a:moveTo>
                  <a:pt x="0" y="0"/>
                </a:moveTo>
                <a:lnTo>
                  <a:pt x="8802272" y="0"/>
                </a:lnTo>
                <a:lnTo>
                  <a:pt x="8802272" y="9066011"/>
                </a:lnTo>
                <a:lnTo>
                  <a:pt x="0" y="90660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420244356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applause.wav"/>
          </p:stSnd>
        </p:sndAc>
      </p:transition>
    </mc:Choice>
    <mc:Fallback xmlns="">
      <p:transition spd="slow">
        <p:sndAc>
          <p:stSnd>
            <p:snd r:embed="rId11" name="applause.wav"/>
          </p:st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custDataLst>
      <p:tags r:id="rId1"/>
    </p:custDataLst>
    <p:extLst>
      <p:ext uri="{BB962C8B-B14F-4D97-AF65-F5344CB8AC3E}">
        <p14:creationId xmlns:p14="http://schemas.microsoft.com/office/powerpoint/2010/main" val="3320693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4239356" y="1562485"/>
            <a:ext cx="9809288" cy="7162029"/>
            <a:chOff x="0" y="0"/>
            <a:chExt cx="4951892" cy="3615511"/>
          </a:xfrm>
        </p:grpSpPr>
        <p:sp>
          <p:nvSpPr>
            <p:cNvPr id="4" name="Freeform 4"/>
            <p:cNvSpPr/>
            <p:nvPr/>
          </p:nvSpPr>
          <p:spPr>
            <a:xfrm>
              <a:off x="-1" y="0"/>
              <a:ext cx="4959551" cy="3615511"/>
            </a:xfrm>
            <a:custGeom>
              <a:avLst/>
              <a:gdLst/>
              <a:ahLst/>
              <a:cxnLst/>
              <a:rect l="l" t="t" r="r" b="b"/>
              <a:pathLst>
                <a:path w="4959551" h="3615511">
                  <a:moveTo>
                    <a:pt x="4453112" y="3598592"/>
                  </a:moveTo>
                  <a:cubicBezTo>
                    <a:pt x="4453112" y="3598592"/>
                    <a:pt x="4216116" y="3588623"/>
                    <a:pt x="3853977" y="3602067"/>
                  </a:cubicBezTo>
                  <a:cubicBezTo>
                    <a:pt x="3491839" y="3615511"/>
                    <a:pt x="490924" y="3615511"/>
                    <a:pt x="490924" y="3615511"/>
                  </a:cubicBezTo>
                  <a:cubicBezTo>
                    <a:pt x="245502" y="3615511"/>
                    <a:pt x="32509" y="3518243"/>
                    <a:pt x="31032" y="3358130"/>
                  </a:cubicBezTo>
                  <a:cubicBezTo>
                    <a:pt x="31032" y="3358130"/>
                    <a:pt x="0" y="203189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406563" y="0"/>
                    <a:pt x="4406563" y="0"/>
                  </a:cubicBezTo>
                  <a:cubicBezTo>
                    <a:pt x="4718464" y="0"/>
                    <a:pt x="4951893" y="101069"/>
                    <a:pt x="4944035" y="303616"/>
                  </a:cubicBezTo>
                  <a:cubicBezTo>
                    <a:pt x="4944035" y="303616"/>
                    <a:pt x="4942040" y="1905170"/>
                    <a:pt x="4950795" y="2658542"/>
                  </a:cubicBezTo>
                  <a:cubicBezTo>
                    <a:pt x="4959551" y="2951844"/>
                    <a:pt x="4913003" y="3284915"/>
                    <a:pt x="4913003" y="3284915"/>
                  </a:cubicBezTo>
                  <a:cubicBezTo>
                    <a:pt x="4910037" y="3464940"/>
                    <a:pt x="4698534" y="3598592"/>
                    <a:pt x="4453112" y="3598592"/>
                  </a:cubicBezTo>
                  <a:close/>
                </a:path>
              </a:pathLst>
            </a:custGeom>
            <a:solidFill>
              <a:srgbClr val="FFFFFF"/>
            </a:solidFill>
          </p:spPr>
          <p:txBody>
            <a:bodyPr/>
            <a:lstStyle/>
            <a:p>
              <a:endParaRPr lang="en-US"/>
            </a:p>
          </p:txBody>
        </p:sp>
      </p:grpSp>
      <p:grpSp>
        <p:nvGrpSpPr>
          <p:cNvPr id="5" name="Group 5"/>
          <p:cNvGrpSpPr/>
          <p:nvPr/>
        </p:nvGrpSpPr>
        <p:grpSpPr>
          <a:xfrm>
            <a:off x="4616034" y="3566828"/>
            <a:ext cx="9071100" cy="1616440"/>
            <a:chOff x="0" y="0"/>
            <a:chExt cx="2416103" cy="430542"/>
          </a:xfrm>
        </p:grpSpPr>
        <p:sp>
          <p:nvSpPr>
            <p:cNvPr id="6" name="Freeform 6"/>
            <p:cNvSpPr/>
            <p:nvPr/>
          </p:nvSpPr>
          <p:spPr>
            <a:xfrm>
              <a:off x="0" y="0"/>
              <a:ext cx="2416103" cy="430542"/>
            </a:xfrm>
            <a:custGeom>
              <a:avLst/>
              <a:gdLst/>
              <a:ahLst/>
              <a:cxnLst/>
              <a:rect l="l" t="t" r="r" b="b"/>
              <a:pathLst>
                <a:path w="2416103" h="430542">
                  <a:moveTo>
                    <a:pt x="17069" y="0"/>
                  </a:moveTo>
                  <a:lnTo>
                    <a:pt x="2399034" y="0"/>
                  </a:lnTo>
                  <a:cubicBezTo>
                    <a:pt x="2408461" y="0"/>
                    <a:pt x="2416103" y="7642"/>
                    <a:pt x="2416103" y="17069"/>
                  </a:cubicBezTo>
                  <a:lnTo>
                    <a:pt x="2416103" y="413472"/>
                  </a:lnTo>
                  <a:cubicBezTo>
                    <a:pt x="2416103" y="422900"/>
                    <a:pt x="2408461" y="430542"/>
                    <a:pt x="2399034" y="430542"/>
                  </a:cubicBezTo>
                  <a:lnTo>
                    <a:pt x="17069" y="430542"/>
                  </a:lnTo>
                  <a:cubicBezTo>
                    <a:pt x="7642" y="430542"/>
                    <a:pt x="0" y="422900"/>
                    <a:pt x="0" y="413472"/>
                  </a:cubicBezTo>
                  <a:lnTo>
                    <a:pt x="0" y="17069"/>
                  </a:lnTo>
                  <a:cubicBezTo>
                    <a:pt x="0" y="7642"/>
                    <a:pt x="7642" y="0"/>
                    <a:pt x="17069" y="0"/>
                  </a:cubicBezTo>
                  <a:close/>
                </a:path>
              </a:pathLst>
            </a:custGeom>
            <a:solidFill>
              <a:srgbClr val="D6591E"/>
            </a:solidFill>
          </p:spPr>
          <p:txBody>
            <a:bodyPr/>
            <a:lstStyle/>
            <a:p>
              <a:endParaRPr lang="en-US"/>
            </a:p>
          </p:txBody>
        </p:sp>
        <p:sp>
          <p:nvSpPr>
            <p:cNvPr id="7" name="TextBox 7"/>
            <p:cNvSpPr txBox="1"/>
            <p:nvPr/>
          </p:nvSpPr>
          <p:spPr>
            <a:xfrm>
              <a:off x="0" y="28575"/>
              <a:ext cx="2416103" cy="401967"/>
            </a:xfrm>
            <a:prstGeom prst="rect">
              <a:avLst/>
            </a:prstGeom>
          </p:spPr>
          <p:txBody>
            <a:bodyPr lIns="50800" tIns="50800" rIns="50800" bIns="50800" rtlCol="0" anchor="ctr"/>
            <a:lstStyle/>
            <a:p>
              <a:pPr algn="ctr">
                <a:lnSpc>
                  <a:spcPts val="2400"/>
                </a:lnSpc>
              </a:pPr>
              <a:endParaRPr/>
            </a:p>
          </p:txBody>
        </p:sp>
      </p:grpSp>
      <p:sp>
        <p:nvSpPr>
          <p:cNvPr id="8" name="TextBox 8"/>
          <p:cNvSpPr txBox="1"/>
          <p:nvPr/>
        </p:nvSpPr>
        <p:spPr>
          <a:xfrm>
            <a:off x="4794922" y="5874837"/>
            <a:ext cx="9067232" cy="925882"/>
          </a:xfrm>
          <a:prstGeom prst="rect">
            <a:avLst/>
          </a:prstGeom>
        </p:spPr>
        <p:txBody>
          <a:bodyPr lIns="0" tIns="0" rIns="0" bIns="0" rtlCol="0" anchor="t">
            <a:spAutoFit/>
          </a:bodyPr>
          <a:lstStyle/>
          <a:p>
            <a:pPr marL="0" lvl="0" indent="0" algn="ctr">
              <a:lnSpc>
                <a:spcPts val="7009"/>
              </a:lnSpc>
            </a:pPr>
            <a:r>
              <a:rPr lang="en-US" sz="7009" u="none" dirty="0">
                <a:solidFill>
                  <a:srgbClr val="000000"/>
                </a:solidFill>
                <a:latin typeface="Fredoka One"/>
              </a:rPr>
              <a:t>Congratulations!</a:t>
            </a:r>
          </a:p>
        </p:txBody>
      </p:sp>
      <p:sp>
        <p:nvSpPr>
          <p:cNvPr id="9" name="TextBox 9"/>
          <p:cNvSpPr txBox="1"/>
          <p:nvPr/>
        </p:nvSpPr>
        <p:spPr>
          <a:xfrm>
            <a:off x="5421632" y="3826600"/>
            <a:ext cx="7813813" cy="1257717"/>
          </a:xfrm>
          <a:prstGeom prst="rect">
            <a:avLst/>
          </a:prstGeom>
        </p:spPr>
        <p:txBody>
          <a:bodyPr lIns="0" tIns="0" rIns="0" bIns="0" rtlCol="0" anchor="t">
            <a:spAutoFit/>
          </a:bodyPr>
          <a:lstStyle/>
          <a:p>
            <a:pPr algn="ctr">
              <a:lnSpc>
                <a:spcPts val="9829"/>
              </a:lnSpc>
            </a:pPr>
            <a:r>
              <a:rPr lang="en-US" sz="9829" dirty="0">
                <a:solidFill>
                  <a:schemeClr val="bg1"/>
                </a:solidFill>
                <a:latin typeface="Glacial Indifference Bold"/>
              </a:rPr>
              <a:t>Good Job!</a:t>
            </a:r>
          </a:p>
        </p:txBody>
      </p:sp>
      <p:sp>
        <p:nvSpPr>
          <p:cNvPr id="10" name="Freeform 10"/>
          <p:cNvSpPr/>
          <p:nvPr/>
        </p:nvSpPr>
        <p:spPr>
          <a:xfrm>
            <a:off x="10546098" y="8418171"/>
            <a:ext cx="8564953" cy="8821581"/>
          </a:xfrm>
          <a:custGeom>
            <a:avLst/>
            <a:gdLst/>
            <a:ahLst/>
            <a:cxnLst/>
            <a:rect l="l" t="t" r="r" b="b"/>
            <a:pathLst>
              <a:path w="8564953" h="8821581">
                <a:moveTo>
                  <a:pt x="0" y="0"/>
                </a:moveTo>
                <a:lnTo>
                  <a:pt x="8564952" y="0"/>
                </a:lnTo>
                <a:lnTo>
                  <a:pt x="8564952" y="8821581"/>
                </a:lnTo>
                <a:lnTo>
                  <a:pt x="0" y="88215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14358" y="-2660229"/>
            <a:ext cx="10130716" cy="10434258"/>
          </a:xfrm>
          <a:custGeom>
            <a:avLst/>
            <a:gdLst/>
            <a:ahLst/>
            <a:cxnLst/>
            <a:rect l="l" t="t" r="r" b="b"/>
            <a:pathLst>
              <a:path w="10130716" h="10434258">
                <a:moveTo>
                  <a:pt x="0" y="0"/>
                </a:moveTo>
                <a:lnTo>
                  <a:pt x="10130717" y="0"/>
                </a:lnTo>
                <a:lnTo>
                  <a:pt x="10130717" y="10434259"/>
                </a:lnTo>
                <a:lnTo>
                  <a:pt x="0" y="104342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5012354">
            <a:off x="-4790197" y="-157957"/>
            <a:ext cx="8802273" cy="9066011"/>
          </a:xfrm>
          <a:custGeom>
            <a:avLst/>
            <a:gdLst/>
            <a:ahLst/>
            <a:cxnLst/>
            <a:rect l="l" t="t" r="r" b="b"/>
            <a:pathLst>
              <a:path w="8802273" h="9066011">
                <a:moveTo>
                  <a:pt x="0" y="0"/>
                </a:moveTo>
                <a:lnTo>
                  <a:pt x="8802272" y="0"/>
                </a:lnTo>
                <a:lnTo>
                  <a:pt x="8802272" y="9066011"/>
                </a:lnTo>
                <a:lnTo>
                  <a:pt x="0" y="906601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376716323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1"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2348130" y="2061845"/>
            <a:ext cx="13591741" cy="4629128"/>
            <a:chOff x="0" y="-47625"/>
            <a:chExt cx="2328813" cy="793156"/>
          </a:xfrm>
        </p:grpSpPr>
        <p:sp>
          <p:nvSpPr>
            <p:cNvPr id="4" name="Freeform 4"/>
            <p:cNvSpPr/>
            <p:nvPr/>
          </p:nvSpPr>
          <p:spPr>
            <a:xfrm>
              <a:off x="0" y="0"/>
              <a:ext cx="2328813" cy="745531"/>
            </a:xfrm>
            <a:custGeom>
              <a:avLst/>
              <a:gdLst/>
              <a:ahLst/>
              <a:cxnLst/>
              <a:rect l="l" t="t" r="r" b="b"/>
              <a:pathLst>
                <a:path w="2328813" h="745531">
                  <a:moveTo>
                    <a:pt x="29050" y="0"/>
                  </a:moveTo>
                  <a:lnTo>
                    <a:pt x="2299763" y="0"/>
                  </a:lnTo>
                  <a:cubicBezTo>
                    <a:pt x="2307468" y="0"/>
                    <a:pt x="2314857" y="3061"/>
                    <a:pt x="2320305" y="8509"/>
                  </a:cubicBezTo>
                  <a:cubicBezTo>
                    <a:pt x="2325752" y="13956"/>
                    <a:pt x="2328813" y="21345"/>
                    <a:pt x="2328813" y="29050"/>
                  </a:cubicBezTo>
                  <a:lnTo>
                    <a:pt x="2328813" y="716481"/>
                  </a:lnTo>
                  <a:cubicBezTo>
                    <a:pt x="2328813" y="724186"/>
                    <a:pt x="2325752" y="731575"/>
                    <a:pt x="2320305" y="737023"/>
                  </a:cubicBezTo>
                  <a:cubicBezTo>
                    <a:pt x="2314857" y="742471"/>
                    <a:pt x="2307468" y="745531"/>
                    <a:pt x="2299763" y="745531"/>
                  </a:cubicBezTo>
                  <a:lnTo>
                    <a:pt x="29050" y="745531"/>
                  </a:lnTo>
                  <a:cubicBezTo>
                    <a:pt x="21345" y="745531"/>
                    <a:pt x="13956" y="742471"/>
                    <a:pt x="8509" y="737023"/>
                  </a:cubicBezTo>
                  <a:cubicBezTo>
                    <a:pt x="3061" y="731575"/>
                    <a:pt x="0" y="724186"/>
                    <a:pt x="0" y="716481"/>
                  </a:cubicBezTo>
                  <a:lnTo>
                    <a:pt x="0" y="29050"/>
                  </a:lnTo>
                  <a:cubicBezTo>
                    <a:pt x="0" y="21345"/>
                    <a:pt x="3061" y="13956"/>
                    <a:pt x="8509" y="8509"/>
                  </a:cubicBezTo>
                  <a:cubicBezTo>
                    <a:pt x="13956" y="3061"/>
                    <a:pt x="21345" y="0"/>
                    <a:pt x="29050" y="0"/>
                  </a:cubicBezTo>
                  <a:close/>
                </a:path>
              </a:pathLst>
            </a:custGeom>
            <a:solidFill>
              <a:srgbClr val="FFFFFF"/>
            </a:solidFill>
            <a:ln cap="rnd">
              <a:noFill/>
              <a:prstDash val="solid"/>
              <a:round/>
            </a:ln>
          </p:spPr>
          <p:txBody>
            <a:bodyPr/>
            <a:lstStyle/>
            <a:p>
              <a:endParaRPr lang="en-US" dirty="0"/>
            </a:p>
          </p:txBody>
        </p:sp>
        <p:sp>
          <p:nvSpPr>
            <p:cNvPr id="5" name="TextBox 5"/>
            <p:cNvSpPr txBox="1"/>
            <p:nvPr/>
          </p:nvSpPr>
          <p:spPr>
            <a:xfrm>
              <a:off x="0" y="-47625"/>
              <a:ext cx="2328813" cy="79315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TextBox 6"/>
          <p:cNvSpPr txBox="1"/>
          <p:nvPr/>
        </p:nvSpPr>
        <p:spPr>
          <a:xfrm>
            <a:off x="2944635" y="2609182"/>
            <a:ext cx="12398728" cy="1795363"/>
          </a:xfrm>
          <a:prstGeom prst="rect">
            <a:avLst/>
          </a:prstGeom>
        </p:spPr>
        <p:txBody>
          <a:bodyPr lIns="0" tIns="0" rIns="0" bIns="0" rtlCol="0" anchor="t">
            <a:spAutoFit/>
          </a:bodyPr>
          <a:lstStyle/>
          <a:p>
            <a:pPr marL="0" lvl="0" indent="0" algn="ctr">
              <a:lnSpc>
                <a:spcPts val="13999"/>
              </a:lnSpc>
            </a:pPr>
            <a:r>
              <a:rPr lang="en-US" sz="13999" dirty="0">
                <a:solidFill>
                  <a:srgbClr val="000000"/>
                </a:solidFill>
                <a:latin typeface="Fredoka One"/>
              </a:rPr>
              <a:t>2.</a:t>
            </a:r>
          </a:p>
        </p:txBody>
      </p:sp>
      <p:grpSp>
        <p:nvGrpSpPr>
          <p:cNvPr id="7" name="Group 7"/>
          <p:cNvGrpSpPr/>
          <p:nvPr/>
        </p:nvGrpSpPr>
        <p:grpSpPr>
          <a:xfrm>
            <a:off x="3079905" y="7036803"/>
            <a:ext cx="12128189" cy="910396"/>
            <a:chOff x="0" y="0"/>
            <a:chExt cx="2078048" cy="155988"/>
          </a:xfrm>
        </p:grpSpPr>
        <p:sp>
          <p:nvSpPr>
            <p:cNvPr id="8" name="Freeform 8"/>
            <p:cNvSpPr/>
            <p:nvPr/>
          </p:nvSpPr>
          <p:spPr>
            <a:xfrm>
              <a:off x="0" y="0"/>
              <a:ext cx="2078048" cy="155988"/>
            </a:xfrm>
            <a:custGeom>
              <a:avLst/>
              <a:gdLst/>
              <a:ahLst/>
              <a:cxnLst/>
              <a:rect l="l" t="t" r="r" b="b"/>
              <a:pathLst>
                <a:path w="2078048" h="155988">
                  <a:moveTo>
                    <a:pt x="32555" y="0"/>
                  </a:moveTo>
                  <a:lnTo>
                    <a:pt x="2045492" y="0"/>
                  </a:lnTo>
                  <a:cubicBezTo>
                    <a:pt x="2054127" y="0"/>
                    <a:pt x="2062407" y="3430"/>
                    <a:pt x="2068512" y="9535"/>
                  </a:cubicBezTo>
                  <a:cubicBezTo>
                    <a:pt x="2074618" y="15641"/>
                    <a:pt x="2078048" y="23921"/>
                    <a:pt x="2078048" y="32555"/>
                  </a:cubicBezTo>
                  <a:lnTo>
                    <a:pt x="2078048" y="123432"/>
                  </a:lnTo>
                  <a:cubicBezTo>
                    <a:pt x="2078048" y="141412"/>
                    <a:pt x="2063472" y="155988"/>
                    <a:pt x="2045492" y="155988"/>
                  </a:cubicBezTo>
                  <a:lnTo>
                    <a:pt x="32555" y="155988"/>
                  </a:lnTo>
                  <a:cubicBezTo>
                    <a:pt x="14576" y="155988"/>
                    <a:pt x="0" y="141412"/>
                    <a:pt x="0" y="123432"/>
                  </a:cubicBezTo>
                  <a:lnTo>
                    <a:pt x="0" y="32555"/>
                  </a:lnTo>
                  <a:cubicBezTo>
                    <a:pt x="0" y="14576"/>
                    <a:pt x="14576" y="0"/>
                    <a:pt x="32555" y="0"/>
                  </a:cubicBezTo>
                  <a:close/>
                </a:path>
              </a:pathLst>
            </a:custGeom>
            <a:solidFill>
              <a:srgbClr val="FFFFFF"/>
            </a:solidFill>
            <a:ln cap="rnd">
              <a:noFill/>
              <a:prstDash val="solid"/>
              <a:round/>
            </a:ln>
          </p:spPr>
          <p:txBody>
            <a:bodyPr/>
            <a:lstStyle/>
            <a:p>
              <a:endParaRPr lang="en-US"/>
            </a:p>
          </p:txBody>
        </p:sp>
        <p:sp>
          <p:nvSpPr>
            <p:cNvPr id="9" name="TextBox 9"/>
            <p:cNvSpPr txBox="1"/>
            <p:nvPr/>
          </p:nvSpPr>
          <p:spPr>
            <a:xfrm>
              <a:off x="0" y="-47625"/>
              <a:ext cx="2078048" cy="20361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98116" y="7275842"/>
            <a:ext cx="9291767" cy="508518"/>
          </a:xfrm>
          <a:prstGeom prst="rect">
            <a:avLst/>
          </a:prstGeom>
        </p:spPr>
        <p:txBody>
          <a:bodyPr lIns="0" tIns="0" rIns="0" bIns="0" rtlCol="0" anchor="t">
            <a:spAutoFit/>
          </a:bodyPr>
          <a:lstStyle/>
          <a:p>
            <a:pPr algn="ctr">
              <a:lnSpc>
                <a:spcPts val="3899"/>
              </a:lnSpc>
              <a:spcBef>
                <a:spcPct val="0"/>
              </a:spcBef>
            </a:pPr>
            <a:r>
              <a:rPr lang="en-US" sz="3899" dirty="0">
                <a:solidFill>
                  <a:srgbClr val="000000"/>
                </a:solidFill>
                <a:latin typeface="Glacial Indifference Bold"/>
              </a:rPr>
              <a:t>LET'S START!</a:t>
            </a:r>
          </a:p>
        </p:txBody>
      </p:sp>
      <p:sp>
        <p:nvSpPr>
          <p:cNvPr id="11" name="Freeform 11"/>
          <p:cNvSpPr/>
          <p:nvPr/>
        </p:nvSpPr>
        <p:spPr>
          <a:xfrm rot="4887383">
            <a:off x="-770397" y="-1783932"/>
            <a:ext cx="4223413" cy="4349957"/>
          </a:xfrm>
          <a:custGeom>
            <a:avLst/>
            <a:gdLst/>
            <a:ahLst/>
            <a:cxnLst/>
            <a:rect l="l" t="t" r="r" b="b"/>
            <a:pathLst>
              <a:path w="4223413" h="4349957">
                <a:moveTo>
                  <a:pt x="0" y="0"/>
                </a:moveTo>
                <a:lnTo>
                  <a:pt x="4223412" y="0"/>
                </a:lnTo>
                <a:lnTo>
                  <a:pt x="4223412" y="4349957"/>
                </a:lnTo>
                <a:lnTo>
                  <a:pt x="0" y="43499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5012354">
            <a:off x="15152943" y="8457724"/>
            <a:ext cx="4212714" cy="4338938"/>
          </a:xfrm>
          <a:custGeom>
            <a:avLst/>
            <a:gdLst/>
            <a:ahLst/>
            <a:cxnLst/>
            <a:rect l="l" t="t" r="r" b="b"/>
            <a:pathLst>
              <a:path w="4212714" h="4338938">
                <a:moveTo>
                  <a:pt x="0" y="0"/>
                </a:moveTo>
                <a:lnTo>
                  <a:pt x="4212714" y="0"/>
                </a:lnTo>
                <a:lnTo>
                  <a:pt x="4212714" y="4338938"/>
                </a:lnTo>
                <a:lnTo>
                  <a:pt x="0" y="43389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TextBox 10">
            <a:extLst>
              <a:ext uri="{FF2B5EF4-FFF2-40B4-BE49-F238E27FC236}">
                <a16:creationId xmlns:a16="http://schemas.microsoft.com/office/drawing/2014/main" id="{65CEC68D-09DA-BABF-AB7E-874FD03F9EA4}"/>
              </a:ext>
            </a:extLst>
          </p:cNvPr>
          <p:cNvSpPr txBox="1"/>
          <p:nvPr/>
        </p:nvSpPr>
        <p:spPr>
          <a:xfrm>
            <a:off x="3579020" y="4145938"/>
            <a:ext cx="11275285" cy="2123658"/>
          </a:xfrm>
          <a:prstGeom prst="rect">
            <a:avLst/>
          </a:prstGeom>
        </p:spPr>
        <p:txBody>
          <a:bodyPr wrap="square" lIns="0" tIns="0" rIns="0" bIns="0" rtlCol="0" anchor="t">
            <a:spAutoFit/>
          </a:bodyPr>
          <a:lstStyle/>
          <a:p>
            <a:pPr algn="ctr">
              <a:spcBef>
                <a:spcPct val="0"/>
              </a:spcBef>
            </a:pPr>
            <a:r>
              <a:rPr lang="en-US" sz="6600" u="sng" dirty="0">
                <a:solidFill>
                  <a:srgbClr val="0070C0"/>
                </a:solidFill>
                <a:latin typeface="Glacial Indifference Bold"/>
              </a:rPr>
              <a:t>Activity 1</a:t>
            </a:r>
          </a:p>
          <a:p>
            <a:pPr algn="ctr">
              <a:spcBef>
                <a:spcPct val="0"/>
              </a:spcBef>
            </a:pPr>
            <a:r>
              <a:rPr lang="en-US" sz="7200" dirty="0">
                <a:solidFill>
                  <a:srgbClr val="C00000"/>
                </a:solidFill>
                <a:latin typeface="Glacial Indifference Bold"/>
              </a:rPr>
              <a:t>Look, read and </a:t>
            </a:r>
            <a:r>
              <a:rPr lang="en-US" sz="7200" dirty="0" err="1">
                <a:solidFill>
                  <a:srgbClr val="C00000"/>
                </a:solidFill>
                <a:latin typeface="Glacial Indifference Bold"/>
              </a:rPr>
              <a:t>colour</a:t>
            </a:r>
            <a:r>
              <a:rPr lang="en-US" sz="7200" dirty="0">
                <a:solidFill>
                  <a:srgbClr val="C00000"/>
                </a:solidFill>
                <a:latin typeface="Glacial Indifference Bold"/>
              </a:rPr>
              <a:t>.</a:t>
            </a:r>
          </a:p>
        </p:txBody>
      </p:sp>
    </p:spTree>
    <p:custDataLst>
      <p:tags r:id="rId1"/>
    </p:custDataLst>
    <p:extLst>
      <p:ext uri="{BB962C8B-B14F-4D97-AF65-F5344CB8AC3E}">
        <p14:creationId xmlns:p14="http://schemas.microsoft.com/office/powerpoint/2010/main" val="393645492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9"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2092421" y="556904"/>
            <a:ext cx="7100729" cy="890885"/>
          </a:xfrm>
          <a:prstGeom prst="rect">
            <a:avLst/>
          </a:prstGeom>
        </p:spPr>
        <p:txBody>
          <a:bodyPr wrap="square" lIns="0" tIns="0" rIns="0" bIns="0" rtlCol="0" anchor="t">
            <a:spAutoFit/>
          </a:bodyPr>
          <a:lstStyle/>
          <a:p>
            <a:pPr marL="0" lvl="0" indent="0" algn="ctr"/>
            <a:r>
              <a:rPr lang="en-US" sz="5789" dirty="0">
                <a:solidFill>
                  <a:schemeClr val="accent6">
                    <a:lumMod val="50000"/>
                  </a:schemeClr>
                </a:solidFill>
                <a:latin typeface="Fredoka One"/>
              </a:rPr>
              <a:t>Listen and answer.</a:t>
            </a:r>
          </a:p>
        </p:txBody>
      </p:sp>
      <p:sp>
        <p:nvSpPr>
          <p:cNvPr id="37" name="Freeform 18">
            <a:extLst>
              <a:ext uri="{FF2B5EF4-FFF2-40B4-BE49-F238E27FC236}">
                <a16:creationId xmlns:a16="http://schemas.microsoft.com/office/drawing/2014/main" id="{E031D8F0-9A9D-B084-0594-D675AE2EF93D}"/>
              </a:ext>
            </a:extLst>
          </p:cNvPr>
          <p:cNvSpPr/>
          <p:nvPr/>
        </p:nvSpPr>
        <p:spPr>
          <a:xfrm>
            <a:off x="-381000" y="8433131"/>
            <a:ext cx="2587302" cy="2481092"/>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633260" y="8971696"/>
            <a:ext cx="1908085" cy="1965256"/>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15">
            <a:extLst>
              <a:ext uri="{FF2B5EF4-FFF2-40B4-BE49-F238E27FC236}">
                <a16:creationId xmlns:a16="http://schemas.microsoft.com/office/drawing/2014/main" id="{60F0DEA7-EB04-C14C-70EA-2F7876C26548}"/>
              </a:ext>
            </a:extLst>
          </p:cNvPr>
          <p:cNvSpPr/>
          <p:nvPr/>
        </p:nvSpPr>
        <p:spPr>
          <a:xfrm rot="7837275" flipH="1">
            <a:off x="725100" y="588689"/>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232FCEC5-5783-0E5C-D08A-D60E556E395C}"/>
              </a:ext>
            </a:extLst>
          </p:cNvPr>
          <p:cNvPicPr>
            <a:picLocks noChangeAspect="1"/>
          </p:cNvPicPr>
          <p:nvPr/>
        </p:nvPicPr>
        <p:blipFill rotWithShape="1">
          <a:blip r:embed="rId11"/>
          <a:srcRect r="16930" b="79774"/>
          <a:stretch/>
        </p:blipFill>
        <p:spPr>
          <a:xfrm>
            <a:off x="9525000" y="670916"/>
            <a:ext cx="7872535" cy="1621925"/>
          </a:xfrm>
          <a:prstGeom prst="rect">
            <a:avLst/>
          </a:prstGeom>
          <a:ln w="136525" cap="sq" cmpd="thickThin">
            <a:solidFill>
              <a:schemeClr val="accent6">
                <a:lumMod val="50000"/>
              </a:schemeClr>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9DC0D76D-D441-CE11-4834-4559C3EA77E0}"/>
              </a:ext>
            </a:extLst>
          </p:cNvPr>
          <p:cNvPicPr>
            <a:picLocks noChangeAspect="1"/>
          </p:cNvPicPr>
          <p:nvPr/>
        </p:nvPicPr>
        <p:blipFill rotWithShape="1">
          <a:blip r:embed="rId11"/>
          <a:srcRect t="20049"/>
          <a:stretch/>
        </p:blipFill>
        <p:spPr>
          <a:xfrm>
            <a:off x="4052042" y="2885975"/>
            <a:ext cx="9860427" cy="6670685"/>
          </a:xfrm>
          <a:prstGeom prst="rect">
            <a:avLst/>
          </a:prstGeom>
        </p:spPr>
      </p:pic>
    </p:spTree>
    <p:custDataLst>
      <p:tags r:id="rId1"/>
    </p:custDataLst>
    <p:extLst>
      <p:ext uri="{BB962C8B-B14F-4D97-AF65-F5344CB8AC3E}">
        <p14:creationId xmlns:p14="http://schemas.microsoft.com/office/powerpoint/2010/main" val="407727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22" b="-9222"/>
            </a:stretch>
          </a:blipFill>
        </p:spPr>
        <p:txBody>
          <a:bodyPr/>
          <a:lstStyle/>
          <a:p>
            <a:endParaRPr lang="en-US"/>
          </a:p>
        </p:txBody>
      </p:sp>
      <p:grpSp>
        <p:nvGrpSpPr>
          <p:cNvPr id="3" name="Group 3"/>
          <p:cNvGrpSpPr/>
          <p:nvPr/>
        </p:nvGrpSpPr>
        <p:grpSpPr>
          <a:xfrm>
            <a:off x="608102" y="401915"/>
            <a:ext cx="17240255" cy="9483170"/>
            <a:chOff x="0" y="0"/>
            <a:chExt cx="2105269" cy="2497625"/>
          </a:xfrm>
        </p:grpSpPr>
        <p:sp>
          <p:nvSpPr>
            <p:cNvPr id="4" name="Freeform 4"/>
            <p:cNvSpPr/>
            <p:nvPr/>
          </p:nvSpPr>
          <p:spPr>
            <a:xfrm>
              <a:off x="0" y="0"/>
              <a:ext cx="2105269" cy="2497625"/>
            </a:xfrm>
            <a:custGeom>
              <a:avLst/>
              <a:gdLst/>
              <a:ahLst/>
              <a:cxnLst/>
              <a:rect l="l" t="t" r="r" b="b"/>
              <a:pathLst>
                <a:path w="2105269" h="2497625">
                  <a:moveTo>
                    <a:pt x="49395" y="0"/>
                  </a:moveTo>
                  <a:lnTo>
                    <a:pt x="2055873" y="0"/>
                  </a:lnTo>
                  <a:cubicBezTo>
                    <a:pt x="2083154" y="0"/>
                    <a:pt x="2105269" y="22115"/>
                    <a:pt x="2105269" y="49395"/>
                  </a:cubicBezTo>
                  <a:lnTo>
                    <a:pt x="2105269" y="2448230"/>
                  </a:lnTo>
                  <a:cubicBezTo>
                    <a:pt x="2105269" y="2475510"/>
                    <a:pt x="2083154" y="2497625"/>
                    <a:pt x="2055873" y="2497625"/>
                  </a:cubicBezTo>
                  <a:lnTo>
                    <a:pt x="49395" y="2497625"/>
                  </a:lnTo>
                  <a:cubicBezTo>
                    <a:pt x="22115" y="2497625"/>
                    <a:pt x="0" y="2475510"/>
                    <a:pt x="0" y="2448230"/>
                  </a:cubicBezTo>
                  <a:lnTo>
                    <a:pt x="0" y="49395"/>
                  </a:lnTo>
                  <a:cubicBezTo>
                    <a:pt x="0" y="22115"/>
                    <a:pt x="22115" y="0"/>
                    <a:pt x="49395" y="0"/>
                  </a:cubicBezTo>
                  <a:close/>
                </a:path>
              </a:pathLst>
            </a:custGeom>
            <a:solidFill>
              <a:srgbClr val="FFFFFF"/>
            </a:solidFill>
          </p:spPr>
          <p:txBody>
            <a:bodyPr/>
            <a:lstStyle/>
            <a:p>
              <a:endParaRPr lang="en-US"/>
            </a:p>
          </p:txBody>
        </p:sp>
        <p:sp>
          <p:nvSpPr>
            <p:cNvPr id="5" name="TextBox 5"/>
            <p:cNvSpPr txBox="1"/>
            <p:nvPr/>
          </p:nvSpPr>
          <p:spPr>
            <a:xfrm>
              <a:off x="0" y="-47625"/>
              <a:ext cx="2105269" cy="25452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433671" y="556784"/>
            <a:ext cx="7100729" cy="890885"/>
          </a:xfrm>
          <a:prstGeom prst="rect">
            <a:avLst/>
          </a:prstGeom>
        </p:spPr>
        <p:txBody>
          <a:bodyPr wrap="square" lIns="0" tIns="0" rIns="0" bIns="0" rtlCol="0" anchor="t">
            <a:spAutoFit/>
          </a:bodyPr>
          <a:lstStyle/>
          <a:p>
            <a:pPr marL="0" lvl="0" indent="0" algn="ctr"/>
            <a:r>
              <a:rPr lang="en-US" sz="5789" dirty="0">
                <a:solidFill>
                  <a:schemeClr val="accent6">
                    <a:lumMod val="50000"/>
                  </a:schemeClr>
                </a:solidFill>
                <a:latin typeface="Fredoka One"/>
              </a:rPr>
              <a:t>Look and say.</a:t>
            </a:r>
          </a:p>
        </p:txBody>
      </p:sp>
      <p:sp>
        <p:nvSpPr>
          <p:cNvPr id="37" name="Freeform 18">
            <a:extLst>
              <a:ext uri="{FF2B5EF4-FFF2-40B4-BE49-F238E27FC236}">
                <a16:creationId xmlns:a16="http://schemas.microsoft.com/office/drawing/2014/main" id="{E031D8F0-9A9D-B084-0594-D675AE2EF93D}"/>
              </a:ext>
            </a:extLst>
          </p:cNvPr>
          <p:cNvSpPr/>
          <p:nvPr/>
        </p:nvSpPr>
        <p:spPr>
          <a:xfrm>
            <a:off x="-702908" y="8765807"/>
            <a:ext cx="2587302" cy="2481092"/>
          </a:xfrm>
          <a:custGeom>
            <a:avLst/>
            <a:gdLst/>
            <a:ahLst/>
            <a:cxnLst/>
            <a:rect l="l" t="t" r="r" b="b"/>
            <a:pathLst>
              <a:path w="1923826" h="1981469">
                <a:moveTo>
                  <a:pt x="0" y="0"/>
                </a:moveTo>
                <a:lnTo>
                  <a:pt x="1923826" y="0"/>
                </a:lnTo>
                <a:lnTo>
                  <a:pt x="1923826" y="1981469"/>
                </a:lnTo>
                <a:lnTo>
                  <a:pt x="0" y="19814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8" name="Freeform 21">
            <a:extLst>
              <a:ext uri="{FF2B5EF4-FFF2-40B4-BE49-F238E27FC236}">
                <a16:creationId xmlns:a16="http://schemas.microsoft.com/office/drawing/2014/main" id="{65D77DA5-030B-CF33-AC42-9D2CB7C84BB5}"/>
              </a:ext>
            </a:extLst>
          </p:cNvPr>
          <p:cNvSpPr/>
          <p:nvPr/>
        </p:nvSpPr>
        <p:spPr>
          <a:xfrm rot="-5012354">
            <a:off x="1311352" y="9304372"/>
            <a:ext cx="1908085" cy="1965256"/>
          </a:xfrm>
          <a:custGeom>
            <a:avLst/>
            <a:gdLst/>
            <a:ahLst/>
            <a:cxnLst/>
            <a:rect l="l" t="t" r="r" b="b"/>
            <a:pathLst>
              <a:path w="1908085" h="1965256">
                <a:moveTo>
                  <a:pt x="0" y="0"/>
                </a:moveTo>
                <a:lnTo>
                  <a:pt x="1908085" y="0"/>
                </a:lnTo>
                <a:lnTo>
                  <a:pt x="1908085" y="1965256"/>
                </a:lnTo>
                <a:lnTo>
                  <a:pt x="0" y="19652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9" name="Freeform 15">
            <a:extLst>
              <a:ext uri="{FF2B5EF4-FFF2-40B4-BE49-F238E27FC236}">
                <a16:creationId xmlns:a16="http://schemas.microsoft.com/office/drawing/2014/main" id="{60F0DEA7-EB04-C14C-70EA-2F7876C26548}"/>
              </a:ext>
            </a:extLst>
          </p:cNvPr>
          <p:cNvSpPr/>
          <p:nvPr/>
        </p:nvSpPr>
        <p:spPr>
          <a:xfrm rot="7837275" flipH="1">
            <a:off x="725100" y="588689"/>
            <a:ext cx="1158569" cy="924800"/>
          </a:xfrm>
          <a:custGeom>
            <a:avLst/>
            <a:gdLst/>
            <a:ahLst/>
            <a:cxnLst/>
            <a:rect l="l" t="t" r="r" b="b"/>
            <a:pathLst>
              <a:path w="2526424" h="1458177">
                <a:moveTo>
                  <a:pt x="2526424" y="0"/>
                </a:moveTo>
                <a:lnTo>
                  <a:pt x="0" y="0"/>
                </a:lnTo>
                <a:lnTo>
                  <a:pt x="0" y="1458177"/>
                </a:lnTo>
                <a:lnTo>
                  <a:pt x="2526424" y="1458177"/>
                </a:lnTo>
                <a:lnTo>
                  <a:pt x="2526424"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AB55BE1C-0E3B-6110-F60D-FF0F7802EA58}"/>
              </a:ext>
            </a:extLst>
          </p:cNvPr>
          <p:cNvGrpSpPr/>
          <p:nvPr/>
        </p:nvGrpSpPr>
        <p:grpSpPr>
          <a:xfrm>
            <a:off x="7162800" y="3492870"/>
            <a:ext cx="4876800" cy="2371123"/>
            <a:chOff x="6324600" y="3771900"/>
            <a:chExt cx="5973671" cy="2989961"/>
          </a:xfrm>
        </p:grpSpPr>
        <p:sp>
          <p:nvSpPr>
            <p:cNvPr id="9" name="Rectangle 8">
              <a:extLst>
                <a:ext uri="{FF2B5EF4-FFF2-40B4-BE49-F238E27FC236}">
                  <a16:creationId xmlns:a16="http://schemas.microsoft.com/office/drawing/2014/main" id="{81776286-054B-E0ED-A130-003C478A5CA7}"/>
                </a:ext>
              </a:extLst>
            </p:cNvPr>
            <p:cNvSpPr/>
            <p:nvPr/>
          </p:nvSpPr>
          <p:spPr>
            <a:xfrm>
              <a:off x="6324600" y="3771900"/>
              <a:ext cx="5973671" cy="2989961"/>
            </a:xfrm>
            <a:prstGeom prst="rect">
              <a:avLst/>
            </a:prstGeom>
            <a:noFill/>
            <a:ln w="193675" cmpd="thickThi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06DAD14-9419-3A8D-B7FA-885A164EB7AF}"/>
                </a:ext>
              </a:extLst>
            </p:cNvPr>
            <p:cNvGrpSpPr/>
            <p:nvPr/>
          </p:nvGrpSpPr>
          <p:grpSpPr>
            <a:xfrm>
              <a:off x="7003376" y="4557926"/>
              <a:ext cx="5157096" cy="1295400"/>
              <a:chOff x="7003376" y="4557926"/>
              <a:chExt cx="5157096" cy="1295400"/>
            </a:xfrm>
          </p:grpSpPr>
          <p:sp>
            <p:nvSpPr>
              <p:cNvPr id="6" name="Oval 5">
                <a:extLst>
                  <a:ext uri="{FF2B5EF4-FFF2-40B4-BE49-F238E27FC236}">
                    <a16:creationId xmlns:a16="http://schemas.microsoft.com/office/drawing/2014/main" id="{3C3B7202-5F9C-2A4F-5E3D-F40E291BF496}"/>
                  </a:ext>
                </a:extLst>
              </p:cNvPr>
              <p:cNvSpPr/>
              <p:nvPr/>
            </p:nvSpPr>
            <p:spPr>
              <a:xfrm>
                <a:off x="7003376" y="4557926"/>
                <a:ext cx="1464740" cy="1295400"/>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9">
                <a:extLst>
                  <a:ext uri="{FF2B5EF4-FFF2-40B4-BE49-F238E27FC236}">
                    <a16:creationId xmlns:a16="http://schemas.microsoft.com/office/drawing/2014/main" id="{72181EC3-7E5B-EF2B-DD23-1406EC4306CB}"/>
                  </a:ext>
                </a:extLst>
              </p:cNvPr>
              <p:cNvSpPr txBox="1"/>
              <p:nvPr/>
            </p:nvSpPr>
            <p:spPr>
              <a:xfrm>
                <a:off x="8274272" y="4981416"/>
                <a:ext cx="3886200" cy="757900"/>
              </a:xfrm>
              <a:prstGeom prst="rect">
                <a:avLst/>
              </a:prstGeom>
            </p:spPr>
            <p:txBody>
              <a:bodyPr wrap="square" lIns="0" tIns="0" rIns="0" bIns="0" rtlCol="0" anchor="t">
                <a:spAutoFit/>
              </a:bodyPr>
              <a:lstStyle/>
              <a:p>
                <a:pPr algn="ctr">
                  <a:lnSpc>
                    <a:spcPts val="5040"/>
                  </a:lnSpc>
                </a:pPr>
                <a:r>
                  <a:rPr lang="en-US" sz="7200" b="1" dirty="0">
                    <a:solidFill>
                      <a:srgbClr val="000000"/>
                    </a:solidFill>
                    <a:latin typeface="Aharoni" panose="02010803020104030203" pitchFamily="2" charset="-79"/>
                    <a:cs typeface="Aharoni" panose="02010803020104030203" pitchFamily="2" charset="-79"/>
                  </a:rPr>
                  <a:t>Dairy</a:t>
                </a:r>
              </a:p>
            </p:txBody>
          </p:sp>
        </p:grpSp>
      </p:grpSp>
      <p:grpSp>
        <p:nvGrpSpPr>
          <p:cNvPr id="21" name="Group 20">
            <a:extLst>
              <a:ext uri="{FF2B5EF4-FFF2-40B4-BE49-F238E27FC236}">
                <a16:creationId xmlns:a16="http://schemas.microsoft.com/office/drawing/2014/main" id="{774618AC-426F-B185-E302-94CD1E5090C3}"/>
              </a:ext>
            </a:extLst>
          </p:cNvPr>
          <p:cNvGrpSpPr/>
          <p:nvPr/>
        </p:nvGrpSpPr>
        <p:grpSpPr>
          <a:xfrm>
            <a:off x="1458052" y="2135995"/>
            <a:ext cx="4960838" cy="3549353"/>
            <a:chOff x="1438754" y="1739397"/>
            <a:chExt cx="4960838" cy="3549353"/>
          </a:xfrm>
        </p:grpSpPr>
        <p:pic>
          <p:nvPicPr>
            <p:cNvPr id="13" name="Picture 12">
              <a:extLst>
                <a:ext uri="{FF2B5EF4-FFF2-40B4-BE49-F238E27FC236}">
                  <a16:creationId xmlns:a16="http://schemas.microsoft.com/office/drawing/2014/main" id="{41D5F084-B0BA-A1C4-A89F-C9689405CD63}"/>
                </a:ext>
              </a:extLst>
            </p:cNvPr>
            <p:cNvPicPr>
              <a:picLocks noChangeAspect="1"/>
            </p:cNvPicPr>
            <p:nvPr/>
          </p:nvPicPr>
          <p:blipFill>
            <a:blip r:embed="rId12"/>
            <a:stretch>
              <a:fillRect/>
            </a:stretch>
          </p:blipFill>
          <p:spPr>
            <a:xfrm>
              <a:off x="3796733" y="1739397"/>
              <a:ext cx="2602859" cy="3549353"/>
            </a:xfrm>
            <a:prstGeom prst="ellipse">
              <a:avLst/>
            </a:prstGeom>
            <a:ln>
              <a:noFill/>
            </a:ln>
            <a:effectLst>
              <a:glow rad="228600">
                <a:schemeClr val="accent6">
                  <a:satMod val="175000"/>
                  <a:alpha val="40000"/>
                </a:schemeClr>
              </a:glow>
              <a:softEdge rad="112500"/>
            </a:effectLst>
          </p:spPr>
        </p:pic>
        <p:sp>
          <p:nvSpPr>
            <p:cNvPr id="20" name="TextBox 9">
              <a:extLst>
                <a:ext uri="{FF2B5EF4-FFF2-40B4-BE49-F238E27FC236}">
                  <a16:creationId xmlns:a16="http://schemas.microsoft.com/office/drawing/2014/main" id="{C912E819-779C-9097-4D00-4B7DA23D5EF4}"/>
                </a:ext>
              </a:extLst>
            </p:cNvPr>
            <p:cNvSpPr txBox="1"/>
            <p:nvPr/>
          </p:nvSpPr>
          <p:spPr>
            <a:xfrm>
              <a:off x="1438754" y="3193881"/>
              <a:ext cx="216747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milk</a:t>
              </a:r>
            </a:p>
          </p:txBody>
        </p:sp>
      </p:grpSp>
      <p:grpSp>
        <p:nvGrpSpPr>
          <p:cNvPr id="23" name="Group 22">
            <a:extLst>
              <a:ext uri="{FF2B5EF4-FFF2-40B4-BE49-F238E27FC236}">
                <a16:creationId xmlns:a16="http://schemas.microsoft.com/office/drawing/2014/main" id="{5DA737F1-BE9E-271F-3A7C-D40CD3B22F42}"/>
              </a:ext>
            </a:extLst>
          </p:cNvPr>
          <p:cNvGrpSpPr/>
          <p:nvPr/>
        </p:nvGrpSpPr>
        <p:grpSpPr>
          <a:xfrm>
            <a:off x="1134807" y="6434465"/>
            <a:ext cx="7603941" cy="3239212"/>
            <a:chOff x="1134807" y="6434465"/>
            <a:chExt cx="7603941" cy="3239212"/>
          </a:xfrm>
        </p:grpSpPr>
        <p:pic>
          <p:nvPicPr>
            <p:cNvPr id="15" name="Picture 14">
              <a:extLst>
                <a:ext uri="{FF2B5EF4-FFF2-40B4-BE49-F238E27FC236}">
                  <a16:creationId xmlns:a16="http://schemas.microsoft.com/office/drawing/2014/main" id="{64E6952A-B4B8-95C3-223D-ADC07B670321}"/>
                </a:ext>
              </a:extLst>
            </p:cNvPr>
            <p:cNvPicPr>
              <a:picLocks noChangeAspect="1"/>
            </p:cNvPicPr>
            <p:nvPr/>
          </p:nvPicPr>
          <p:blipFill>
            <a:blip r:embed="rId13"/>
            <a:stretch>
              <a:fillRect/>
            </a:stretch>
          </p:blipFill>
          <p:spPr>
            <a:xfrm>
              <a:off x="4257202" y="6434465"/>
              <a:ext cx="4481546" cy="3239212"/>
            </a:xfrm>
            <a:prstGeom prst="ellipse">
              <a:avLst/>
            </a:prstGeom>
            <a:ln>
              <a:noFill/>
            </a:ln>
            <a:effectLst>
              <a:glow rad="228600">
                <a:schemeClr val="accent3">
                  <a:satMod val="175000"/>
                  <a:alpha val="40000"/>
                </a:schemeClr>
              </a:glow>
              <a:softEdge rad="112500"/>
            </a:effectLst>
          </p:spPr>
        </p:pic>
        <p:sp>
          <p:nvSpPr>
            <p:cNvPr id="22" name="TextBox 9">
              <a:extLst>
                <a:ext uri="{FF2B5EF4-FFF2-40B4-BE49-F238E27FC236}">
                  <a16:creationId xmlns:a16="http://schemas.microsoft.com/office/drawing/2014/main" id="{C0A2BB10-58EF-9856-CD88-E0212843DEA0}"/>
                </a:ext>
              </a:extLst>
            </p:cNvPr>
            <p:cNvSpPr txBox="1"/>
            <p:nvPr/>
          </p:nvSpPr>
          <p:spPr>
            <a:xfrm>
              <a:off x="1134807" y="6778628"/>
              <a:ext cx="3181434"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cheese</a:t>
              </a:r>
            </a:p>
          </p:txBody>
        </p:sp>
      </p:grpSp>
      <p:grpSp>
        <p:nvGrpSpPr>
          <p:cNvPr id="25" name="Group 24">
            <a:extLst>
              <a:ext uri="{FF2B5EF4-FFF2-40B4-BE49-F238E27FC236}">
                <a16:creationId xmlns:a16="http://schemas.microsoft.com/office/drawing/2014/main" id="{E2F39109-BB37-FA7D-833C-F022216FAC85}"/>
              </a:ext>
            </a:extLst>
          </p:cNvPr>
          <p:cNvGrpSpPr/>
          <p:nvPr/>
        </p:nvGrpSpPr>
        <p:grpSpPr>
          <a:xfrm>
            <a:off x="11294902" y="6130941"/>
            <a:ext cx="6384996" cy="3399834"/>
            <a:chOff x="11294902" y="6130941"/>
            <a:chExt cx="6384996" cy="3399834"/>
          </a:xfrm>
        </p:grpSpPr>
        <p:pic>
          <p:nvPicPr>
            <p:cNvPr id="19" name="Picture 18">
              <a:extLst>
                <a:ext uri="{FF2B5EF4-FFF2-40B4-BE49-F238E27FC236}">
                  <a16:creationId xmlns:a16="http://schemas.microsoft.com/office/drawing/2014/main" id="{08BFD4F2-B1D2-895E-1C24-CCF3878872F5}"/>
                </a:ext>
              </a:extLst>
            </p:cNvPr>
            <p:cNvPicPr>
              <a:picLocks noChangeAspect="1"/>
            </p:cNvPicPr>
            <p:nvPr/>
          </p:nvPicPr>
          <p:blipFill>
            <a:blip r:embed="rId14"/>
            <a:stretch>
              <a:fillRect/>
            </a:stretch>
          </p:blipFill>
          <p:spPr>
            <a:xfrm>
              <a:off x="11294902" y="6130941"/>
              <a:ext cx="3477909" cy="3399834"/>
            </a:xfrm>
            <a:prstGeom prst="ellipse">
              <a:avLst/>
            </a:prstGeom>
            <a:ln>
              <a:noFill/>
            </a:ln>
            <a:effectLst>
              <a:glow rad="228600">
                <a:schemeClr val="accent2">
                  <a:satMod val="175000"/>
                  <a:alpha val="40000"/>
                </a:schemeClr>
              </a:glow>
              <a:softEdge rad="112500"/>
            </a:effectLst>
          </p:spPr>
        </p:pic>
        <p:sp>
          <p:nvSpPr>
            <p:cNvPr id="24" name="TextBox 9">
              <a:extLst>
                <a:ext uri="{FF2B5EF4-FFF2-40B4-BE49-F238E27FC236}">
                  <a16:creationId xmlns:a16="http://schemas.microsoft.com/office/drawing/2014/main" id="{02CB2292-598E-8B93-2F4B-A4BFBB644D5A}"/>
                </a:ext>
              </a:extLst>
            </p:cNvPr>
            <p:cNvSpPr txBox="1"/>
            <p:nvPr/>
          </p:nvSpPr>
          <p:spPr>
            <a:xfrm>
              <a:off x="14846609" y="6688257"/>
              <a:ext cx="2833289"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cream</a:t>
              </a:r>
            </a:p>
          </p:txBody>
        </p:sp>
      </p:grpSp>
      <p:grpSp>
        <p:nvGrpSpPr>
          <p:cNvPr id="27" name="Group 26">
            <a:extLst>
              <a:ext uri="{FF2B5EF4-FFF2-40B4-BE49-F238E27FC236}">
                <a16:creationId xmlns:a16="http://schemas.microsoft.com/office/drawing/2014/main" id="{3864DA05-B355-CA45-5C40-9B0F137E855B}"/>
              </a:ext>
            </a:extLst>
          </p:cNvPr>
          <p:cNvGrpSpPr/>
          <p:nvPr/>
        </p:nvGrpSpPr>
        <p:grpSpPr>
          <a:xfrm>
            <a:off x="9994285" y="1129078"/>
            <a:ext cx="6767828" cy="3725931"/>
            <a:chOff x="9994285" y="1129078"/>
            <a:chExt cx="6767828" cy="3725931"/>
          </a:xfrm>
        </p:grpSpPr>
        <p:pic>
          <p:nvPicPr>
            <p:cNvPr id="17" name="Picture 16">
              <a:extLst>
                <a:ext uri="{FF2B5EF4-FFF2-40B4-BE49-F238E27FC236}">
                  <a16:creationId xmlns:a16="http://schemas.microsoft.com/office/drawing/2014/main" id="{5F30AA35-856F-49D4-7801-0885F2BC16C2}"/>
                </a:ext>
              </a:extLst>
            </p:cNvPr>
            <p:cNvPicPr>
              <a:picLocks noChangeAspect="1"/>
            </p:cNvPicPr>
            <p:nvPr/>
          </p:nvPicPr>
          <p:blipFill>
            <a:blip r:embed="rId15"/>
            <a:stretch>
              <a:fillRect/>
            </a:stretch>
          </p:blipFill>
          <p:spPr>
            <a:xfrm>
              <a:off x="12783510" y="1129078"/>
              <a:ext cx="3978603" cy="3725931"/>
            </a:xfrm>
            <a:prstGeom prst="ellipse">
              <a:avLst/>
            </a:prstGeom>
            <a:ln>
              <a:noFill/>
            </a:ln>
            <a:effectLst>
              <a:glow rad="228600">
                <a:schemeClr val="accent5">
                  <a:satMod val="175000"/>
                  <a:alpha val="40000"/>
                </a:schemeClr>
              </a:glow>
              <a:softEdge rad="112500"/>
            </a:effectLst>
          </p:spPr>
        </p:pic>
        <p:sp>
          <p:nvSpPr>
            <p:cNvPr id="26" name="TextBox 9">
              <a:extLst>
                <a:ext uri="{FF2B5EF4-FFF2-40B4-BE49-F238E27FC236}">
                  <a16:creationId xmlns:a16="http://schemas.microsoft.com/office/drawing/2014/main" id="{A3AB2BE9-3AA0-2441-049D-E91BC88E7D33}"/>
                </a:ext>
              </a:extLst>
            </p:cNvPr>
            <p:cNvSpPr txBox="1"/>
            <p:nvPr/>
          </p:nvSpPr>
          <p:spPr>
            <a:xfrm>
              <a:off x="9994285" y="1579749"/>
              <a:ext cx="2773305" cy="681790"/>
            </a:xfrm>
            <a:prstGeom prst="rect">
              <a:avLst/>
            </a:prstGeom>
          </p:spPr>
          <p:txBody>
            <a:bodyPr wrap="square" lIns="0" tIns="0" rIns="0" bIns="0" rtlCol="0" anchor="t">
              <a:spAutoFit/>
            </a:bodyPr>
            <a:lstStyle/>
            <a:p>
              <a:pPr algn="ctr">
                <a:lnSpc>
                  <a:spcPts val="5040"/>
                </a:lnSpc>
              </a:pPr>
              <a:r>
                <a:rPr lang="en-US" sz="7200" dirty="0">
                  <a:solidFill>
                    <a:srgbClr val="000000"/>
                  </a:solidFill>
                  <a:latin typeface=".VnVogue" panose="020B7200000000000000" pitchFamily="34" charset="0"/>
                  <a:cs typeface="Aharoni" panose="02010803020104030203" pitchFamily="2" charset="-79"/>
                </a:rPr>
                <a:t>yogurt</a:t>
              </a:r>
            </a:p>
          </p:txBody>
        </p:sp>
      </p:grpSp>
    </p:spTree>
    <p:custDataLst>
      <p:tags r:id="rId1"/>
    </p:custDataLst>
    <p:extLst>
      <p:ext uri="{BB962C8B-B14F-4D97-AF65-F5344CB8AC3E}">
        <p14:creationId xmlns:p14="http://schemas.microsoft.com/office/powerpoint/2010/main" val="802569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147AB33-27EF-478D-8E5D-58370EBD344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Phạm Thị Thanh Vâ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anh 5 Review 3 Period 3"/>
</p:tagLst>
</file>

<file path=ppt/tags/tag10.xml><?xml version="1.0" encoding="utf-8"?>
<p:tagLst xmlns:a="http://schemas.openxmlformats.org/drawingml/2006/main" xmlns:r="http://schemas.openxmlformats.org/officeDocument/2006/relationships" xmlns:p="http://schemas.openxmlformats.org/presentationml/2006/main">
  <p:tag name="GENSWF_SLIDE_UID" val="{4381FD3F-CB2F-48D0-B34C-F6063884BA5D}:483"/>
</p:tagLst>
</file>

<file path=ppt/tags/tag11.xml><?xml version="1.0" encoding="utf-8"?>
<p:tagLst xmlns:a="http://schemas.openxmlformats.org/drawingml/2006/main" xmlns:r="http://schemas.openxmlformats.org/officeDocument/2006/relationships" xmlns:p="http://schemas.openxmlformats.org/presentationml/2006/main">
  <p:tag name="GENSWF_SLIDE_UID" val="{9441B7DA-69AD-4BF9-A120-63B4AF98F2B8}:484"/>
</p:tagLst>
</file>

<file path=ppt/tags/tag12.xml><?xml version="1.0" encoding="utf-8"?>
<p:tagLst xmlns:a="http://schemas.openxmlformats.org/drawingml/2006/main" xmlns:r="http://schemas.openxmlformats.org/officeDocument/2006/relationships" xmlns:p="http://schemas.openxmlformats.org/presentationml/2006/main">
  <p:tag name="GENSWF_SLIDE_UID" val="{B8DC1A0B-3916-444A-9462-3608D4782CC7}:485"/>
</p:tagLst>
</file>

<file path=ppt/tags/tag13.xml><?xml version="1.0" encoding="utf-8"?>
<p:tagLst xmlns:a="http://schemas.openxmlformats.org/drawingml/2006/main" xmlns:r="http://schemas.openxmlformats.org/officeDocument/2006/relationships" xmlns:p="http://schemas.openxmlformats.org/presentationml/2006/main">
  <p:tag name="GENSWF_SLIDE_UID" val="{75145C85-00ED-42CC-A1B3-0197270284B6}:486"/>
</p:tagLst>
</file>

<file path=ppt/tags/tag14.xml><?xml version="1.0" encoding="utf-8"?>
<p:tagLst xmlns:a="http://schemas.openxmlformats.org/drawingml/2006/main" xmlns:r="http://schemas.openxmlformats.org/officeDocument/2006/relationships" xmlns:p="http://schemas.openxmlformats.org/presentationml/2006/main">
  <p:tag name="GENSWF_SLIDE_UID" val="{D7B9C057-7E1C-42B0-A024-AF7E29669D03}:487"/>
</p:tagLst>
</file>

<file path=ppt/tags/tag15.xml><?xml version="1.0" encoding="utf-8"?>
<p:tagLst xmlns:a="http://schemas.openxmlformats.org/drawingml/2006/main" xmlns:r="http://schemas.openxmlformats.org/officeDocument/2006/relationships" xmlns:p="http://schemas.openxmlformats.org/presentationml/2006/main">
  <p:tag name="GENSWF_SLIDE_UID" val="{6A87C701-D117-4909-A264-701EE6AEFF39}:489"/>
</p:tagLst>
</file>

<file path=ppt/tags/tag16.xml><?xml version="1.0" encoding="utf-8"?>
<p:tagLst xmlns:a="http://schemas.openxmlformats.org/drawingml/2006/main" xmlns:r="http://schemas.openxmlformats.org/officeDocument/2006/relationships" xmlns:p="http://schemas.openxmlformats.org/presentationml/2006/main">
  <p:tag name="GENSWF_SLIDE_UID" val="{272E46F9-CDE1-448C-82BA-35B587E3BAF6}:488"/>
</p:tagLst>
</file>

<file path=ppt/tags/tag17.xml><?xml version="1.0" encoding="utf-8"?>
<p:tagLst xmlns:a="http://schemas.openxmlformats.org/drawingml/2006/main" xmlns:r="http://schemas.openxmlformats.org/officeDocument/2006/relationships" xmlns:p="http://schemas.openxmlformats.org/presentationml/2006/main">
  <p:tag name="GENSWF_SLIDE_UID" val="{0E22252C-5265-4F7A-BDE4-236F022CB932}:411"/>
</p:tagLst>
</file>

<file path=ppt/tags/tag18.xml><?xml version="1.0" encoding="utf-8"?>
<p:tagLst xmlns:a="http://schemas.openxmlformats.org/drawingml/2006/main" xmlns:r="http://schemas.openxmlformats.org/officeDocument/2006/relationships" xmlns:p="http://schemas.openxmlformats.org/presentationml/2006/main">
  <p:tag name="GENSWF_SLIDE_UID" val="{7FD1B947-7BDA-4480-8E82-D47E4097167C}:407"/>
</p:tagLst>
</file>

<file path=ppt/tags/tag19.xml><?xml version="1.0" encoding="utf-8"?>
<p:tagLst xmlns:a="http://schemas.openxmlformats.org/drawingml/2006/main" xmlns:r="http://schemas.openxmlformats.org/officeDocument/2006/relationships" xmlns:p="http://schemas.openxmlformats.org/presentationml/2006/main">
  <p:tag name="GENSWF_SLIDE_UID" val="{FE28D3BA-CD66-4AE6-8FB4-0946D62CDE0F}:450"/>
</p:tagLst>
</file>

<file path=ppt/tags/tag2.xml><?xml version="1.0" encoding="utf-8"?>
<p:tagLst xmlns:a="http://schemas.openxmlformats.org/drawingml/2006/main" xmlns:r="http://schemas.openxmlformats.org/officeDocument/2006/relationships" xmlns:p="http://schemas.openxmlformats.org/presentationml/2006/main">
  <p:tag name="GENSWF_SLIDE_UID" val="{822B32C6-A8D1-4A8F-9CAB-45284EFFF752}:274"/>
</p:tagLst>
</file>

<file path=ppt/tags/tag20.xml><?xml version="1.0" encoding="utf-8"?>
<p:tagLst xmlns:a="http://schemas.openxmlformats.org/drawingml/2006/main" xmlns:r="http://schemas.openxmlformats.org/officeDocument/2006/relationships" xmlns:p="http://schemas.openxmlformats.org/presentationml/2006/main">
  <p:tag name="GENSWF_SLIDE_UID" val="{C60C7291-DC53-4F7E-B199-7A3B09EEC2F3}:490"/>
</p:tagLst>
</file>

<file path=ppt/tags/tag21.xml><?xml version="1.0" encoding="utf-8"?>
<p:tagLst xmlns:a="http://schemas.openxmlformats.org/drawingml/2006/main" xmlns:r="http://schemas.openxmlformats.org/officeDocument/2006/relationships" xmlns:p="http://schemas.openxmlformats.org/presentationml/2006/main">
  <p:tag name="GENSWF_SLIDE_UID" val="{DDC2EE3B-0850-444B-AF88-9AC720F44AE0}:491"/>
</p:tagLst>
</file>

<file path=ppt/tags/tag22.xml><?xml version="1.0" encoding="utf-8"?>
<p:tagLst xmlns:a="http://schemas.openxmlformats.org/drawingml/2006/main" xmlns:r="http://schemas.openxmlformats.org/officeDocument/2006/relationships" xmlns:p="http://schemas.openxmlformats.org/presentationml/2006/main">
  <p:tag name="GENSWF_SLIDE_UID" val="{6A59D94F-1772-4DD3-9219-4C9E43AD7F6F}:492"/>
</p:tagLst>
</file>

<file path=ppt/tags/tag23.xml><?xml version="1.0" encoding="utf-8"?>
<p:tagLst xmlns:a="http://schemas.openxmlformats.org/drawingml/2006/main" xmlns:r="http://schemas.openxmlformats.org/officeDocument/2006/relationships" xmlns:p="http://schemas.openxmlformats.org/presentationml/2006/main">
  <p:tag name="GENSWF_SLIDE_UID" val="{8AC6EED7-9D67-47A1-94B5-1DB5199E9350}:494"/>
</p:tagLst>
</file>

<file path=ppt/tags/tag24.xml><?xml version="1.0" encoding="utf-8"?>
<p:tagLst xmlns:a="http://schemas.openxmlformats.org/drawingml/2006/main" xmlns:r="http://schemas.openxmlformats.org/officeDocument/2006/relationships" xmlns:p="http://schemas.openxmlformats.org/presentationml/2006/main">
  <p:tag name="GENSWF_SLIDE_UID" val="{A1F66DAE-B1AB-4200-9B66-3F5DD916D184}:454"/>
</p:tagLst>
</file>

<file path=ppt/tags/tag25.xml><?xml version="1.0" encoding="utf-8"?>
<p:tagLst xmlns:a="http://schemas.openxmlformats.org/drawingml/2006/main" xmlns:r="http://schemas.openxmlformats.org/officeDocument/2006/relationships" xmlns:p="http://schemas.openxmlformats.org/presentationml/2006/main">
  <p:tag name="GENSWF_SLIDE_UID" val="{37ACB586-10FA-4003-BEE8-7BC017FC3D1E}:495"/>
</p:tagLst>
</file>

<file path=ppt/tags/tag26.xml><?xml version="1.0" encoding="utf-8"?>
<p:tagLst xmlns:a="http://schemas.openxmlformats.org/drawingml/2006/main" xmlns:r="http://schemas.openxmlformats.org/officeDocument/2006/relationships" xmlns:p="http://schemas.openxmlformats.org/presentationml/2006/main">
  <p:tag name="GENSWF_SLIDE_UID" val="{4812FDCC-68F8-4419-96C4-7F9A984B0088}:496"/>
</p:tagLst>
</file>

<file path=ppt/tags/tag27.xml><?xml version="1.0" encoding="utf-8"?>
<p:tagLst xmlns:a="http://schemas.openxmlformats.org/drawingml/2006/main" xmlns:r="http://schemas.openxmlformats.org/officeDocument/2006/relationships" xmlns:p="http://schemas.openxmlformats.org/presentationml/2006/main">
  <p:tag name="GENSWF_SLIDE_UID" val="{7F12884D-C15C-4C73-8DFC-16381D33E534}:497"/>
</p:tagLst>
</file>

<file path=ppt/tags/tag28.xml><?xml version="1.0" encoding="utf-8"?>
<p:tagLst xmlns:a="http://schemas.openxmlformats.org/drawingml/2006/main" xmlns:r="http://schemas.openxmlformats.org/officeDocument/2006/relationships" xmlns:p="http://schemas.openxmlformats.org/presentationml/2006/main">
  <p:tag name="GENSWF_SLIDE_UID" val="{09C64484-694F-478D-8DC3-68AF1030A823}:498"/>
</p:tagLst>
</file>

<file path=ppt/tags/tag29.xml><?xml version="1.0" encoding="utf-8"?>
<p:tagLst xmlns:a="http://schemas.openxmlformats.org/drawingml/2006/main" xmlns:r="http://schemas.openxmlformats.org/officeDocument/2006/relationships" xmlns:p="http://schemas.openxmlformats.org/presentationml/2006/main">
  <p:tag name="GENSWF_SLIDE_UID" val="{075F289E-2BB5-42C6-B2C9-12994601C286}:499"/>
</p:tagLst>
</file>

<file path=ppt/tags/tag3.xml><?xml version="1.0" encoding="utf-8"?>
<p:tagLst xmlns:a="http://schemas.openxmlformats.org/drawingml/2006/main" xmlns:r="http://schemas.openxmlformats.org/officeDocument/2006/relationships" xmlns:p="http://schemas.openxmlformats.org/presentationml/2006/main">
  <p:tag name="GENSWF_SLIDE_UID" val="{214296A2-72F9-4DB4-B823-A2D7FA22844B}:256"/>
</p:tagLst>
</file>

<file path=ppt/tags/tag30.xml><?xml version="1.0" encoding="utf-8"?>
<p:tagLst xmlns:a="http://schemas.openxmlformats.org/drawingml/2006/main" xmlns:r="http://schemas.openxmlformats.org/officeDocument/2006/relationships" xmlns:p="http://schemas.openxmlformats.org/presentationml/2006/main">
  <p:tag name="GENSWF_SLIDE_UID" val="{99CFB406-B9FB-4309-AF2A-6D5D81799FFC}:500"/>
</p:tagLst>
</file>

<file path=ppt/tags/tag31.xml><?xml version="1.0" encoding="utf-8"?>
<p:tagLst xmlns:a="http://schemas.openxmlformats.org/drawingml/2006/main" xmlns:r="http://schemas.openxmlformats.org/officeDocument/2006/relationships" xmlns:p="http://schemas.openxmlformats.org/presentationml/2006/main">
  <p:tag name="GENSWF_SLIDE_UID" val="{9721B234-68C2-485A-A11D-F553E7AFC4C3}:501"/>
</p:tagLst>
</file>

<file path=ppt/tags/tag32.xml><?xml version="1.0" encoding="utf-8"?>
<p:tagLst xmlns:a="http://schemas.openxmlformats.org/drawingml/2006/main" xmlns:r="http://schemas.openxmlformats.org/officeDocument/2006/relationships" xmlns:p="http://schemas.openxmlformats.org/presentationml/2006/main">
  <p:tag name="GENSWF_SLIDE_UID" val="{ED9842ED-E878-4B98-9D86-B2A60C38A525}:502"/>
</p:tagLst>
</file>

<file path=ppt/tags/tag33.xml><?xml version="1.0" encoding="utf-8"?>
<p:tagLst xmlns:a="http://schemas.openxmlformats.org/drawingml/2006/main" xmlns:r="http://schemas.openxmlformats.org/officeDocument/2006/relationships" xmlns:p="http://schemas.openxmlformats.org/presentationml/2006/main">
  <p:tag name="GENSWF_SLIDE_UID" val="{C453BA0D-320B-4C99-AC5F-13F3285AE18A}:504"/>
</p:tagLst>
</file>

<file path=ppt/tags/tag34.xml><?xml version="1.0" encoding="utf-8"?>
<p:tagLst xmlns:a="http://schemas.openxmlformats.org/drawingml/2006/main" xmlns:r="http://schemas.openxmlformats.org/officeDocument/2006/relationships" xmlns:p="http://schemas.openxmlformats.org/presentationml/2006/main">
  <p:tag name="GENSWF_SLIDE_UID" val="{21B61C38-6EBB-4366-AD45-C4D789594E18}:505"/>
</p:tagLst>
</file>

<file path=ppt/tags/tag35.xml><?xml version="1.0" encoding="utf-8"?>
<p:tagLst xmlns:a="http://schemas.openxmlformats.org/drawingml/2006/main" xmlns:r="http://schemas.openxmlformats.org/officeDocument/2006/relationships" xmlns:p="http://schemas.openxmlformats.org/presentationml/2006/main">
  <p:tag name="GENSWF_SLIDE_UID" val="{2925F540-C3CE-4785-B043-A3D06A85D5A9}:506"/>
</p:tagLst>
</file>

<file path=ppt/tags/tag36.xml><?xml version="1.0" encoding="utf-8"?>
<p:tagLst xmlns:a="http://schemas.openxmlformats.org/drawingml/2006/main" xmlns:r="http://schemas.openxmlformats.org/officeDocument/2006/relationships" xmlns:p="http://schemas.openxmlformats.org/presentationml/2006/main">
  <p:tag name="GENSWF_SLIDE_UID" val="{73321896-5634-4CC9-AF03-57FF88BC53E4}:507"/>
</p:tagLst>
</file>

<file path=ppt/tags/tag37.xml><?xml version="1.0" encoding="utf-8"?>
<p:tagLst xmlns:a="http://schemas.openxmlformats.org/drawingml/2006/main" xmlns:r="http://schemas.openxmlformats.org/officeDocument/2006/relationships" xmlns:p="http://schemas.openxmlformats.org/presentationml/2006/main">
  <p:tag name="GENSWF_SLIDE_UID" val="{DADFD0C5-0709-416D-A6FC-84F8A3EBA794}:508"/>
</p:tagLst>
</file>

<file path=ppt/tags/tag38.xml><?xml version="1.0" encoding="utf-8"?>
<p:tagLst xmlns:a="http://schemas.openxmlformats.org/drawingml/2006/main" xmlns:r="http://schemas.openxmlformats.org/officeDocument/2006/relationships" xmlns:p="http://schemas.openxmlformats.org/presentationml/2006/main">
  <p:tag name="GENSWF_SLIDE_UID" val="{FCE9B670-DCA7-47B2-BE34-22EEBBDC1E6E}:509"/>
</p:tagLst>
</file>

<file path=ppt/tags/tag39.xml><?xml version="1.0" encoding="utf-8"?>
<p:tagLst xmlns:a="http://schemas.openxmlformats.org/drawingml/2006/main" xmlns:r="http://schemas.openxmlformats.org/officeDocument/2006/relationships" xmlns:p="http://schemas.openxmlformats.org/presentationml/2006/main">
  <p:tag name="GENSWF_SLIDE_UID" val="{EBA15D6D-A4F1-4D9E-B623-BB6BD7C2EF40}:493"/>
</p:tagLst>
</file>

<file path=ppt/tags/tag4.xml><?xml version="1.0" encoding="utf-8"?>
<p:tagLst xmlns:a="http://schemas.openxmlformats.org/drawingml/2006/main" xmlns:r="http://schemas.openxmlformats.org/officeDocument/2006/relationships" xmlns:p="http://schemas.openxmlformats.org/presentationml/2006/main">
  <p:tag name="GENSWF_SLIDE_UID" val="{98FBC4ED-3806-4155-B786-FDC6D82A9126}:257"/>
</p:tagLst>
</file>

<file path=ppt/tags/tag40.xml><?xml version="1.0" encoding="utf-8"?>
<p:tagLst xmlns:a="http://schemas.openxmlformats.org/drawingml/2006/main" xmlns:r="http://schemas.openxmlformats.org/officeDocument/2006/relationships" xmlns:p="http://schemas.openxmlformats.org/presentationml/2006/main">
  <p:tag name="GENSWF_SLIDE_UID" val="{0D2268D9-CBFD-4878-ABFB-36CB56CA95CD}:410"/>
</p:tagLst>
</file>

<file path=ppt/tags/tag41.xml><?xml version="1.0" encoding="utf-8"?>
<p:tagLst xmlns:a="http://schemas.openxmlformats.org/drawingml/2006/main" xmlns:r="http://schemas.openxmlformats.org/officeDocument/2006/relationships" xmlns:p="http://schemas.openxmlformats.org/presentationml/2006/main">
  <p:tag name="GENSWF_SLIDE_UID" val="{8C785DA2-97F9-436B-8735-ACB5110210D3}:436"/>
</p:tagLst>
</file>

<file path=ppt/tags/tag42.xml><?xml version="1.0" encoding="utf-8"?>
<p:tagLst xmlns:a="http://schemas.openxmlformats.org/drawingml/2006/main" xmlns:r="http://schemas.openxmlformats.org/officeDocument/2006/relationships" xmlns:p="http://schemas.openxmlformats.org/presentationml/2006/main">
  <p:tag name="GENSWF_SLIDE_UID" val="{08DDA71C-790E-4068-8E81-9D3108A007CF}:564"/>
</p:tagLst>
</file>

<file path=ppt/tags/tag43.xml><?xml version="1.0" encoding="utf-8"?>
<p:tagLst xmlns:a="http://schemas.openxmlformats.org/drawingml/2006/main" xmlns:r="http://schemas.openxmlformats.org/officeDocument/2006/relationships" xmlns:p="http://schemas.openxmlformats.org/presentationml/2006/main">
  <p:tag name="GENSWF_SLIDE_UID" val="{56F5B01F-4886-4741-BA39-4BFB2CBB22F8}:570"/>
</p:tagLst>
</file>

<file path=ppt/tags/tag44.xml><?xml version="1.0" encoding="utf-8"?>
<p:tagLst xmlns:a="http://schemas.openxmlformats.org/drawingml/2006/main" xmlns:r="http://schemas.openxmlformats.org/officeDocument/2006/relationships" xmlns:p="http://schemas.openxmlformats.org/presentationml/2006/main">
  <p:tag name="GENSWF_SLIDE_UID" val="{6C8C5584-77CD-4DA7-BFD9-06245D9501EB}:571"/>
</p:tagLst>
</file>

<file path=ppt/tags/tag45.xml><?xml version="1.0" encoding="utf-8"?>
<p:tagLst xmlns:a="http://schemas.openxmlformats.org/drawingml/2006/main" xmlns:r="http://schemas.openxmlformats.org/officeDocument/2006/relationships" xmlns:p="http://schemas.openxmlformats.org/presentationml/2006/main">
  <p:tag name="GENSWF_SLIDE_UID" val="{D4F2E375-C593-4729-8890-01F53F3B96F3}:572"/>
</p:tagLst>
</file>

<file path=ppt/tags/tag46.xml><?xml version="1.0" encoding="utf-8"?>
<p:tagLst xmlns:a="http://schemas.openxmlformats.org/drawingml/2006/main" xmlns:r="http://schemas.openxmlformats.org/officeDocument/2006/relationships" xmlns:p="http://schemas.openxmlformats.org/presentationml/2006/main">
  <p:tag name="GENSWF_SLIDE_UID" val="{090A4A8D-1724-4D08-B6B6-FBD53042E6A5}:573"/>
</p:tagLst>
</file>

<file path=ppt/tags/tag47.xml><?xml version="1.0" encoding="utf-8"?>
<p:tagLst xmlns:a="http://schemas.openxmlformats.org/drawingml/2006/main" xmlns:r="http://schemas.openxmlformats.org/officeDocument/2006/relationships" xmlns:p="http://schemas.openxmlformats.org/presentationml/2006/main">
  <p:tag name="GENSWF_SLIDE_UID" val="{F090066F-2588-4EE6-92D1-627FB3819A30}:574"/>
</p:tagLst>
</file>

<file path=ppt/tags/tag48.xml><?xml version="1.0" encoding="utf-8"?>
<p:tagLst xmlns:a="http://schemas.openxmlformats.org/drawingml/2006/main" xmlns:r="http://schemas.openxmlformats.org/officeDocument/2006/relationships" xmlns:p="http://schemas.openxmlformats.org/presentationml/2006/main">
  <p:tag name="GENSWF_SLIDE_UID" val="{7C86AF25-EDCA-49C1-84BC-8AC6DE911D87}:575"/>
</p:tagLst>
</file>

<file path=ppt/tags/tag49.xml><?xml version="1.0" encoding="utf-8"?>
<p:tagLst xmlns:a="http://schemas.openxmlformats.org/drawingml/2006/main" xmlns:r="http://schemas.openxmlformats.org/officeDocument/2006/relationships" xmlns:p="http://schemas.openxmlformats.org/presentationml/2006/main">
  <p:tag name="GENSWF_SLIDE_UID" val="{D2785971-1596-40EB-8319-91001F67EF3B}:576"/>
</p:tagLst>
</file>

<file path=ppt/tags/tag5.xml><?xml version="1.0" encoding="utf-8"?>
<p:tagLst xmlns:a="http://schemas.openxmlformats.org/drawingml/2006/main" xmlns:r="http://schemas.openxmlformats.org/officeDocument/2006/relationships" xmlns:p="http://schemas.openxmlformats.org/presentationml/2006/main">
  <p:tag name="GENSWF_SLIDE_UID" val="{FC6927C8-4B5B-46B1-99A4-52364E4D3B37}:259"/>
</p:tagLst>
</file>

<file path=ppt/tags/tag50.xml><?xml version="1.0" encoding="utf-8"?>
<p:tagLst xmlns:a="http://schemas.openxmlformats.org/drawingml/2006/main" xmlns:r="http://schemas.openxmlformats.org/officeDocument/2006/relationships" xmlns:p="http://schemas.openxmlformats.org/presentationml/2006/main">
  <p:tag name="GENSWF_SLIDE_UID" val="{A770BEB8-C182-46AB-8AE5-AF33C815512C}:577"/>
</p:tagLst>
</file>

<file path=ppt/tags/tag51.xml><?xml version="1.0" encoding="utf-8"?>
<p:tagLst xmlns:a="http://schemas.openxmlformats.org/drawingml/2006/main" xmlns:r="http://schemas.openxmlformats.org/officeDocument/2006/relationships" xmlns:p="http://schemas.openxmlformats.org/presentationml/2006/main">
  <p:tag name="GENSWF_SLIDE_UID" val="{63BEA6C9-260A-4CD7-909C-896AD0C03ED0}:268"/>
</p:tagLst>
</file>

<file path=ppt/tags/tag52.xml><?xml version="1.0" encoding="utf-8"?>
<p:tagLst xmlns:a="http://schemas.openxmlformats.org/drawingml/2006/main" xmlns:r="http://schemas.openxmlformats.org/officeDocument/2006/relationships" xmlns:p="http://schemas.openxmlformats.org/presentationml/2006/main">
  <p:tag name="GENSWF_SLIDE_UID" val="{A17700C2-2BFF-4371-A3E5-E39544FDDC15}:435"/>
</p:tagLst>
</file>

<file path=ppt/tags/tag53.xml><?xml version="1.0" encoding="utf-8"?>
<p:tagLst xmlns:a="http://schemas.openxmlformats.org/drawingml/2006/main" xmlns:r="http://schemas.openxmlformats.org/officeDocument/2006/relationships" xmlns:p="http://schemas.openxmlformats.org/presentationml/2006/main">
  <p:tag name="GENSWF_SLIDE_UID" val="{D687113A-3FB8-4F94-BB74-0FD38BAFE62E}:565"/>
</p:tagLst>
</file>

<file path=ppt/tags/tag54.xml><?xml version="1.0" encoding="utf-8"?>
<p:tagLst xmlns:a="http://schemas.openxmlformats.org/drawingml/2006/main" xmlns:r="http://schemas.openxmlformats.org/officeDocument/2006/relationships" xmlns:p="http://schemas.openxmlformats.org/presentationml/2006/main">
  <p:tag name="GENSWF_SLIDE_UID" val="{D4385605-D00F-4DFF-9A2A-B6D063F98C4C}:566"/>
</p:tagLst>
</file>

<file path=ppt/tags/tag55.xml><?xml version="1.0" encoding="utf-8"?>
<p:tagLst xmlns:a="http://schemas.openxmlformats.org/drawingml/2006/main" xmlns:r="http://schemas.openxmlformats.org/officeDocument/2006/relationships" xmlns:p="http://schemas.openxmlformats.org/presentationml/2006/main">
  <p:tag name="GENSWF_SLIDE_UID" val="{CFC89294-BF66-4D5D-B9C2-45F8AB224275}:567"/>
</p:tagLst>
</file>

<file path=ppt/tags/tag56.xml><?xml version="1.0" encoding="utf-8"?>
<p:tagLst xmlns:a="http://schemas.openxmlformats.org/drawingml/2006/main" xmlns:r="http://schemas.openxmlformats.org/officeDocument/2006/relationships" xmlns:p="http://schemas.openxmlformats.org/presentationml/2006/main">
  <p:tag name="GENSWF_SLIDE_UID" val="{E02FDAB2-9735-4B4B-BB43-537675A49D1C}:568"/>
</p:tagLst>
</file>

<file path=ppt/tags/tag57.xml><?xml version="1.0" encoding="utf-8"?>
<p:tagLst xmlns:a="http://schemas.openxmlformats.org/drawingml/2006/main" xmlns:r="http://schemas.openxmlformats.org/officeDocument/2006/relationships" xmlns:p="http://schemas.openxmlformats.org/presentationml/2006/main">
  <p:tag name="GENSWF_SLIDE_UID" val="{948DFBE7-A4FE-48BE-A959-E5AFAA9AFC70}:569"/>
</p:tagLst>
</file>

<file path=ppt/tags/tag58.xml><?xml version="1.0" encoding="utf-8"?>
<p:tagLst xmlns:a="http://schemas.openxmlformats.org/drawingml/2006/main" xmlns:r="http://schemas.openxmlformats.org/officeDocument/2006/relationships" xmlns:p="http://schemas.openxmlformats.org/presentationml/2006/main">
  <p:tag name="GENSWF_SLIDE_UID" val="{1C81F136-105C-41DA-894E-D0F85E5D7CDC}:437"/>
</p:tagLst>
</file>

<file path=ppt/tags/tag59.xml><?xml version="1.0" encoding="utf-8"?>
<p:tagLst xmlns:a="http://schemas.openxmlformats.org/drawingml/2006/main" xmlns:r="http://schemas.openxmlformats.org/officeDocument/2006/relationships" xmlns:p="http://schemas.openxmlformats.org/presentationml/2006/main">
  <p:tag name="GENSWF_SLIDE_UID" val="{671F3702-AEBC-42FE-91DA-28252F090DAE}:578"/>
</p:tagLst>
</file>

<file path=ppt/tags/tag6.xml><?xml version="1.0" encoding="utf-8"?>
<p:tagLst xmlns:a="http://schemas.openxmlformats.org/drawingml/2006/main" xmlns:r="http://schemas.openxmlformats.org/officeDocument/2006/relationships" xmlns:p="http://schemas.openxmlformats.org/presentationml/2006/main">
  <p:tag name="GENSWF_SLIDE_UID" val="{A8D1CF6C-872A-4715-B7BE-BCFF5CCF8DCF}:482"/>
</p:tagLst>
</file>

<file path=ppt/tags/tag7.xml><?xml version="1.0" encoding="utf-8"?>
<p:tagLst xmlns:a="http://schemas.openxmlformats.org/drawingml/2006/main" xmlns:r="http://schemas.openxmlformats.org/officeDocument/2006/relationships" xmlns:p="http://schemas.openxmlformats.org/presentationml/2006/main">
  <p:tag name="GENSWF_SLIDE_UID" val="{0156A622-A720-4EDD-A311-8B12D0C3C229}:412"/>
</p:tagLst>
</file>

<file path=ppt/tags/tag8.xml><?xml version="1.0" encoding="utf-8"?>
<p:tagLst xmlns:a="http://schemas.openxmlformats.org/drawingml/2006/main" xmlns:r="http://schemas.openxmlformats.org/officeDocument/2006/relationships" xmlns:p="http://schemas.openxmlformats.org/presentationml/2006/main">
  <p:tag name="GENSWF_SLIDE_UID" val="{2F19EE96-A5F0-4C48-985F-FC054F38F17E}:406"/>
</p:tagLst>
</file>

<file path=ppt/tags/tag9.xml><?xml version="1.0" encoding="utf-8"?>
<p:tagLst xmlns:a="http://schemas.openxmlformats.org/drawingml/2006/main" xmlns:r="http://schemas.openxmlformats.org/officeDocument/2006/relationships" xmlns:p="http://schemas.openxmlformats.org/presentationml/2006/main">
  <p:tag name="GENSWF_SLIDE_UID" val="{7F0A86FE-AFA7-48EA-9593-4E9BD859B79A}:2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372</TotalTime>
  <Words>2236</Words>
  <Application>Microsoft Office PowerPoint</Application>
  <PresentationFormat>Custom</PresentationFormat>
  <Paragraphs>370</Paragraphs>
  <Slides>58</Slides>
  <Notes>45</Notes>
  <HiddenSlides>0</HiddenSlides>
  <MMClips>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Glacial Indifference Bold</vt:lpstr>
      <vt:lpstr>.VnVogue</vt:lpstr>
      <vt:lpstr>Aharoni</vt:lpstr>
      <vt:lpstr>Glacial Indifference</vt:lpstr>
      <vt:lpstr>Aptos</vt:lpstr>
      <vt:lpstr>Berlin Sans FB Demi</vt:lpstr>
      <vt:lpstr>Times New Roman</vt:lpstr>
      <vt:lpstr>Calibri</vt:lpstr>
      <vt:lpstr>StoryBook Rough</vt:lpstr>
      <vt:lpstr>Arial</vt:lpstr>
      <vt:lpstr>Fredoka One</vt:lpstr>
      <vt:lpstr>Arimo Bold</vt:lpstr>
      <vt:lpstr>TimesNewRomanPS-BoldMT</vt:lpstr>
      <vt:lpstr>Bradley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anh 5 Review 3 Period 3</dc:title>
  <dc:creator>TRANGNHD</dc:creator>
  <cp:lastModifiedBy>LIEN THANH</cp:lastModifiedBy>
  <cp:revision>13</cp:revision>
  <dcterms:created xsi:type="dcterms:W3CDTF">2006-08-16T00:00:00Z</dcterms:created>
  <dcterms:modified xsi:type="dcterms:W3CDTF">2025-03-21T14:10:00Z</dcterms:modified>
  <dc:identifier>DAF0T6VNcfU</dc:identifier>
</cp:coreProperties>
</file>