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74" r:id="rId2"/>
    <p:sldId id="256" r:id="rId3"/>
    <p:sldId id="257" r:id="rId4"/>
    <p:sldId id="435" r:id="rId5"/>
    <p:sldId id="472" r:id="rId6"/>
    <p:sldId id="260" r:id="rId7"/>
    <p:sldId id="473" r:id="rId8"/>
    <p:sldId id="464" r:id="rId9"/>
    <p:sldId id="436" r:id="rId10"/>
    <p:sldId id="440" r:id="rId11"/>
    <p:sldId id="444" r:id="rId12"/>
    <p:sldId id="445" r:id="rId13"/>
    <p:sldId id="446" r:id="rId14"/>
    <p:sldId id="447" r:id="rId15"/>
    <p:sldId id="448" r:id="rId16"/>
    <p:sldId id="463" r:id="rId17"/>
    <p:sldId id="437" r:id="rId18"/>
    <p:sldId id="449" r:id="rId19"/>
    <p:sldId id="450" r:id="rId20"/>
    <p:sldId id="451" r:id="rId21"/>
    <p:sldId id="452" r:id="rId22"/>
    <p:sldId id="453" r:id="rId23"/>
    <p:sldId id="454" r:id="rId24"/>
    <p:sldId id="455" r:id="rId25"/>
    <p:sldId id="456" r:id="rId26"/>
    <p:sldId id="457" r:id="rId27"/>
    <p:sldId id="458" r:id="rId28"/>
    <p:sldId id="465" r:id="rId29"/>
    <p:sldId id="438" r:id="rId30"/>
    <p:sldId id="443" r:id="rId31"/>
    <p:sldId id="460" r:id="rId32"/>
    <p:sldId id="462" r:id="rId33"/>
    <p:sldId id="468" r:id="rId34"/>
    <p:sldId id="461" r:id="rId35"/>
    <p:sldId id="469" r:id="rId36"/>
    <p:sldId id="470" r:id="rId37"/>
    <p:sldId id="466" r:id="rId38"/>
    <p:sldId id="439" r:id="rId39"/>
    <p:sldId id="474" r:id="rId40"/>
    <p:sldId id="471" r:id="rId41"/>
    <p:sldId id="475" r:id="rId42"/>
    <p:sldId id="476" r:id="rId43"/>
    <p:sldId id="477" r:id="rId44"/>
    <p:sldId id="478" r:id="rId45"/>
    <p:sldId id="262" r:id="rId46"/>
    <p:sldId id="263" r:id="rId47"/>
    <p:sldId id="264" r:id="rId48"/>
    <p:sldId id="479" r:id="rId49"/>
    <p:sldId id="480" r:id="rId50"/>
    <p:sldId id="267" r:id="rId51"/>
    <p:sldId id="467" r:id="rId52"/>
    <p:sldId id="509" r:id="rId53"/>
  </p:sldIdLst>
  <p:sldSz cx="18288000" cy="10287000"/>
  <p:notesSz cx="6858000" cy="9144000"/>
  <p:embeddedFontLst>
    <p:embeddedFont>
      <p:font typeface="Fredoka One" panose="02000000000000000000" charset="0"/>
      <p:regular r:id="rId55"/>
    </p:embeddedFont>
    <p:embeddedFont>
      <p:font typeface="Dreaming Outloud Pro" panose="03050502040302030504" charset="0"/>
      <p:regular r:id="rId56"/>
      <p:italic r:id="rId57"/>
    </p:embeddedFont>
    <p:embeddedFont>
      <p:font typeface="Gliker" panose="00000500000000000000" charset="0"/>
      <p:regular r:id="rId58"/>
    </p:embeddedFont>
    <p:embeddedFont>
      <p:font typeface="Calibri" panose="020F0502020204030204" pitchFamily="34" charset="0"/>
      <p:regular r:id="rId59"/>
      <p:bold r:id="rId60"/>
      <p:italic r:id="rId61"/>
      <p:boldItalic r:id="rId62"/>
    </p:embeddedFont>
    <p:embeddedFont>
      <p:font typeface="Suranna" panose="02000600000000000000" charset="0"/>
      <p:regular r:id="rId63"/>
    </p:embeddedFont>
    <p:embeddedFont>
      <p:font typeface="Sniglet" panose="020B0604020202020204" charset="0"/>
      <p:regular r:id="rId64"/>
    </p:embeddedFont>
    <p:embeddedFont>
      <p:font typeface="Margin" charset="0"/>
      <p:regular r:id="rId65"/>
    </p:embeddedFont>
    <p:embeddedFont>
      <p:font typeface="Agrandir Medium" panose="020B0604020202020204" charset="0"/>
      <p:regular r:id="rId66"/>
    </p:embeddedFont>
    <p:embeddedFont>
      <p:font typeface="Congenial" panose="02000503040000020004" charset="0"/>
      <p:regular r:id="rId67"/>
      <p:bold r:id="rId68"/>
      <p:italic r:id="rId69"/>
      <p:boldItalic r:id="rId70"/>
    </p:embeddedFont>
  </p:embeddedFontLst>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275" autoAdjust="0"/>
  </p:normalViewPr>
  <p:slideViewPr>
    <p:cSldViewPr>
      <p:cViewPr varScale="1">
        <p:scale>
          <a:sx n="40" d="100"/>
          <a:sy n="40" d="100"/>
        </p:scale>
        <p:origin x="102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22EE11-182A-4D87-8C46-71394B870E09}" type="slidenum">
              <a:rPr lang="en-US" smtClean="0"/>
              <a:t>1</a:t>
            </a:fld>
            <a:endParaRPr lang="en-US"/>
          </a:p>
        </p:txBody>
      </p:sp>
    </p:spTree>
    <p:extLst>
      <p:ext uri="{BB962C8B-B14F-4D97-AF65-F5344CB8AC3E}">
        <p14:creationId xmlns:p14="http://schemas.microsoft.com/office/powerpoint/2010/main" val="509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58658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3401838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Point at the question pattern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Read it aloud and have pupils repeat it several times. Repeat the procedure with the answer pattern </a:t>
            </a:r>
            <a:r>
              <a:rPr lang="en-US" sz="1800" i="1" dirty="0">
                <a:solidFill>
                  <a:srgbClr val="000000"/>
                </a:solidFill>
                <a:effectLst/>
                <a:latin typeface="Times New Roman" panose="02020603050405020304" pitchFamily="18" charset="0"/>
                <a:ea typeface="Times New Roman" panose="02020603050405020304" pitchFamily="18" charset="0"/>
              </a:rPr>
              <a:t>I have ___.</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3: </a:t>
            </a:r>
            <a:r>
              <a:rPr lang="en-US" sz="1200" dirty="0">
                <a:solidFill>
                  <a:srgbClr val="000000"/>
                </a:solidFill>
                <a:effectLst/>
                <a:latin typeface="Times New Roman" panose="02020603050405020304" pitchFamily="18" charset="0"/>
                <a:ea typeface="Times New Roman" panose="02020603050405020304" pitchFamily="18" charset="0"/>
              </a:rPr>
              <a:t>Point at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2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2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4: </a:t>
            </a:r>
            <a:r>
              <a:rPr lang="en-US" sz="12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347872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274820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14466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609246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Put pupils in pairs and have them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using the pictures. Invite a few pairs to point at the pictures and say the questions and answers in front of the class. Give corrections and feedback where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322046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phrase </a:t>
            </a:r>
            <a:r>
              <a:rPr lang="en-US" sz="1800" i="1" dirty="0" err="1">
                <a:solidFill>
                  <a:srgbClr val="000000"/>
                </a:solidFill>
                <a:effectLst/>
                <a:latin typeface="Times New Roman" panose="02020603050405020304" pitchFamily="18" charset="0"/>
                <a:ea typeface="Times New Roman" panose="02020603050405020304" pitchFamily="18" charset="0"/>
              </a:rPr>
              <a:t>Phòng</a:t>
            </a:r>
            <a:r>
              <a:rPr lang="en-US" sz="1800" i="1" dirty="0">
                <a:solidFill>
                  <a:srgbClr val="000000"/>
                </a:solidFill>
                <a:effectLst/>
                <a:latin typeface="Times New Roman" panose="02020603050405020304" pitchFamily="18" charset="0"/>
                <a:ea typeface="Times New Roman" panose="02020603050405020304" pitchFamily="18" charset="0"/>
              </a:rPr>
              <a:t> Y </a:t>
            </a:r>
            <a:r>
              <a:rPr lang="en-US" sz="1800" i="1" dirty="0" err="1">
                <a:solidFill>
                  <a:srgbClr val="000000"/>
                </a:solidFill>
                <a:effectLst/>
                <a:latin typeface="Times New Roman" panose="02020603050405020304" pitchFamily="18" charset="0"/>
                <a:ea typeface="Times New Roman" panose="02020603050405020304" pitchFamily="18" charset="0"/>
              </a:rPr>
              <a:t>tế</a:t>
            </a:r>
            <a:r>
              <a:rPr lang="en-US" sz="1800" i="1" dirty="0">
                <a:solidFill>
                  <a:srgbClr val="000000"/>
                </a:solidFill>
                <a:effectLst/>
                <a:latin typeface="Times New Roman" panose="02020603050405020304" pitchFamily="18" charset="0"/>
                <a:ea typeface="Times New Roman" panose="02020603050405020304" pitchFamily="18" charset="0"/>
              </a:rPr>
              <a:t> (Clinic) </a:t>
            </a:r>
            <a:r>
              <a:rPr lang="en-US" sz="1800" dirty="0">
                <a:solidFill>
                  <a:srgbClr val="000000"/>
                </a:solidFill>
                <a:effectLst/>
                <a:latin typeface="Times New Roman" panose="02020603050405020304" pitchFamily="18" charset="0"/>
                <a:ea typeface="Times New Roman" panose="02020603050405020304" pitchFamily="18" charset="0"/>
              </a:rPr>
              <a:t>to guess the context of the picture. Ask them about the health problems that the characters may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66092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31</a:t>
            </a:fld>
            <a:endParaRPr lang="en-US"/>
          </a:p>
        </p:txBody>
      </p:sp>
    </p:spTree>
    <p:extLst>
      <p:ext uri="{BB962C8B-B14F-4D97-AF65-F5344CB8AC3E}">
        <p14:creationId xmlns:p14="http://schemas.microsoft.com/office/powerpoint/2010/main" val="434871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Have some pairs role-play by asking and answering questions about the health problems in the picture. Go around the classroom to observe and provide help.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32</a:t>
            </a:fld>
            <a:endParaRPr lang="en-US"/>
          </a:p>
        </p:txBody>
      </p:sp>
    </p:spTree>
    <p:extLst>
      <p:ext uri="{BB962C8B-B14F-4D97-AF65-F5344CB8AC3E}">
        <p14:creationId xmlns:p14="http://schemas.microsoft.com/office/powerpoint/2010/main" val="418060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341674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some pairs to role-play as a doctor and a pupil to ask and answer questions about health problems in front of the class. Give corrections and feedback where necessary. Then, encourage pupils to talk about the other health problems that they know.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33</a:t>
            </a:fld>
            <a:endParaRPr lang="en-US"/>
          </a:p>
        </p:txBody>
      </p:sp>
    </p:spTree>
    <p:extLst>
      <p:ext uri="{BB962C8B-B14F-4D97-AF65-F5344CB8AC3E}">
        <p14:creationId xmlns:p14="http://schemas.microsoft.com/office/powerpoint/2010/main" val="348005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131382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36</a:t>
            </a:fld>
            <a:endParaRPr lang="en-US"/>
          </a:p>
        </p:txBody>
      </p:sp>
    </p:spTree>
    <p:extLst>
      <p:ext uri="{BB962C8B-B14F-4D97-AF65-F5344CB8AC3E}">
        <p14:creationId xmlns:p14="http://schemas.microsoft.com/office/powerpoint/2010/main" val="151933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53074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2: </a:t>
            </a:r>
            <a:r>
              <a:rPr lang="en-US" sz="1200" dirty="0">
                <a:solidFill>
                  <a:srgbClr val="000000"/>
                </a:solidFill>
                <a:effectLst/>
                <a:latin typeface="Times New Roman" panose="02020603050405020304" pitchFamily="18" charset="0"/>
                <a:ea typeface="Times New Roman" panose="02020603050405020304" pitchFamily="18" charset="0"/>
              </a:rPr>
              <a:t>Ask pupils to look at Picture </a:t>
            </a:r>
            <a:r>
              <a:rPr lang="en-US" sz="1200" b="1" dirty="0">
                <a:solidFill>
                  <a:srgbClr val="000000"/>
                </a:solidFill>
                <a:effectLst/>
                <a:latin typeface="Times New Roman" panose="02020603050405020304" pitchFamily="18" charset="0"/>
                <a:ea typeface="Times New Roman" panose="02020603050405020304" pitchFamily="18" charset="0"/>
              </a:rPr>
              <a:t>a and b</a:t>
            </a:r>
            <a:r>
              <a:rPr lang="en-US" sz="1200" dirty="0">
                <a:solidFill>
                  <a:srgbClr val="000000"/>
                </a:solidFill>
                <a:effectLst/>
                <a:latin typeface="Times New Roman" panose="02020603050405020304" pitchFamily="18" charset="0"/>
                <a:ea typeface="Times New Roman" panose="02020603050405020304" pitchFamily="18" charset="0"/>
              </a:rPr>
              <a:t>. Play the recording for them to listen to the entire</a:t>
            </a:r>
            <a:br>
              <a:rPr lang="en-US" sz="1200" dirty="0">
                <a:solidFill>
                  <a:srgbClr val="000000"/>
                </a:solidFill>
                <a:effectLst/>
                <a:latin typeface="Times New Roman" panose="02020603050405020304" pitchFamily="18" charset="0"/>
                <a:ea typeface="Times New Roman" panose="02020603050405020304" pitchFamily="18" charset="0"/>
              </a:rPr>
            </a:br>
            <a:r>
              <a:rPr lang="en-US" sz="1200" dirty="0">
                <a:solidFill>
                  <a:srgbClr val="000000"/>
                </a:solidFill>
                <a:effectLst/>
                <a:latin typeface="Times New Roman" panose="02020603050405020304" pitchFamily="18" charset="0"/>
                <a:ea typeface="Times New Roman" panose="02020603050405020304" pitchFamily="18" charset="0"/>
              </a:rPr>
              <a:t>conversation several times and point to the characters.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423237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again, sentence by sentence, for pupils to listen and repeat individually and in chorus. Correct their pronunciation where necessary. Repeat the same procedure with Picture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304056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a few pairs to the front of the class to listen and repeat the sentences in the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recording. Check their pronunciation, and give corrections and feedback where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necessary.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question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and the answer </a:t>
            </a:r>
            <a:r>
              <a:rPr lang="en-US" sz="1800" i="1" dirty="0">
                <a:solidFill>
                  <a:srgbClr val="000000"/>
                </a:solidFill>
                <a:effectLst/>
                <a:latin typeface="Times New Roman" panose="02020603050405020304" pitchFamily="18" charset="0"/>
                <a:ea typeface="Times New Roman" panose="02020603050405020304" pitchFamily="18" charset="0"/>
              </a:rPr>
              <a:t>I have a headache</a:t>
            </a:r>
            <a:r>
              <a:rPr lang="en-US" sz="1800" dirty="0">
                <a:solidFill>
                  <a:srgbClr val="000000"/>
                </a:solidFill>
                <a:effectLst/>
                <a:latin typeface="Times New Roman" panose="02020603050405020304" pitchFamily="18" charset="0"/>
                <a:ea typeface="Times New Roman" panose="02020603050405020304" pitchFamily="18" charset="0"/>
              </a:rPr>
              <a:t>. Explain that they are a question and an answer about someone’s health.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15</a:t>
            </a:fld>
            <a:endParaRPr lang="en-US"/>
          </a:p>
        </p:txBody>
      </p:sp>
    </p:spTree>
    <p:extLst>
      <p:ext uri="{BB962C8B-B14F-4D97-AF65-F5344CB8AC3E}">
        <p14:creationId xmlns:p14="http://schemas.microsoft.com/office/powerpoint/2010/main" val="96291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and say what they can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228436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244571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107754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6.svg"/><Relationship Id="rId11" Type="http://schemas.openxmlformats.org/officeDocument/2006/relationships/image" Target="../media/image49.sv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6.svg"/><Relationship Id="rId11" Type="http://schemas.openxmlformats.org/officeDocument/2006/relationships/image" Target="../media/image49.sv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1.mp3"/><Relationship Id="rId7" Type="http://schemas.openxmlformats.org/officeDocument/2006/relationships/image" Target="../media/image29.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audio" Target="NULL" TargetMode="External"/><Relationship Id="rId16" Type="http://schemas.openxmlformats.org/officeDocument/2006/relationships/image" Target="../media/image34.GIF"/><Relationship Id="rId1" Type="http://schemas.openxmlformats.org/officeDocument/2006/relationships/tags" Target="../tags/tag13.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4.xml"/><Relationship Id="rId15" Type="http://schemas.openxmlformats.org/officeDocument/2006/relationships/image" Target="../media/image33.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1.mp3"/><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NULL" TargetMode="External"/><Relationship Id="rId16" Type="http://schemas.openxmlformats.org/officeDocument/2006/relationships/image" Target="../media/image34.GIF"/><Relationship Id="rId1" Type="http://schemas.openxmlformats.org/officeDocument/2006/relationships/tags" Target="../tags/tag14.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5.xml"/><Relationship Id="rId15" Type="http://schemas.openxmlformats.org/officeDocument/2006/relationships/image" Target="../media/image35.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46.svg"/><Relationship Id="rId12" Type="http://schemas.openxmlformats.org/officeDocument/2006/relationships/image" Target="../media/image49.sv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image" Target="../media/image34.GIF"/><Relationship Id="rId10" Type="http://schemas.openxmlformats.org/officeDocument/2006/relationships/image" Target="../media/image30.png"/><Relationship Id="rId4" Type="http://schemas.openxmlformats.org/officeDocument/2006/relationships/slideLayout" Target="../slideLayouts/slideLayout7.xml"/><Relationship Id="rId9" Type="http://schemas.openxmlformats.org/officeDocument/2006/relationships/image" Target="../media/image12.sv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1.mp3"/><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NULL" TargetMode="External"/><Relationship Id="rId16" Type="http://schemas.openxmlformats.org/officeDocument/2006/relationships/image" Target="../media/image37.png"/><Relationship Id="rId1" Type="http://schemas.openxmlformats.org/officeDocument/2006/relationships/tags" Target="../tags/tag16.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6.xml"/><Relationship Id="rId15" Type="http://schemas.openxmlformats.org/officeDocument/2006/relationships/image" Target="../media/image36.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2.svg"/><Relationship Id="rId11" Type="http://schemas.openxmlformats.org/officeDocument/2006/relationships/image" Target="../media/image27.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9.png"/><Relationship Id="rId3" Type="http://schemas.openxmlformats.org/officeDocument/2006/relationships/notesSlide" Target="../notesSlides/notesSlide7.xml"/><Relationship Id="rId7" Type="http://schemas.openxmlformats.org/officeDocument/2006/relationships/image" Target="../media/image7.pn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6.svg"/><Relationship Id="rId11" Type="http://schemas.openxmlformats.org/officeDocument/2006/relationships/image" Target="../media/image49.svg"/><Relationship Id="rId5" Type="http://schemas.openxmlformats.org/officeDocument/2006/relationships/image" Target="../media/image29.png"/><Relationship Id="rId15" Type="http://schemas.openxmlformats.org/officeDocument/2006/relationships/image" Target="../media/image41.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8.xml"/><Relationship Id="rId15" Type="http://schemas.openxmlformats.org/officeDocument/2006/relationships/image" Target="../media/image42.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9.xml"/><Relationship Id="rId15" Type="http://schemas.openxmlformats.org/officeDocument/2006/relationships/image" Target="../media/image43.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10.xml"/><Relationship Id="rId15" Type="http://schemas.openxmlformats.org/officeDocument/2006/relationships/image" Target="../media/image44.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notesSlide" Target="../notesSlides/notesSlide11.xml"/><Relationship Id="rId15" Type="http://schemas.openxmlformats.org/officeDocument/2006/relationships/image" Target="../media/image45.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2.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notesSlide" Target="../notesSlides/notesSlide12.xml"/><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notesSlide" Target="../notesSlides/notesSlide13.xml"/><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4.png"/><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notesSlide" Target="../notesSlides/notesSlide14.xml"/><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5.png"/><Relationship Id="rId2" Type="http://schemas.openxmlformats.org/officeDocument/2006/relationships/audio" Target="NULL" TargetMode="External"/><Relationship Id="rId1" Type="http://schemas.openxmlformats.org/officeDocument/2006/relationships/tags" Target="../tags/tag27.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notesSlide" Target="../notesSlides/notesSlide15.xml"/><Relationship Id="rId10" Type="http://schemas.openxmlformats.org/officeDocument/2006/relationships/image" Target="../media/image46.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audio" Target="../media/media4.mp3"/><Relationship Id="rId7" Type="http://schemas.openxmlformats.org/officeDocument/2006/relationships/image" Target="../media/image29.png"/><Relationship Id="rId12" Type="http://schemas.openxmlformats.org/officeDocument/2006/relationships/image" Target="../media/image49.svg"/><Relationship Id="rId17" Type="http://schemas.openxmlformats.org/officeDocument/2006/relationships/image" Target="../media/image50.png"/><Relationship Id="rId2" Type="http://schemas.microsoft.com/office/2007/relationships/media" Target="../media/media4.mp3"/><Relationship Id="rId16" Type="http://schemas.openxmlformats.org/officeDocument/2006/relationships/image" Target="../media/image49.png"/><Relationship Id="rId1" Type="http://schemas.openxmlformats.org/officeDocument/2006/relationships/tags" Target="../tags/tag28.xml"/><Relationship Id="rId6" Type="http://schemas.openxmlformats.org/officeDocument/2006/relationships/image" Target="../media/image16.png"/><Relationship Id="rId11" Type="http://schemas.openxmlformats.org/officeDocument/2006/relationships/image" Target="../media/image31.png"/><Relationship Id="rId5" Type="http://schemas.openxmlformats.org/officeDocument/2006/relationships/notesSlide" Target="../notesSlides/notesSlide16.xml"/><Relationship Id="rId15" Type="http://schemas.openxmlformats.org/officeDocument/2006/relationships/image" Target="../media/image48.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2.svg"/><Relationship Id="rId11" Type="http://schemas.openxmlformats.org/officeDocument/2006/relationships/image" Target="../media/image27.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3.wdp"/><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23.svg"/><Relationship Id="rId7" Type="http://schemas.openxmlformats.org/officeDocument/2006/relationships/image" Target="../media/image14.svg"/><Relationship Id="rId12" Type="http://schemas.openxmlformats.org/officeDocument/2006/relationships/image" Target="../media/image11.png"/><Relationship Id="rId17" Type="http://schemas.microsoft.com/office/2007/relationships/hdphoto" Target="../media/hdphoto5.wdp"/><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tags" Target="../tags/tag4.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12.svg"/><Relationship Id="rId15" Type="http://schemas.microsoft.com/office/2007/relationships/hdphoto" Target="../media/hdphoto4.wdp"/><Relationship Id="rId10" Type="http://schemas.openxmlformats.org/officeDocument/2006/relationships/image" Target="../media/image10.png"/><Relationship Id="rId19" Type="http://schemas.openxmlformats.org/officeDocument/2006/relationships/image" Target="../media/image21.sv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2.png"/><Relationship Id="rId22"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4.GIF"/><Relationship Id="rId3" Type="http://schemas.openxmlformats.org/officeDocument/2006/relationships/notesSlide" Target="../notesSlides/notesSlide17.xml"/><Relationship Id="rId7" Type="http://schemas.openxmlformats.org/officeDocument/2006/relationships/image" Target="../media/image7.png"/><Relationship Id="rId12" Type="http://schemas.openxmlformats.org/officeDocument/2006/relationships/image" Target="../media/image21.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6.svg"/><Relationship Id="rId11" Type="http://schemas.openxmlformats.org/officeDocument/2006/relationships/image" Target="../media/image14.png"/><Relationship Id="rId5" Type="http://schemas.openxmlformats.org/officeDocument/2006/relationships/image" Target="../media/image29.png"/><Relationship Id="rId10" Type="http://schemas.openxmlformats.org/officeDocument/2006/relationships/image" Target="../media/image71.svg"/><Relationship Id="rId4" Type="http://schemas.openxmlformats.org/officeDocument/2006/relationships/image" Target="../media/image16.png"/><Relationship Id="rId9" Type="http://schemas.openxmlformats.org/officeDocument/2006/relationships/image" Target="../media/image52.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5.png"/><Relationship Id="rId3" Type="http://schemas.openxmlformats.org/officeDocument/2006/relationships/notesSlide" Target="../notesSlides/notesSlide18.xml"/><Relationship Id="rId7" Type="http://schemas.openxmlformats.org/officeDocument/2006/relationships/image" Target="../media/image7.png"/><Relationship Id="rId12" Type="http://schemas.openxmlformats.org/officeDocument/2006/relationships/image" Target="../media/image74.sv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6.svg"/><Relationship Id="rId11" Type="http://schemas.openxmlformats.org/officeDocument/2006/relationships/image" Target="../media/image54.png"/><Relationship Id="rId5" Type="http://schemas.openxmlformats.org/officeDocument/2006/relationships/image" Target="../media/image29.png"/><Relationship Id="rId10" Type="http://schemas.openxmlformats.org/officeDocument/2006/relationships/image" Target="../media/image49.svg"/><Relationship Id="rId4" Type="http://schemas.openxmlformats.org/officeDocument/2006/relationships/image" Target="../media/image16.png"/><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4.png"/><Relationship Id="rId18" Type="http://schemas.openxmlformats.org/officeDocument/2006/relationships/image" Target="../media/image47.png"/><Relationship Id="rId3" Type="http://schemas.openxmlformats.org/officeDocument/2006/relationships/audio" Target="../media/media2.mp3"/><Relationship Id="rId7" Type="http://schemas.openxmlformats.org/officeDocument/2006/relationships/image" Target="../media/image29.png"/><Relationship Id="rId12" Type="http://schemas.openxmlformats.org/officeDocument/2006/relationships/image" Target="../media/image71.svg"/><Relationship Id="rId17" Type="http://schemas.openxmlformats.org/officeDocument/2006/relationships/image" Target="../media/image34.GIF"/><Relationship Id="rId2" Type="http://schemas.microsoft.com/office/2007/relationships/media" Target="../media/media2.mp3"/><Relationship Id="rId16" Type="http://schemas.openxmlformats.org/officeDocument/2006/relationships/image" Target="../media/image57.png"/><Relationship Id="rId1" Type="http://schemas.openxmlformats.org/officeDocument/2006/relationships/tags" Target="../tags/tag33.xml"/><Relationship Id="rId6" Type="http://schemas.openxmlformats.org/officeDocument/2006/relationships/image" Target="../media/image16.png"/><Relationship Id="rId11" Type="http://schemas.openxmlformats.org/officeDocument/2006/relationships/image" Target="../media/image52.png"/><Relationship Id="rId5" Type="http://schemas.openxmlformats.org/officeDocument/2006/relationships/notesSlide" Target="../notesSlides/notesSlide19.xml"/><Relationship Id="rId15" Type="http://schemas.openxmlformats.org/officeDocument/2006/relationships/image" Target="../media/image56.png"/><Relationship Id="rId10" Type="http://schemas.openxmlformats.org/officeDocument/2006/relationships/image" Target="../media/image12.svg"/><Relationship Id="rId19"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21.svg"/></Relationships>
</file>

<file path=ppt/slides/_rels/slide3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6.png"/><Relationship Id="rId18" Type="http://schemas.openxmlformats.org/officeDocument/2006/relationships/image" Target="../media/image60.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9.svg"/><Relationship Id="rId17" Type="http://schemas.openxmlformats.org/officeDocument/2006/relationships/image" Target="../media/image6.png"/><Relationship Id="rId2" Type="http://schemas.openxmlformats.org/officeDocument/2006/relationships/audio" Target="NULL" TargetMode="External"/><Relationship Id="rId16" Type="http://schemas.openxmlformats.org/officeDocument/2006/relationships/image" Target="../media/image59.jpeg"/><Relationship Id="rId1" Type="http://schemas.openxmlformats.org/officeDocument/2006/relationships/tags" Target="../tags/tag34.xml"/><Relationship Id="rId6" Type="http://schemas.openxmlformats.org/officeDocument/2006/relationships/image" Target="../media/image16.png"/><Relationship Id="rId11" Type="http://schemas.openxmlformats.org/officeDocument/2006/relationships/image" Target="../media/image31.png"/><Relationship Id="rId5" Type="http://schemas.openxmlformats.org/officeDocument/2006/relationships/notesSlide" Target="../notesSlides/notesSlide20.xml"/><Relationship Id="rId15" Type="http://schemas.openxmlformats.org/officeDocument/2006/relationships/image" Target="../media/image58.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9.svg"/><Relationship Id="rId17" Type="http://schemas.openxmlformats.org/officeDocument/2006/relationships/image" Target="../media/image61.png"/><Relationship Id="rId2" Type="http://schemas.openxmlformats.org/officeDocument/2006/relationships/audio" Target="NULL" TargetMode="External"/><Relationship Id="rId16" Type="http://schemas.openxmlformats.org/officeDocument/2006/relationships/image" Target="../media/image6.png"/><Relationship Id="rId1" Type="http://schemas.openxmlformats.org/officeDocument/2006/relationships/tags" Target="../tags/tag35.xml"/><Relationship Id="rId6" Type="http://schemas.openxmlformats.org/officeDocument/2006/relationships/image" Target="../media/image16.png"/><Relationship Id="rId11" Type="http://schemas.openxmlformats.org/officeDocument/2006/relationships/image" Target="../media/image31.png"/><Relationship Id="rId5" Type="http://schemas.openxmlformats.org/officeDocument/2006/relationships/notesSlide" Target="../notesSlides/notesSlide21.xml"/><Relationship Id="rId15" Type="http://schemas.openxmlformats.org/officeDocument/2006/relationships/image" Target="../media/image59.jpe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74.svg"/></Relationships>
</file>

<file path=ppt/slides/_rels/slide3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9.svg"/><Relationship Id="rId17" Type="http://schemas.openxmlformats.org/officeDocument/2006/relationships/image" Target="../media/image62.png"/><Relationship Id="rId2" Type="http://schemas.openxmlformats.org/officeDocument/2006/relationships/audio" Target="NULL" TargetMode="External"/><Relationship Id="rId16" Type="http://schemas.openxmlformats.org/officeDocument/2006/relationships/image" Target="../media/image6.png"/><Relationship Id="rId1" Type="http://schemas.openxmlformats.org/officeDocument/2006/relationships/tags" Target="../tags/tag36.xml"/><Relationship Id="rId6" Type="http://schemas.openxmlformats.org/officeDocument/2006/relationships/image" Target="../media/image16.png"/><Relationship Id="rId11" Type="http://schemas.openxmlformats.org/officeDocument/2006/relationships/image" Target="../media/image31.png"/><Relationship Id="rId5" Type="http://schemas.openxmlformats.org/officeDocument/2006/relationships/notesSlide" Target="../notesSlides/notesSlide22.xml"/><Relationship Id="rId15" Type="http://schemas.openxmlformats.org/officeDocument/2006/relationships/image" Target="../media/image59.jpe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74.svg"/></Relationships>
</file>

<file path=ppt/slides/_rels/slide3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49.svg"/><Relationship Id="rId17" Type="http://schemas.openxmlformats.org/officeDocument/2006/relationships/image" Target="../media/image63.png"/><Relationship Id="rId2" Type="http://schemas.openxmlformats.org/officeDocument/2006/relationships/audio" Target="NULL" TargetMode="External"/><Relationship Id="rId16" Type="http://schemas.openxmlformats.org/officeDocument/2006/relationships/image" Target="../media/image6.png"/><Relationship Id="rId1" Type="http://schemas.openxmlformats.org/officeDocument/2006/relationships/tags" Target="../tags/tag37.xml"/><Relationship Id="rId6" Type="http://schemas.openxmlformats.org/officeDocument/2006/relationships/image" Target="../media/image16.png"/><Relationship Id="rId11" Type="http://schemas.openxmlformats.org/officeDocument/2006/relationships/image" Target="../media/image31.png"/><Relationship Id="rId5" Type="http://schemas.openxmlformats.org/officeDocument/2006/relationships/notesSlide" Target="../notesSlides/notesSlide23.xml"/><Relationship Id="rId15" Type="http://schemas.openxmlformats.org/officeDocument/2006/relationships/image" Target="../media/image59.jpe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74.svg"/></Relationships>
</file>

<file path=ppt/slides/_rels/slide3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2.svg"/><Relationship Id="rId11" Type="http://schemas.openxmlformats.org/officeDocument/2006/relationships/image" Target="../media/image27.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66.png"/><Relationship Id="rId12" Type="http://schemas.openxmlformats.org/officeDocument/2006/relationships/image" Target="../media/image92.sv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86.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90.svg"/><Relationship Id="rId4" Type="http://schemas.openxmlformats.org/officeDocument/2006/relationships/image" Target="../media/image64.pn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audio" Target="../media/audio1.wav"/><Relationship Id="rId7" Type="http://schemas.openxmlformats.org/officeDocument/2006/relationships/image" Target="../media/image71.png"/><Relationship Id="rId12" Type="http://schemas.openxmlformats.org/officeDocument/2006/relationships/image" Target="../media/image99.sv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95.svg"/><Relationship Id="rId11" Type="http://schemas.openxmlformats.org/officeDocument/2006/relationships/image" Target="../media/image68.png"/><Relationship Id="rId5" Type="http://schemas.openxmlformats.org/officeDocument/2006/relationships/image" Target="../media/image70.png"/><Relationship Id="rId10" Type="http://schemas.openxmlformats.org/officeDocument/2006/relationships/image" Target="../media/image98.svg"/><Relationship Id="rId4" Type="http://schemas.openxmlformats.org/officeDocument/2006/relationships/image" Target="../media/image69.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video" Target="../media/media5.mp4"/><Relationship Id="rId7" Type="http://schemas.openxmlformats.org/officeDocument/2006/relationships/image" Target="../media/image66.png"/><Relationship Id="rId12" Type="http://schemas.openxmlformats.org/officeDocument/2006/relationships/image" Target="../media/image74.png"/><Relationship Id="rId2" Type="http://schemas.microsoft.com/office/2007/relationships/media" Target="../media/media5.mp4"/><Relationship Id="rId1" Type="http://schemas.openxmlformats.org/officeDocument/2006/relationships/tags" Target="../tags/tag42.xml"/><Relationship Id="rId6" Type="http://schemas.openxmlformats.org/officeDocument/2006/relationships/image" Target="../media/image64.png"/><Relationship Id="rId11" Type="http://schemas.openxmlformats.org/officeDocument/2006/relationships/image" Target="../media/image73.png"/><Relationship Id="rId5" Type="http://schemas.openxmlformats.org/officeDocument/2006/relationships/audio" Target="../media/audio1.wav"/><Relationship Id="rId10" Type="http://schemas.openxmlformats.org/officeDocument/2006/relationships/image" Target="../media/image102.svg"/><Relationship Id="rId4" Type="http://schemas.openxmlformats.org/officeDocument/2006/relationships/slideLayout" Target="../slideLayouts/slideLayout7.xml"/><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audio" Target="../media/audio6.wav"/><Relationship Id="rId7" Type="http://schemas.openxmlformats.org/officeDocument/2006/relationships/image" Target="../media/image75.png"/><Relationship Id="rId12" Type="http://schemas.openxmlformats.org/officeDocument/2006/relationships/image" Target="../media/image98.svg"/><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95.svg"/><Relationship Id="rId11" Type="http://schemas.openxmlformats.org/officeDocument/2006/relationships/image" Target="../media/image67.png"/><Relationship Id="rId5" Type="http://schemas.openxmlformats.org/officeDocument/2006/relationships/image" Target="../media/image70.png"/><Relationship Id="rId10" Type="http://schemas.openxmlformats.org/officeDocument/2006/relationships/image" Target="../media/image99.svg"/><Relationship Id="rId4" Type="http://schemas.openxmlformats.org/officeDocument/2006/relationships/image" Target="../media/image69.png"/><Relationship Id="rId9"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74.png"/><Relationship Id="rId3" Type="http://schemas.openxmlformats.org/officeDocument/2006/relationships/video" Target="../media/media5.mp4"/><Relationship Id="rId7" Type="http://schemas.openxmlformats.org/officeDocument/2006/relationships/image" Target="../media/image66.png"/><Relationship Id="rId12" Type="http://schemas.openxmlformats.org/officeDocument/2006/relationships/image" Target="../media/image108.svg"/><Relationship Id="rId2" Type="http://schemas.microsoft.com/office/2007/relationships/media" Target="../media/media5.mp4"/><Relationship Id="rId1" Type="http://schemas.openxmlformats.org/officeDocument/2006/relationships/tags" Target="../tags/tag44.xml"/><Relationship Id="rId6" Type="http://schemas.openxmlformats.org/officeDocument/2006/relationships/image" Target="../media/image64.png"/><Relationship Id="rId11" Type="http://schemas.openxmlformats.org/officeDocument/2006/relationships/image" Target="../media/image76.png"/><Relationship Id="rId5" Type="http://schemas.openxmlformats.org/officeDocument/2006/relationships/audio" Target="../media/audio1.wav"/><Relationship Id="rId10" Type="http://schemas.openxmlformats.org/officeDocument/2006/relationships/image" Target="../media/image102.svg"/><Relationship Id="rId4" Type="http://schemas.openxmlformats.org/officeDocument/2006/relationships/slideLayout" Target="../slideLayouts/slideLayout7.xml"/><Relationship Id="rId9"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0.svg"/><Relationship Id="rId3" Type="http://schemas.openxmlformats.org/officeDocument/2006/relationships/audio" Target="../media/audio7.wav"/><Relationship Id="rId7" Type="http://schemas.openxmlformats.org/officeDocument/2006/relationships/image" Target="../media/image109.svg"/><Relationship Id="rId12"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70.png"/><Relationship Id="rId11" Type="http://schemas.openxmlformats.org/officeDocument/2006/relationships/image" Target="../media/image92.svg"/><Relationship Id="rId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audio" Target="../media/audio8.wav"/><Relationship Id="rId9" Type="http://schemas.openxmlformats.org/officeDocument/2006/relationships/image" Target="../media/image110.svg"/></Relationships>
</file>

<file path=ppt/slides/_rels/slide4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4.png"/><Relationship Id="rId3" Type="http://schemas.openxmlformats.org/officeDocument/2006/relationships/video" Target="../media/media5.mp4"/><Relationship Id="rId7" Type="http://schemas.openxmlformats.org/officeDocument/2006/relationships/image" Target="../media/image66.png"/><Relationship Id="rId12" Type="http://schemas.openxmlformats.org/officeDocument/2006/relationships/image" Target="../media/image113.svg"/><Relationship Id="rId2" Type="http://schemas.microsoft.com/office/2007/relationships/media" Target="../media/media5.mp4"/><Relationship Id="rId1" Type="http://schemas.openxmlformats.org/officeDocument/2006/relationships/tags" Target="../tags/tag46.xml"/><Relationship Id="rId6" Type="http://schemas.openxmlformats.org/officeDocument/2006/relationships/image" Target="../media/image64.png"/><Relationship Id="rId11" Type="http://schemas.openxmlformats.org/officeDocument/2006/relationships/image" Target="../media/image77.png"/><Relationship Id="rId5" Type="http://schemas.openxmlformats.org/officeDocument/2006/relationships/audio" Target="../media/audio1.wav"/><Relationship Id="rId10" Type="http://schemas.openxmlformats.org/officeDocument/2006/relationships/image" Target="../media/image111.svg"/><Relationship Id="rId4" Type="http://schemas.openxmlformats.org/officeDocument/2006/relationships/slideLayout" Target="../slideLayouts/slideLayout7.xml"/><Relationship Id="rId9"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audio" Target="../media/audio6.wav"/><Relationship Id="rId7" Type="http://schemas.openxmlformats.org/officeDocument/2006/relationships/image" Target="../media/image68.png"/><Relationship Id="rId12" Type="http://schemas.openxmlformats.org/officeDocument/2006/relationships/image" Target="../media/image110.sv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09.sv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90.svg"/><Relationship Id="rId4" Type="http://schemas.openxmlformats.org/officeDocument/2006/relationships/image" Target="../media/image69.pn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video" Target="../media/media5.mp4"/><Relationship Id="rId7" Type="http://schemas.openxmlformats.org/officeDocument/2006/relationships/image" Target="../media/image66.png"/><Relationship Id="rId12" Type="http://schemas.openxmlformats.org/officeDocument/2006/relationships/image" Target="../media/image74.png"/><Relationship Id="rId2" Type="http://schemas.microsoft.com/office/2007/relationships/media" Target="../media/media5.mp4"/><Relationship Id="rId1" Type="http://schemas.openxmlformats.org/officeDocument/2006/relationships/tags" Target="../tags/tag48.xml"/><Relationship Id="rId6" Type="http://schemas.openxmlformats.org/officeDocument/2006/relationships/image" Target="../media/image64.png"/><Relationship Id="rId11" Type="http://schemas.openxmlformats.org/officeDocument/2006/relationships/image" Target="../media/image78.png"/><Relationship Id="rId5" Type="http://schemas.openxmlformats.org/officeDocument/2006/relationships/audio" Target="../media/audio1.wav"/><Relationship Id="rId10" Type="http://schemas.openxmlformats.org/officeDocument/2006/relationships/image" Target="../media/image111.svg"/><Relationship Id="rId4" Type="http://schemas.openxmlformats.org/officeDocument/2006/relationships/slideLayout" Target="../slideLayouts/slideLayout7.xml"/><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0.svg"/><Relationship Id="rId3" Type="http://schemas.openxmlformats.org/officeDocument/2006/relationships/audio" Target="../media/audio7.wav"/><Relationship Id="rId7" Type="http://schemas.openxmlformats.org/officeDocument/2006/relationships/image" Target="../media/image109.svg"/><Relationship Id="rId12"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70.png"/><Relationship Id="rId11" Type="http://schemas.openxmlformats.org/officeDocument/2006/relationships/image" Target="../media/image92.svg"/><Relationship Id="rId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audio" Target="../media/audio8.wav"/><Relationship Id="rId9" Type="http://schemas.openxmlformats.org/officeDocument/2006/relationships/image" Target="../media/image110.svg"/></Relationships>
</file>

<file path=ppt/slides/_rels/slide4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video" Target="../media/media5.mp4"/><Relationship Id="rId7" Type="http://schemas.openxmlformats.org/officeDocument/2006/relationships/image" Target="../media/image66.png"/><Relationship Id="rId12" Type="http://schemas.openxmlformats.org/officeDocument/2006/relationships/image" Target="../media/image74.png"/><Relationship Id="rId2" Type="http://schemas.microsoft.com/office/2007/relationships/media" Target="../media/media5.mp4"/><Relationship Id="rId1" Type="http://schemas.openxmlformats.org/officeDocument/2006/relationships/tags" Target="../tags/tag50.xml"/><Relationship Id="rId6" Type="http://schemas.openxmlformats.org/officeDocument/2006/relationships/image" Target="../media/image64.png"/><Relationship Id="rId11" Type="http://schemas.openxmlformats.org/officeDocument/2006/relationships/image" Target="../media/image79.png"/><Relationship Id="rId5" Type="http://schemas.openxmlformats.org/officeDocument/2006/relationships/audio" Target="../media/audio1.wav"/><Relationship Id="rId10" Type="http://schemas.openxmlformats.org/officeDocument/2006/relationships/image" Target="../media/image111.svg"/><Relationship Id="rId4" Type="http://schemas.openxmlformats.org/officeDocument/2006/relationships/slideLayout" Target="../slideLayouts/slideLayout7.xml"/><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0.png"/><Relationship Id="rId12" Type="http://schemas.openxmlformats.org/officeDocument/2006/relationships/image" Target="../media/image35.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9.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audio" Target="../media/audio3.wav"/><Relationship Id="rId10"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37.svg"/></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0.svg"/><Relationship Id="rId3" Type="http://schemas.openxmlformats.org/officeDocument/2006/relationships/audio" Target="../media/audio7.wav"/><Relationship Id="rId7" Type="http://schemas.openxmlformats.org/officeDocument/2006/relationships/image" Target="../media/image109.svg"/><Relationship Id="rId12"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70.png"/><Relationship Id="rId11" Type="http://schemas.openxmlformats.org/officeDocument/2006/relationships/image" Target="../media/image92.svg"/><Relationship Id="rId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audio" Target="../media/audio8.wav"/><Relationship Id="rId9" Type="http://schemas.openxmlformats.org/officeDocument/2006/relationships/image" Target="../media/image110.svg"/></Relationships>
</file>

<file path=ppt/slides/_rels/slide5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12.svg"/><Relationship Id="rId11" Type="http://schemas.openxmlformats.org/officeDocument/2006/relationships/image" Target="../media/image27.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image" Target="../media/image19.png"/><Relationship Id="rId12" Type="http://schemas.openxmlformats.org/officeDocument/2006/relationships/image" Target="../media/image39.sv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33.svg"/><Relationship Id="rId4" Type="http://schemas.openxmlformats.org/officeDocument/2006/relationships/slideLayout" Target="../slideLayouts/slideLayout7.xml"/><Relationship Id="rId9" Type="http://schemas.openxmlformats.org/officeDocument/2006/relationships/image" Target="../media/image21.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9.svg"/><Relationship Id="rId11" Type="http://schemas.openxmlformats.org/officeDocument/2006/relationships/audio" Target="../media/audio2.wav"/><Relationship Id="rId5" Type="http://schemas.openxmlformats.org/officeDocument/2006/relationships/image" Target="../media/image19.png"/><Relationship Id="rId10" Type="http://schemas.openxmlformats.org/officeDocument/2006/relationships/image" Target="../media/image39.svg"/><Relationship Id="rId4" Type="http://schemas.openxmlformats.org/officeDocument/2006/relationships/image" Target="../media/image1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2.svg"/><Relationship Id="rId11" Type="http://schemas.openxmlformats.org/officeDocument/2006/relationships/image" Target="../media/image27.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custDataLst>
      <p:tags r:id="rId1"/>
    </p:custDataLst>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9"/>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9" name="Group 8">
            <a:extLst>
              <a:ext uri="{FF2B5EF4-FFF2-40B4-BE49-F238E27FC236}">
                <a16:creationId xmlns:a16="http://schemas.microsoft.com/office/drawing/2014/main" id="{84CA560E-D940-445B-A52D-5FDAFA28E7BB}"/>
              </a:ext>
            </a:extLst>
          </p:cNvPr>
          <p:cNvGrpSpPr/>
          <p:nvPr/>
        </p:nvGrpSpPr>
        <p:grpSpPr>
          <a:xfrm>
            <a:off x="2462538" y="1957531"/>
            <a:ext cx="11205377" cy="7311207"/>
            <a:chOff x="2462538" y="1957531"/>
            <a:chExt cx="11205377" cy="7311207"/>
          </a:xfrm>
        </p:grpSpPr>
        <p:grpSp>
          <p:nvGrpSpPr>
            <p:cNvPr id="2" name="Group 1">
              <a:extLst>
                <a:ext uri="{FF2B5EF4-FFF2-40B4-BE49-F238E27FC236}">
                  <a16:creationId xmlns:a16="http://schemas.microsoft.com/office/drawing/2014/main" id="{F44ACA5F-0AF5-48C8-9AF3-EFADF2DA98E0}"/>
                </a:ext>
              </a:extLst>
            </p:cNvPr>
            <p:cNvGrpSpPr/>
            <p:nvPr/>
          </p:nvGrpSpPr>
          <p:grpSpPr>
            <a:xfrm>
              <a:off x="2462538" y="1957531"/>
              <a:ext cx="11205377" cy="7311207"/>
              <a:chOff x="2462538" y="1957531"/>
              <a:chExt cx="11205377" cy="7311207"/>
            </a:xfrm>
          </p:grpSpPr>
          <p:pic>
            <p:nvPicPr>
              <p:cNvPr id="7" name="Picture 6">
                <a:extLst>
                  <a:ext uri="{FF2B5EF4-FFF2-40B4-BE49-F238E27FC236}">
                    <a16:creationId xmlns:a16="http://schemas.microsoft.com/office/drawing/2014/main" id="{0C0224D1-A07C-4F95-92EF-53D7CE7405AE}"/>
                  </a:ext>
                </a:extLst>
              </p:cNvPr>
              <p:cNvPicPr>
                <a:picLocks noChangeAspect="1"/>
              </p:cNvPicPr>
              <p:nvPr/>
            </p:nvPicPr>
            <p:blipFill>
              <a:blip r:embed="rId12"/>
              <a:stretch>
                <a:fillRect/>
              </a:stretch>
            </p:blipFill>
            <p:spPr>
              <a:xfrm>
                <a:off x="2462538" y="1957531"/>
                <a:ext cx="11205377" cy="7311207"/>
              </a:xfrm>
              <a:prstGeom prst="rect">
                <a:avLst/>
              </a:prstGeom>
              <a:ln w="228600" cap="sq" cmpd="thickThin">
                <a:solidFill>
                  <a:schemeClr val="accent6">
                    <a:lumMod val="50000"/>
                  </a:schemeClr>
                </a:solidFill>
                <a:prstDash val="solid"/>
                <a:miter lim="800000"/>
              </a:ln>
              <a:effectLst>
                <a:glow rad="63500">
                  <a:srgbClr val="FFFF00">
                    <a:alpha val="40000"/>
                  </a:srgbClr>
                </a:glow>
                <a:innerShdw blurRad="76200">
                  <a:srgbClr val="000000"/>
                </a:innerShdw>
              </a:effectLst>
            </p:spPr>
          </p:pic>
          <p:sp>
            <p:nvSpPr>
              <p:cNvPr id="8" name="Rectangle 7">
                <a:extLst>
                  <a:ext uri="{FF2B5EF4-FFF2-40B4-BE49-F238E27FC236}">
                    <a16:creationId xmlns:a16="http://schemas.microsoft.com/office/drawing/2014/main" id="{5A884847-156F-492F-A2A7-1B8189AA22BC}"/>
                  </a:ext>
                </a:extLst>
              </p:cNvPr>
              <p:cNvSpPr/>
              <p:nvPr/>
            </p:nvSpPr>
            <p:spPr>
              <a:xfrm>
                <a:off x="6019800" y="2400300"/>
                <a:ext cx="38862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871281F-0678-4088-B30B-3C909138184D}"/>
                </a:ext>
              </a:extLst>
            </p:cNvPr>
            <p:cNvSpPr/>
            <p:nvPr/>
          </p:nvSpPr>
          <p:spPr>
            <a:xfrm>
              <a:off x="9525000" y="8089020"/>
              <a:ext cx="3581401" cy="8472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9960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2A5F2-4B10-D015-87C8-8783A415C2D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1118654-6E76-AC93-5C10-F15A5259538D}"/>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9E819DCE-7C47-F381-E44E-86F5A27C6650}"/>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2A87DB39-1C84-9B68-5707-B99C3E7C3D08}"/>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148DA7C-AD21-7E08-A79B-84EAEA921BD8}"/>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2">
            <a:extLst>
              <a:ext uri="{FF2B5EF4-FFF2-40B4-BE49-F238E27FC236}">
                <a16:creationId xmlns:a16="http://schemas.microsoft.com/office/drawing/2014/main" id="{E3050FD3-EB0E-A150-4F27-9E3C778E083A}"/>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9"/>
            <a:stretch>
              <a:fillRect/>
            </a:stretch>
          </a:blipFill>
        </p:spPr>
      </p:sp>
      <p:sp>
        <p:nvSpPr>
          <p:cNvPr id="14" name="Freeform 14">
            <a:extLst>
              <a:ext uri="{FF2B5EF4-FFF2-40B4-BE49-F238E27FC236}">
                <a16:creationId xmlns:a16="http://schemas.microsoft.com/office/drawing/2014/main" id="{4B1B40DB-9023-A7B1-1F29-76EBBBCFC3C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4" name="Group 3">
            <a:extLst>
              <a:ext uri="{FF2B5EF4-FFF2-40B4-BE49-F238E27FC236}">
                <a16:creationId xmlns:a16="http://schemas.microsoft.com/office/drawing/2014/main" id="{D60627E8-428F-43A2-B3E0-371FD05A28E3}"/>
              </a:ext>
            </a:extLst>
          </p:cNvPr>
          <p:cNvGrpSpPr/>
          <p:nvPr/>
        </p:nvGrpSpPr>
        <p:grpSpPr>
          <a:xfrm>
            <a:off x="3178311" y="1873064"/>
            <a:ext cx="10420709" cy="7499717"/>
            <a:chOff x="3178311" y="1873064"/>
            <a:chExt cx="10420709" cy="7499717"/>
          </a:xfrm>
        </p:grpSpPr>
        <p:grpSp>
          <p:nvGrpSpPr>
            <p:cNvPr id="3" name="Group 2">
              <a:extLst>
                <a:ext uri="{FF2B5EF4-FFF2-40B4-BE49-F238E27FC236}">
                  <a16:creationId xmlns:a16="http://schemas.microsoft.com/office/drawing/2014/main" id="{472E0659-541A-4653-B96B-79EDFA4CAB07}"/>
                </a:ext>
              </a:extLst>
            </p:cNvPr>
            <p:cNvGrpSpPr/>
            <p:nvPr/>
          </p:nvGrpSpPr>
          <p:grpSpPr>
            <a:xfrm>
              <a:off x="3178311" y="1873064"/>
              <a:ext cx="10420709" cy="7499717"/>
              <a:chOff x="3178311" y="1873064"/>
              <a:chExt cx="10420709" cy="7499717"/>
            </a:xfrm>
          </p:grpSpPr>
          <p:pic>
            <p:nvPicPr>
              <p:cNvPr id="2" name="Picture 1">
                <a:extLst>
                  <a:ext uri="{FF2B5EF4-FFF2-40B4-BE49-F238E27FC236}">
                    <a16:creationId xmlns:a16="http://schemas.microsoft.com/office/drawing/2014/main" id="{2BF4781C-6B05-4CDB-8827-A36E09B42757}"/>
                  </a:ext>
                </a:extLst>
              </p:cNvPr>
              <p:cNvPicPr>
                <a:picLocks noChangeAspect="1"/>
              </p:cNvPicPr>
              <p:nvPr/>
            </p:nvPicPr>
            <p:blipFill>
              <a:blip r:embed="rId12"/>
              <a:stretch>
                <a:fillRect/>
              </a:stretch>
            </p:blipFill>
            <p:spPr>
              <a:xfrm>
                <a:off x="3178311" y="1873064"/>
                <a:ext cx="10420709" cy="7499717"/>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16" name="Rectangle 15">
                <a:extLst>
                  <a:ext uri="{FF2B5EF4-FFF2-40B4-BE49-F238E27FC236}">
                    <a16:creationId xmlns:a16="http://schemas.microsoft.com/office/drawing/2014/main" id="{36333B02-51D8-4987-BF6C-9686F0CD1671}"/>
                  </a:ext>
                </a:extLst>
              </p:cNvPr>
              <p:cNvSpPr/>
              <p:nvPr/>
            </p:nvSpPr>
            <p:spPr>
              <a:xfrm>
                <a:off x="4495800" y="2324100"/>
                <a:ext cx="4207608"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7E436F99-54B8-4187-BE26-A2DF706E006C}"/>
                </a:ext>
              </a:extLst>
            </p:cNvPr>
            <p:cNvSpPr/>
            <p:nvPr/>
          </p:nvSpPr>
          <p:spPr>
            <a:xfrm>
              <a:off x="5645465" y="8386797"/>
              <a:ext cx="5486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0411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9804F-080B-C7E6-C280-80C6B95DC7A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0298634-CB63-D680-0185-1C1319F71E42}"/>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25E870C2-3810-7971-44C7-DF1CD00DF952}"/>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7DA3A9C4-A147-1885-7382-410BC169C3B9}"/>
              </a:ext>
            </a:extLst>
          </p:cNvPr>
          <p:cNvSpPr txBox="1"/>
          <p:nvPr/>
        </p:nvSpPr>
        <p:spPr>
          <a:xfrm>
            <a:off x="1652538" y="550706"/>
            <a:ext cx="5357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a16="http://schemas.microsoft.com/office/drawing/2014/main" id="{D5F17B4E-43E1-0FC4-497C-7FC42A0601BE}"/>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D0327D0E-A0F7-47C4-084B-929BB27FA897}"/>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139416ED-92E6-C9D2-6923-36CB22FA90A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5" name="Track 41">
            <a:hlinkClick r:id="" action="ppaction://media"/>
            <a:extLst>
              <a:ext uri="{FF2B5EF4-FFF2-40B4-BE49-F238E27FC236}">
                <a16:creationId xmlns:a16="http://schemas.microsoft.com/office/drawing/2014/main" id="{F2D55062-9E8A-43D0-8429-B6B0264AF133}"/>
              </a:ext>
            </a:extLst>
          </p:cNvPr>
          <p:cNvPicPr>
            <a:picLocks noChangeAspect="1"/>
          </p:cNvPicPr>
          <p:nvPr>
            <a:audioFile r:link="rId2"/>
            <p:extLst>
              <p:ext uri="{DAA4B4D4-6D71-4841-9C94-3DE7FCFB9230}">
                <p14:media xmlns:p14="http://schemas.microsoft.com/office/powerpoint/2010/main" r:embed="rId3">
                  <p14:trim st="14362"/>
                </p14:media>
              </p:ext>
            </p:extLst>
          </p:nvPr>
        </p:nvPicPr>
        <p:blipFill>
          <a:blip r:embed="rId14"/>
          <a:stretch>
            <a:fillRect/>
          </a:stretch>
        </p:blipFill>
        <p:spPr>
          <a:xfrm>
            <a:off x="15303778" y="297720"/>
            <a:ext cx="1233488" cy="1233488"/>
          </a:xfrm>
          <a:prstGeom prst="rect">
            <a:avLst/>
          </a:prstGeom>
        </p:spPr>
      </p:pic>
      <p:grpSp>
        <p:nvGrpSpPr>
          <p:cNvPr id="32" name="Group 31">
            <a:extLst>
              <a:ext uri="{FF2B5EF4-FFF2-40B4-BE49-F238E27FC236}">
                <a16:creationId xmlns:a16="http://schemas.microsoft.com/office/drawing/2014/main" id="{858DDD43-1AFA-4FD5-A377-B17CAAF999BD}"/>
              </a:ext>
            </a:extLst>
          </p:cNvPr>
          <p:cNvGrpSpPr/>
          <p:nvPr/>
        </p:nvGrpSpPr>
        <p:grpSpPr>
          <a:xfrm>
            <a:off x="9554918" y="2376032"/>
            <a:ext cx="7561288" cy="5694556"/>
            <a:chOff x="9554918" y="2376032"/>
            <a:chExt cx="7561288" cy="5694556"/>
          </a:xfrm>
        </p:grpSpPr>
        <p:grpSp>
          <p:nvGrpSpPr>
            <p:cNvPr id="31" name="Group 30">
              <a:extLst>
                <a:ext uri="{FF2B5EF4-FFF2-40B4-BE49-F238E27FC236}">
                  <a16:creationId xmlns:a16="http://schemas.microsoft.com/office/drawing/2014/main" id="{7EAF280B-BF2C-4AD5-910C-E740475DFEE2}"/>
                </a:ext>
              </a:extLst>
            </p:cNvPr>
            <p:cNvGrpSpPr/>
            <p:nvPr/>
          </p:nvGrpSpPr>
          <p:grpSpPr>
            <a:xfrm>
              <a:off x="9554918" y="2376032"/>
              <a:ext cx="7561288" cy="5694556"/>
              <a:chOff x="9554918" y="2376032"/>
              <a:chExt cx="7561288" cy="5694556"/>
            </a:xfrm>
          </p:grpSpPr>
          <p:pic>
            <p:nvPicPr>
              <p:cNvPr id="7" name="Picture 6">
                <a:extLst>
                  <a:ext uri="{FF2B5EF4-FFF2-40B4-BE49-F238E27FC236}">
                    <a16:creationId xmlns:a16="http://schemas.microsoft.com/office/drawing/2014/main" id="{D30E6C1B-C728-49D6-824F-02FEA6ECECEB}"/>
                  </a:ext>
                </a:extLst>
              </p:cNvPr>
              <p:cNvPicPr>
                <a:picLocks noChangeAspect="1"/>
              </p:cNvPicPr>
              <p:nvPr/>
            </p:nvPicPr>
            <p:blipFill>
              <a:blip r:embed="rId15"/>
              <a:stretch>
                <a:fillRect/>
              </a:stretch>
            </p:blipFill>
            <p:spPr>
              <a:xfrm>
                <a:off x="9554918" y="2376032"/>
                <a:ext cx="7561288" cy="569455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4" name="Rectangle 23">
                <a:extLst>
                  <a:ext uri="{FF2B5EF4-FFF2-40B4-BE49-F238E27FC236}">
                    <a16:creationId xmlns:a16="http://schemas.microsoft.com/office/drawing/2014/main" id="{94E3D891-47FC-4852-8507-DD48162CAF79}"/>
                  </a:ext>
                </a:extLst>
              </p:cNvPr>
              <p:cNvSpPr/>
              <p:nvPr/>
            </p:nvSpPr>
            <p:spPr>
              <a:xfrm>
                <a:off x="10471585" y="2733543"/>
                <a:ext cx="3119542"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FA3F875-6078-489F-B66F-952138BF6CF4}"/>
                </a:ext>
              </a:extLst>
            </p:cNvPr>
            <p:cNvSpPr/>
            <p:nvPr/>
          </p:nvSpPr>
          <p:spPr>
            <a:xfrm>
              <a:off x="11352832" y="7400565"/>
              <a:ext cx="396546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giphy">
            <a:extLst>
              <a:ext uri="{FF2B5EF4-FFF2-40B4-BE49-F238E27FC236}">
                <a16:creationId xmlns:a16="http://schemas.microsoft.com/office/drawing/2014/main" id="{ACF669DF-4AD4-348D-6D0F-912084A165A4}"/>
              </a:ext>
            </a:extLst>
          </p:cNvPr>
          <p:cNvPicPr>
            <a:picLocks noChangeAspect="1"/>
          </p:cNvPicPr>
          <p:nvPr/>
        </p:nvPicPr>
        <p:blipFill>
          <a:blip r:embed="rId16"/>
          <a:stretch>
            <a:fillRect/>
          </a:stretch>
        </p:blipFill>
        <p:spPr>
          <a:xfrm rot="9092909">
            <a:off x="14245317" y="2928510"/>
            <a:ext cx="1904939" cy="862566"/>
          </a:xfrm>
          <a:prstGeom prst="rect">
            <a:avLst/>
          </a:prstGeom>
        </p:spPr>
      </p:pic>
      <p:pic>
        <p:nvPicPr>
          <p:cNvPr id="22" name="Picture 21" descr="giphy">
            <a:extLst>
              <a:ext uri="{FF2B5EF4-FFF2-40B4-BE49-F238E27FC236}">
                <a16:creationId xmlns:a16="http://schemas.microsoft.com/office/drawing/2014/main" id="{E8A28A49-F9A3-0551-EDCE-4A988B0F6FB8}"/>
              </a:ext>
            </a:extLst>
          </p:cNvPr>
          <p:cNvPicPr>
            <a:picLocks noChangeAspect="1"/>
          </p:cNvPicPr>
          <p:nvPr/>
        </p:nvPicPr>
        <p:blipFill>
          <a:blip r:embed="rId16"/>
          <a:stretch>
            <a:fillRect/>
          </a:stretch>
        </p:blipFill>
        <p:spPr>
          <a:xfrm>
            <a:off x="8498377" y="4173912"/>
            <a:ext cx="2023139" cy="790306"/>
          </a:xfrm>
          <a:prstGeom prst="rect">
            <a:avLst/>
          </a:prstGeom>
        </p:spPr>
      </p:pic>
      <p:grpSp>
        <p:nvGrpSpPr>
          <p:cNvPr id="10" name="Group 9">
            <a:extLst>
              <a:ext uri="{FF2B5EF4-FFF2-40B4-BE49-F238E27FC236}">
                <a16:creationId xmlns:a16="http://schemas.microsoft.com/office/drawing/2014/main" id="{5C654299-0A7E-4C50-8997-349A6DB87721}"/>
              </a:ext>
            </a:extLst>
          </p:cNvPr>
          <p:cNvGrpSpPr/>
          <p:nvPr/>
        </p:nvGrpSpPr>
        <p:grpSpPr>
          <a:xfrm>
            <a:off x="965771" y="2376032"/>
            <a:ext cx="7417354" cy="5534936"/>
            <a:chOff x="965771" y="2376032"/>
            <a:chExt cx="7417354" cy="5534936"/>
          </a:xfrm>
        </p:grpSpPr>
        <p:grpSp>
          <p:nvGrpSpPr>
            <p:cNvPr id="9" name="Group 8">
              <a:extLst>
                <a:ext uri="{FF2B5EF4-FFF2-40B4-BE49-F238E27FC236}">
                  <a16:creationId xmlns:a16="http://schemas.microsoft.com/office/drawing/2014/main" id="{84BC3D1F-A7CC-42DD-9093-53F857774A31}"/>
                </a:ext>
              </a:extLst>
            </p:cNvPr>
            <p:cNvGrpSpPr/>
            <p:nvPr/>
          </p:nvGrpSpPr>
          <p:grpSpPr>
            <a:xfrm>
              <a:off x="965771" y="2376032"/>
              <a:ext cx="7417354" cy="5534936"/>
              <a:chOff x="965771" y="2376032"/>
              <a:chExt cx="7417354" cy="5534936"/>
            </a:xfrm>
          </p:grpSpPr>
          <p:pic>
            <p:nvPicPr>
              <p:cNvPr id="8" name="Picture 7">
                <a:extLst>
                  <a:ext uri="{FF2B5EF4-FFF2-40B4-BE49-F238E27FC236}">
                    <a16:creationId xmlns:a16="http://schemas.microsoft.com/office/drawing/2014/main" id="{A7503232-61A1-42E7-8BBB-69F6B8B3B788}"/>
                  </a:ext>
                </a:extLst>
              </p:cNvPr>
              <p:cNvPicPr>
                <a:picLocks noChangeAspect="1"/>
              </p:cNvPicPr>
              <p:nvPr/>
            </p:nvPicPr>
            <p:blipFill>
              <a:blip r:embed="rId17"/>
              <a:stretch>
                <a:fillRect/>
              </a:stretch>
            </p:blipFill>
            <p:spPr>
              <a:xfrm>
                <a:off x="965771" y="2376032"/>
                <a:ext cx="7417354" cy="553493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7" name="Rectangle 26">
                <a:extLst>
                  <a:ext uri="{FF2B5EF4-FFF2-40B4-BE49-F238E27FC236}">
                    <a16:creationId xmlns:a16="http://schemas.microsoft.com/office/drawing/2014/main" id="{B741149E-630D-45DC-83BE-FD3CCEF04B11}"/>
                  </a:ext>
                </a:extLst>
              </p:cNvPr>
              <p:cNvSpPr/>
              <p:nvPr/>
            </p:nvSpPr>
            <p:spPr>
              <a:xfrm>
                <a:off x="3294100" y="2789691"/>
                <a:ext cx="256877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4458D29-68B4-425A-96E6-CC0463282DF8}"/>
                </a:ext>
              </a:extLst>
            </p:cNvPr>
            <p:cNvSpPr/>
            <p:nvPr/>
          </p:nvSpPr>
          <p:spPr>
            <a:xfrm>
              <a:off x="5665964" y="7244486"/>
              <a:ext cx="2225967"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giphy">
            <a:extLst>
              <a:ext uri="{FF2B5EF4-FFF2-40B4-BE49-F238E27FC236}">
                <a16:creationId xmlns:a16="http://schemas.microsoft.com/office/drawing/2014/main" id="{6E8A59DD-79F8-0231-F54F-F8620BF3D08A}"/>
              </a:ext>
            </a:extLst>
          </p:cNvPr>
          <p:cNvPicPr>
            <a:picLocks noChangeAspect="1"/>
          </p:cNvPicPr>
          <p:nvPr/>
        </p:nvPicPr>
        <p:blipFill>
          <a:blip r:embed="rId16"/>
          <a:stretch>
            <a:fillRect/>
          </a:stretch>
        </p:blipFill>
        <p:spPr>
          <a:xfrm rot="5400000">
            <a:off x="6120383" y="3074178"/>
            <a:ext cx="1904939" cy="862566"/>
          </a:xfrm>
          <a:prstGeom prst="rect">
            <a:avLst/>
          </a:prstGeom>
        </p:spPr>
      </p:pic>
      <p:pic>
        <p:nvPicPr>
          <p:cNvPr id="19" name="Picture 18" descr="giphy">
            <a:extLst>
              <a:ext uri="{FF2B5EF4-FFF2-40B4-BE49-F238E27FC236}">
                <a16:creationId xmlns:a16="http://schemas.microsoft.com/office/drawing/2014/main" id="{DF8211C8-E9BE-6AF9-A17A-75AC8C2A79BC}"/>
              </a:ext>
            </a:extLst>
          </p:cNvPr>
          <p:cNvPicPr>
            <a:picLocks noChangeAspect="1"/>
          </p:cNvPicPr>
          <p:nvPr/>
        </p:nvPicPr>
        <p:blipFill>
          <a:blip r:embed="rId16"/>
          <a:stretch>
            <a:fillRect/>
          </a:stretch>
        </p:blipFill>
        <p:spPr>
          <a:xfrm>
            <a:off x="589099" y="3834775"/>
            <a:ext cx="2023139" cy="790306"/>
          </a:xfrm>
          <a:prstGeom prst="rect">
            <a:avLst/>
          </a:prstGeom>
        </p:spPr>
      </p:pic>
    </p:spTree>
    <p:custDataLst>
      <p:tags r:id="rId1"/>
    </p:custDataLst>
    <p:extLst>
      <p:ext uri="{BB962C8B-B14F-4D97-AF65-F5344CB8AC3E}">
        <p14:creationId xmlns:p14="http://schemas.microsoft.com/office/powerpoint/2010/main" val="102599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7"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F377-8D2C-C0AF-A03F-64CDEABD5F5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EE7488A-E749-59B5-F074-9374216B937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5D959883-465A-40F7-A418-038815741707}"/>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AB71E329-DF26-E87D-A511-AEC432047298}"/>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a16="http://schemas.microsoft.com/office/drawing/2014/main" id="{CA5E2A3F-99A8-8F3B-909B-9820D78EB42B}"/>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DE6415E1-2744-CBD7-EF50-DE46C02DF2B1}"/>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544A3ABB-C8B8-8290-2F55-9DEEF3152AD7}"/>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 name="Track 41">
            <a:hlinkClick r:id="" action="ppaction://media"/>
            <a:extLst>
              <a:ext uri="{FF2B5EF4-FFF2-40B4-BE49-F238E27FC236}">
                <a16:creationId xmlns:a16="http://schemas.microsoft.com/office/drawing/2014/main" id="{F4FC5EDF-D958-3CF4-8C2C-C1826459612D}"/>
              </a:ext>
            </a:extLst>
          </p:cNvPr>
          <p:cNvPicPr>
            <a:picLocks noChangeAspect="1"/>
          </p:cNvPicPr>
          <p:nvPr>
            <a:audioFile r:link="rId2"/>
            <p:extLst>
              <p:ext uri="{DAA4B4D4-6D71-4841-9C94-3DE7FCFB9230}">
                <p14:media xmlns:p14="http://schemas.microsoft.com/office/powerpoint/2010/main" r:embed="rId3">
                  <p14:trim st="14362" end="15516.1875"/>
                </p14:media>
              </p:ext>
            </p:extLst>
          </p:nvPr>
        </p:nvPicPr>
        <p:blipFill>
          <a:blip r:embed="rId14"/>
          <a:stretch>
            <a:fillRect/>
          </a:stretch>
        </p:blipFill>
        <p:spPr>
          <a:xfrm>
            <a:off x="14908321" y="484978"/>
            <a:ext cx="875348" cy="875348"/>
          </a:xfrm>
          <a:prstGeom prst="rect">
            <a:avLst/>
          </a:prstGeom>
        </p:spPr>
      </p:pic>
      <p:pic>
        <p:nvPicPr>
          <p:cNvPr id="9" name="Track 41">
            <a:hlinkClick r:id="" action="ppaction://media"/>
            <a:extLst>
              <a:ext uri="{FF2B5EF4-FFF2-40B4-BE49-F238E27FC236}">
                <a16:creationId xmlns:a16="http://schemas.microsoft.com/office/drawing/2014/main" id="{4C98DE19-06DE-CCE1-F67A-85F78C96A29B}"/>
              </a:ext>
            </a:extLst>
          </p:cNvPr>
          <p:cNvPicPr>
            <a:picLocks noChangeAspect="1"/>
          </p:cNvPicPr>
          <p:nvPr>
            <a:audioFile r:link="rId2"/>
            <p:extLst>
              <p:ext uri="{DAA4B4D4-6D71-4841-9C94-3DE7FCFB9230}">
                <p14:media xmlns:p14="http://schemas.microsoft.com/office/powerpoint/2010/main" r:embed="rId3">
                  <p14:trim st="18316" end="11892.1875"/>
                </p14:media>
              </p:ext>
            </p:extLst>
          </p:nvPr>
        </p:nvPicPr>
        <p:blipFill>
          <a:blip r:embed="rId14"/>
          <a:stretch>
            <a:fillRect/>
          </a:stretch>
        </p:blipFill>
        <p:spPr>
          <a:xfrm>
            <a:off x="18543827" y="8274978"/>
            <a:ext cx="875348" cy="875348"/>
          </a:xfrm>
          <a:prstGeom prst="rect">
            <a:avLst/>
          </a:prstGeom>
        </p:spPr>
      </p:pic>
      <p:pic>
        <p:nvPicPr>
          <p:cNvPr id="4" name="Picture 3">
            <a:extLst>
              <a:ext uri="{FF2B5EF4-FFF2-40B4-BE49-F238E27FC236}">
                <a16:creationId xmlns:a16="http://schemas.microsoft.com/office/drawing/2014/main" id="{AB9BB61E-4776-4033-85A4-878A62EF3698}"/>
              </a:ext>
            </a:extLst>
          </p:cNvPr>
          <p:cNvPicPr>
            <a:picLocks noChangeAspect="1"/>
          </p:cNvPicPr>
          <p:nvPr/>
        </p:nvPicPr>
        <p:blipFill>
          <a:blip r:embed="rId15"/>
          <a:stretch>
            <a:fillRect/>
          </a:stretch>
        </p:blipFill>
        <p:spPr>
          <a:xfrm>
            <a:off x="2743200" y="1925061"/>
            <a:ext cx="11352930" cy="7300940"/>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7" name="Picture 6" descr="giphy">
            <a:extLst>
              <a:ext uri="{FF2B5EF4-FFF2-40B4-BE49-F238E27FC236}">
                <a16:creationId xmlns:a16="http://schemas.microsoft.com/office/drawing/2014/main" id="{E5B2218B-AD3A-4BDF-F744-84969E599EB9}"/>
              </a:ext>
            </a:extLst>
          </p:cNvPr>
          <p:cNvPicPr>
            <a:picLocks noChangeAspect="1"/>
          </p:cNvPicPr>
          <p:nvPr/>
        </p:nvPicPr>
        <p:blipFill>
          <a:blip r:embed="rId16"/>
          <a:stretch>
            <a:fillRect/>
          </a:stretch>
        </p:blipFill>
        <p:spPr>
          <a:xfrm rot="10800000">
            <a:off x="10363200" y="2472623"/>
            <a:ext cx="1447800" cy="655571"/>
          </a:xfrm>
          <a:prstGeom prst="rect">
            <a:avLst/>
          </a:prstGeom>
        </p:spPr>
      </p:pic>
      <p:pic>
        <p:nvPicPr>
          <p:cNvPr id="8" name="Picture 7" descr="giphy">
            <a:extLst>
              <a:ext uri="{FF2B5EF4-FFF2-40B4-BE49-F238E27FC236}">
                <a16:creationId xmlns:a16="http://schemas.microsoft.com/office/drawing/2014/main" id="{59E61B5A-F676-0F7E-0707-12DDA68EA2B5}"/>
              </a:ext>
            </a:extLst>
          </p:cNvPr>
          <p:cNvPicPr>
            <a:picLocks noChangeAspect="1"/>
          </p:cNvPicPr>
          <p:nvPr/>
        </p:nvPicPr>
        <p:blipFill>
          <a:blip r:embed="rId16"/>
          <a:stretch>
            <a:fillRect/>
          </a:stretch>
        </p:blipFill>
        <p:spPr>
          <a:xfrm rot="21370946">
            <a:off x="8173617" y="8412159"/>
            <a:ext cx="1447800" cy="655571"/>
          </a:xfrm>
          <a:prstGeom prst="rect">
            <a:avLst/>
          </a:prstGeom>
        </p:spPr>
      </p:pic>
    </p:spTree>
    <p:custDataLst>
      <p:tags r:id="rId1"/>
    </p:custDataLst>
    <p:extLst>
      <p:ext uri="{BB962C8B-B14F-4D97-AF65-F5344CB8AC3E}">
        <p14:creationId xmlns:p14="http://schemas.microsoft.com/office/powerpoint/2010/main" val="344687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751" fill="hold"/>
                                        <p:tgtEl>
                                          <p:spTgt spid="9"/>
                                        </p:tgtEl>
                                      </p:cBhvr>
                                    </p:cmd>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2455-9978-5BBC-42F5-E2B67040FF3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8172BEA-BABC-F75F-AEE6-3F175330E8C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80B6991B-4FCD-3922-C104-D0801F8CF0B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A677DCB2-279D-CD42-68DE-5ABFC438DE94}"/>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a16="http://schemas.microsoft.com/office/drawing/2014/main" id="{86D998C4-BD34-A456-B8FC-A5DDC78FEFF1}"/>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2">
            <a:extLst>
              <a:ext uri="{FF2B5EF4-FFF2-40B4-BE49-F238E27FC236}">
                <a16:creationId xmlns:a16="http://schemas.microsoft.com/office/drawing/2014/main" id="{B6D1F94F-8C22-42EA-FE43-66F6F3360EEE}"/>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8CBC6825-3CD4-C649-E1EB-024F7BE7D32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 name="Track 41">
            <a:hlinkClick r:id="" action="ppaction://media"/>
            <a:extLst>
              <a:ext uri="{FF2B5EF4-FFF2-40B4-BE49-F238E27FC236}">
                <a16:creationId xmlns:a16="http://schemas.microsoft.com/office/drawing/2014/main" id="{AC98024A-D512-60DD-4F8A-B4B0728C2498}"/>
              </a:ext>
            </a:extLst>
          </p:cNvPr>
          <p:cNvPicPr>
            <a:picLocks noChangeAspect="1"/>
          </p:cNvPicPr>
          <p:nvPr>
            <a:audioFile r:link="rId2"/>
            <p:extLst>
              <p:ext uri="{DAA4B4D4-6D71-4841-9C94-3DE7FCFB9230}">
                <p14:media xmlns:p14="http://schemas.microsoft.com/office/powerpoint/2010/main" r:embed="rId3">
                  <p14:trim st="22905" end="7042.1875"/>
                </p14:media>
              </p:ext>
            </p:extLst>
          </p:nvPr>
        </p:nvPicPr>
        <p:blipFill>
          <a:blip r:embed="rId13"/>
          <a:stretch>
            <a:fillRect/>
          </a:stretch>
        </p:blipFill>
        <p:spPr>
          <a:xfrm>
            <a:off x="18504375" y="1925061"/>
            <a:ext cx="875348" cy="875348"/>
          </a:xfrm>
          <a:prstGeom prst="rect">
            <a:avLst/>
          </a:prstGeom>
        </p:spPr>
      </p:pic>
      <p:pic>
        <p:nvPicPr>
          <p:cNvPr id="5" name="Track 41">
            <a:hlinkClick r:id="" action="ppaction://media"/>
            <a:extLst>
              <a:ext uri="{FF2B5EF4-FFF2-40B4-BE49-F238E27FC236}">
                <a16:creationId xmlns:a16="http://schemas.microsoft.com/office/drawing/2014/main" id="{B66A4CDF-ED1B-25B6-F91E-39D1F4AE7AA5}"/>
              </a:ext>
            </a:extLst>
          </p:cNvPr>
          <p:cNvPicPr>
            <a:picLocks noChangeAspect="1"/>
          </p:cNvPicPr>
          <p:nvPr>
            <a:audioFile r:link="rId2"/>
            <p:extLst>
              <p:ext uri="{DAA4B4D4-6D71-4841-9C94-3DE7FCFB9230}">
                <p14:media xmlns:p14="http://schemas.microsoft.com/office/powerpoint/2010/main" r:embed="rId3">
                  <p14:trim st="26916" end="2380.1875"/>
                </p14:media>
              </p:ext>
            </p:extLst>
          </p:nvPr>
        </p:nvPicPr>
        <p:blipFill>
          <a:blip r:embed="rId13"/>
          <a:stretch>
            <a:fillRect/>
          </a:stretch>
        </p:blipFill>
        <p:spPr>
          <a:xfrm>
            <a:off x="18467253" y="8392869"/>
            <a:ext cx="875348" cy="875348"/>
          </a:xfrm>
          <a:prstGeom prst="rect">
            <a:avLst/>
          </a:prstGeom>
        </p:spPr>
      </p:pic>
      <p:pic>
        <p:nvPicPr>
          <p:cNvPr id="6" name="Picture 5">
            <a:extLst>
              <a:ext uri="{FF2B5EF4-FFF2-40B4-BE49-F238E27FC236}">
                <a16:creationId xmlns:a16="http://schemas.microsoft.com/office/drawing/2014/main" id="{964F7E5E-46C6-41BA-9E9D-8171D16B7A94}"/>
              </a:ext>
            </a:extLst>
          </p:cNvPr>
          <p:cNvPicPr>
            <a:picLocks noChangeAspect="1"/>
          </p:cNvPicPr>
          <p:nvPr/>
        </p:nvPicPr>
        <p:blipFill>
          <a:blip r:embed="rId14"/>
          <a:stretch>
            <a:fillRect/>
          </a:stretch>
        </p:blipFill>
        <p:spPr>
          <a:xfrm>
            <a:off x="3371727" y="1876562"/>
            <a:ext cx="10420709" cy="7507923"/>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4" name="Picture 3" descr="giphy">
            <a:extLst>
              <a:ext uri="{FF2B5EF4-FFF2-40B4-BE49-F238E27FC236}">
                <a16:creationId xmlns:a16="http://schemas.microsoft.com/office/drawing/2014/main" id="{E361B690-8373-66F6-3E75-0EC19FC9B98C}"/>
              </a:ext>
            </a:extLst>
          </p:cNvPr>
          <p:cNvPicPr>
            <a:picLocks noChangeAspect="1"/>
          </p:cNvPicPr>
          <p:nvPr/>
        </p:nvPicPr>
        <p:blipFill>
          <a:blip r:embed="rId15"/>
          <a:stretch>
            <a:fillRect/>
          </a:stretch>
        </p:blipFill>
        <p:spPr>
          <a:xfrm rot="10542917">
            <a:off x="9161551" y="2389157"/>
            <a:ext cx="1447800" cy="655571"/>
          </a:xfrm>
          <a:prstGeom prst="rect">
            <a:avLst/>
          </a:prstGeom>
        </p:spPr>
      </p:pic>
      <p:pic>
        <p:nvPicPr>
          <p:cNvPr id="3" name="Picture 2" descr="giphy">
            <a:extLst>
              <a:ext uri="{FF2B5EF4-FFF2-40B4-BE49-F238E27FC236}">
                <a16:creationId xmlns:a16="http://schemas.microsoft.com/office/drawing/2014/main" id="{DE3DE061-CCB2-E87C-C81A-553C7301DE55}"/>
              </a:ext>
            </a:extLst>
          </p:cNvPr>
          <p:cNvPicPr>
            <a:picLocks noChangeAspect="1"/>
          </p:cNvPicPr>
          <p:nvPr/>
        </p:nvPicPr>
        <p:blipFill>
          <a:blip r:embed="rId15"/>
          <a:stretch>
            <a:fillRect/>
          </a:stretch>
        </p:blipFill>
        <p:spPr>
          <a:xfrm>
            <a:off x="4116634" y="8566310"/>
            <a:ext cx="1447800" cy="655571"/>
          </a:xfrm>
          <a:prstGeom prst="rect">
            <a:avLst/>
          </a:prstGeom>
        </p:spPr>
      </p:pic>
    </p:spTree>
    <p:custDataLst>
      <p:tags r:id="rId1"/>
    </p:custDataLst>
    <p:extLst>
      <p:ext uri="{BB962C8B-B14F-4D97-AF65-F5344CB8AC3E}">
        <p14:creationId xmlns:p14="http://schemas.microsoft.com/office/powerpoint/2010/main" val="274566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663" fill="hold"/>
                                        <p:tgtEl>
                                          <p:spTgt spid="5"/>
                                        </p:tgtEl>
                                      </p:cBhvr>
                                    </p:cmd>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CC02-DDF6-55CD-E1D8-5C36A59863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5630AB2-60EE-D6B9-712F-39350E5B7596}"/>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AB59E1D6-67CC-7743-6DC4-946775B76B15}"/>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5D0B9FBC-01A8-4209-242C-F82D4214EF1D}"/>
              </a:ext>
            </a:extLst>
          </p:cNvPr>
          <p:cNvSpPr txBox="1"/>
          <p:nvPr/>
        </p:nvSpPr>
        <p:spPr>
          <a:xfrm>
            <a:off x="1652538" y="550706"/>
            <a:ext cx="5738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31AC9676-4066-38DA-E65A-77A2CB152B13}"/>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F8E66DE3-3319-2A13-D8BE-72CE8B75B3D3}"/>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BE7FF3D0-8545-73E6-A824-CA0DDD821FE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5" name="Track 41">
            <a:hlinkClick r:id="" action="ppaction://media"/>
            <a:extLst>
              <a:ext uri="{FF2B5EF4-FFF2-40B4-BE49-F238E27FC236}">
                <a16:creationId xmlns:a16="http://schemas.microsoft.com/office/drawing/2014/main" id="{02CD9251-AC40-C1AF-6371-7299692E19D3}"/>
              </a:ext>
            </a:extLst>
          </p:cNvPr>
          <p:cNvPicPr>
            <a:picLocks noChangeAspect="1"/>
          </p:cNvPicPr>
          <p:nvPr>
            <a:audioFile r:link="rId2"/>
            <p:extLst>
              <p:ext uri="{DAA4B4D4-6D71-4841-9C94-3DE7FCFB9230}">
                <p14:media xmlns:p14="http://schemas.microsoft.com/office/powerpoint/2010/main" r:embed="rId3">
                  <p14:trim st="14362"/>
                </p14:media>
              </p:ext>
            </p:extLst>
          </p:nvPr>
        </p:nvPicPr>
        <p:blipFill>
          <a:blip r:embed="rId14"/>
          <a:stretch>
            <a:fillRect/>
          </a:stretch>
        </p:blipFill>
        <p:spPr>
          <a:xfrm>
            <a:off x="18403252" y="1647499"/>
            <a:ext cx="1233488" cy="1233488"/>
          </a:xfrm>
          <a:prstGeom prst="rect">
            <a:avLst/>
          </a:prstGeom>
        </p:spPr>
      </p:pic>
      <p:pic>
        <p:nvPicPr>
          <p:cNvPr id="2" name="Picture 1">
            <a:extLst>
              <a:ext uri="{FF2B5EF4-FFF2-40B4-BE49-F238E27FC236}">
                <a16:creationId xmlns:a16="http://schemas.microsoft.com/office/drawing/2014/main" id="{A2B8F206-47AE-4744-92A3-4AEA48E5244E}"/>
              </a:ext>
            </a:extLst>
          </p:cNvPr>
          <p:cNvPicPr>
            <a:picLocks noChangeAspect="1"/>
          </p:cNvPicPr>
          <p:nvPr/>
        </p:nvPicPr>
        <p:blipFill>
          <a:blip r:embed="rId15"/>
          <a:stretch>
            <a:fillRect/>
          </a:stretch>
        </p:blipFill>
        <p:spPr>
          <a:xfrm>
            <a:off x="9774393" y="2468972"/>
            <a:ext cx="7561288"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5" name="Picture 4">
            <a:extLst>
              <a:ext uri="{FF2B5EF4-FFF2-40B4-BE49-F238E27FC236}">
                <a16:creationId xmlns:a16="http://schemas.microsoft.com/office/drawing/2014/main" id="{65BD01D9-1AB2-45F6-A52D-284A021CBB39}"/>
              </a:ext>
            </a:extLst>
          </p:cNvPr>
          <p:cNvPicPr>
            <a:picLocks noChangeAspect="1"/>
          </p:cNvPicPr>
          <p:nvPr/>
        </p:nvPicPr>
        <p:blipFill>
          <a:blip r:embed="rId16"/>
          <a:stretch>
            <a:fillRect/>
          </a:stretch>
        </p:blipFill>
        <p:spPr>
          <a:xfrm>
            <a:off x="1221456" y="2468972"/>
            <a:ext cx="7561289"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Tree>
    <p:custDataLst>
      <p:tags r:id="rId1"/>
    </p:custDataLst>
    <p:extLst>
      <p:ext uri="{BB962C8B-B14F-4D97-AF65-F5344CB8AC3E}">
        <p14:creationId xmlns:p14="http://schemas.microsoft.com/office/powerpoint/2010/main" val="189775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2</a:t>
            </a:r>
          </a:p>
          <a:p>
            <a:pPr algn="ctr"/>
            <a:r>
              <a:rPr lang="en-US" sz="9600" dirty="0">
                <a:solidFill>
                  <a:schemeClr val="accent6">
                    <a:lumMod val="50000"/>
                  </a:schemeClr>
                </a:solidFill>
                <a:latin typeface="Congenial Black" panose="02000503040000020004" pitchFamily="2" charset="0"/>
              </a:rPr>
              <a:t>Listen, point and say.</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3" name="drumroll.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9"/>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 name="Picture 1">
            <a:extLst>
              <a:ext uri="{FF2B5EF4-FFF2-40B4-BE49-F238E27FC236}">
                <a16:creationId xmlns:a16="http://schemas.microsoft.com/office/drawing/2014/main" id="{5A68A6C5-5CB5-4AC9-ACDC-E1CD0A3FCA12}"/>
              </a:ext>
            </a:extLst>
          </p:cNvPr>
          <p:cNvPicPr>
            <a:picLocks noChangeAspect="1"/>
          </p:cNvPicPr>
          <p:nvPr/>
        </p:nvPicPr>
        <p:blipFill>
          <a:blip r:embed="rId12"/>
          <a:stretch>
            <a:fillRect/>
          </a:stretch>
        </p:blipFill>
        <p:spPr>
          <a:xfrm>
            <a:off x="3312106" y="1541141"/>
            <a:ext cx="4999576" cy="4020067"/>
          </a:xfrm>
          <a:prstGeom prst="rect">
            <a:avLst/>
          </a:prstGeom>
        </p:spPr>
      </p:pic>
      <p:pic>
        <p:nvPicPr>
          <p:cNvPr id="3" name="Picture 2">
            <a:extLst>
              <a:ext uri="{FF2B5EF4-FFF2-40B4-BE49-F238E27FC236}">
                <a16:creationId xmlns:a16="http://schemas.microsoft.com/office/drawing/2014/main" id="{C4111F2B-116E-4D20-BD81-1C83071237FB}"/>
              </a:ext>
            </a:extLst>
          </p:cNvPr>
          <p:cNvPicPr>
            <a:picLocks noChangeAspect="1"/>
          </p:cNvPicPr>
          <p:nvPr/>
        </p:nvPicPr>
        <p:blipFill>
          <a:blip r:embed="rId13"/>
          <a:stretch>
            <a:fillRect/>
          </a:stretch>
        </p:blipFill>
        <p:spPr>
          <a:xfrm>
            <a:off x="8772609" y="1647537"/>
            <a:ext cx="4825477" cy="3958860"/>
          </a:xfrm>
          <a:prstGeom prst="rect">
            <a:avLst/>
          </a:prstGeom>
        </p:spPr>
      </p:pic>
      <p:pic>
        <p:nvPicPr>
          <p:cNvPr id="4" name="Picture 3">
            <a:extLst>
              <a:ext uri="{FF2B5EF4-FFF2-40B4-BE49-F238E27FC236}">
                <a16:creationId xmlns:a16="http://schemas.microsoft.com/office/drawing/2014/main" id="{00462A1F-33E9-4590-9A5C-1A5A4CB37C64}"/>
              </a:ext>
            </a:extLst>
          </p:cNvPr>
          <p:cNvPicPr>
            <a:picLocks noChangeAspect="1"/>
          </p:cNvPicPr>
          <p:nvPr/>
        </p:nvPicPr>
        <p:blipFill>
          <a:blip r:embed="rId14"/>
          <a:stretch>
            <a:fillRect/>
          </a:stretch>
        </p:blipFill>
        <p:spPr>
          <a:xfrm>
            <a:off x="3304732" y="5836528"/>
            <a:ext cx="4993893" cy="4202180"/>
          </a:xfrm>
          <a:prstGeom prst="rect">
            <a:avLst/>
          </a:prstGeom>
        </p:spPr>
      </p:pic>
      <p:pic>
        <p:nvPicPr>
          <p:cNvPr id="5" name="Picture 4">
            <a:extLst>
              <a:ext uri="{FF2B5EF4-FFF2-40B4-BE49-F238E27FC236}">
                <a16:creationId xmlns:a16="http://schemas.microsoft.com/office/drawing/2014/main" id="{B4116FF0-47EC-425A-9965-8A1CF5C51077}"/>
              </a:ext>
            </a:extLst>
          </p:cNvPr>
          <p:cNvPicPr>
            <a:picLocks noChangeAspect="1"/>
          </p:cNvPicPr>
          <p:nvPr/>
        </p:nvPicPr>
        <p:blipFill>
          <a:blip r:embed="rId15"/>
          <a:stretch>
            <a:fillRect/>
          </a:stretch>
        </p:blipFill>
        <p:spPr>
          <a:xfrm>
            <a:off x="8741005" y="5836528"/>
            <a:ext cx="4926002" cy="4202180"/>
          </a:xfrm>
          <a:prstGeom prst="rect">
            <a:avLst/>
          </a:prstGeom>
        </p:spPr>
      </p:pic>
    </p:spTree>
    <p:custDataLst>
      <p:tags r:id="rId1"/>
    </p:custDataLst>
    <p:extLst>
      <p:ext uri="{BB962C8B-B14F-4D97-AF65-F5344CB8AC3E}">
        <p14:creationId xmlns:p14="http://schemas.microsoft.com/office/powerpoint/2010/main" val="356024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9801" end="51037.5312"/>
                </p14:media>
              </p:ext>
            </p:extLst>
          </p:nvPr>
        </p:nvPicPr>
        <p:blipFill>
          <a:blip r:embed="rId14"/>
          <a:stretch>
            <a:fillRect/>
          </a:stretch>
        </p:blipFill>
        <p:spPr>
          <a:xfrm>
            <a:off x="18456759" y="2738437"/>
            <a:ext cx="1311275" cy="1311275"/>
          </a:xfrm>
          <a:prstGeom prst="rect">
            <a:avLst/>
          </a:prstGeom>
        </p:spPr>
      </p:pic>
      <p:pic>
        <p:nvPicPr>
          <p:cNvPr id="4" name="Picture 3">
            <a:extLst>
              <a:ext uri="{FF2B5EF4-FFF2-40B4-BE49-F238E27FC236}">
                <a16:creationId xmlns:a16="http://schemas.microsoft.com/office/drawing/2014/main" id="{7AEDDEC9-1E2D-4038-A219-FBF9BBB377C1}"/>
              </a:ext>
            </a:extLst>
          </p:cNvPr>
          <p:cNvPicPr>
            <a:picLocks noChangeAspect="1"/>
          </p:cNvPicPr>
          <p:nvPr/>
        </p:nvPicPr>
        <p:blipFill>
          <a:blip r:embed="rId15"/>
          <a:stretch>
            <a:fillRect/>
          </a:stretch>
        </p:blipFill>
        <p:spPr>
          <a:xfrm>
            <a:off x="5424299" y="1876562"/>
            <a:ext cx="7429568" cy="4960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C250C723-8334-46BF-916C-AC98B5D4BE95}"/>
              </a:ext>
            </a:extLst>
          </p:cNvPr>
          <p:cNvSpPr txBox="1"/>
          <p:nvPr/>
        </p:nvSpPr>
        <p:spPr>
          <a:xfrm>
            <a:off x="7580002" y="7322636"/>
            <a:ext cx="3118161"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a. toothache </a:t>
            </a:r>
          </a:p>
        </p:txBody>
      </p:sp>
    </p:spTree>
    <p:custDataLst>
      <p:tags r:id="rId1"/>
    </p:custDataLst>
    <p:extLst>
      <p:ext uri="{BB962C8B-B14F-4D97-AF65-F5344CB8AC3E}">
        <p14:creationId xmlns:p14="http://schemas.microsoft.com/office/powerpoint/2010/main" val="94190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 Period 1</a:t>
            </a: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7" name="Track 41">
            <a:hlinkClick r:id="" action="ppaction://media"/>
            <a:extLst>
              <a:ext uri="{FF2B5EF4-FFF2-40B4-BE49-F238E27FC236}">
                <a16:creationId xmlns:a16="http://schemas.microsoft.com/office/drawing/2014/main" id="{2DEB9EA0-BC1E-63F2-94E9-BF5AAF9BA367}"/>
              </a:ext>
            </a:extLst>
          </p:cNvPr>
          <p:cNvPicPr>
            <a:picLocks noChangeAspect="1"/>
          </p:cNvPicPr>
          <p:nvPr>
            <a:audioFile r:link="rId2"/>
            <p:extLst>
              <p:ext uri="{DAA4B4D4-6D71-4841-9C94-3DE7FCFB9230}">
                <p14:media xmlns:p14="http://schemas.microsoft.com/office/powerpoint/2010/main" r:embed="rId3">
                  <p14:trim end="26484.1875"/>
                </p14:media>
              </p:ext>
            </p:extLst>
          </p:nvPr>
        </p:nvPicPr>
        <p:blipFill>
          <a:blip r:embed="rId13"/>
          <a:stretch>
            <a:fillRect/>
          </a:stretch>
        </p:blipFill>
        <p:spPr>
          <a:xfrm>
            <a:off x="18403252" y="1647499"/>
            <a:ext cx="1233488" cy="12334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14394" end="46439.5312"/>
                </p14:media>
              </p:ext>
            </p:extLst>
          </p:nvPr>
        </p:nvPicPr>
        <p:blipFill>
          <a:blip r:embed="rId14"/>
          <a:stretch>
            <a:fillRect/>
          </a:stretch>
        </p:blipFill>
        <p:spPr>
          <a:xfrm>
            <a:off x="18456759" y="2738437"/>
            <a:ext cx="1311275" cy="1311275"/>
          </a:xfrm>
          <a:prstGeom prst="rect">
            <a:avLst/>
          </a:prstGeom>
        </p:spPr>
      </p:pic>
      <p:sp>
        <p:nvSpPr>
          <p:cNvPr id="4" name="TextBox 17">
            <a:extLst>
              <a:ext uri="{FF2B5EF4-FFF2-40B4-BE49-F238E27FC236}">
                <a16:creationId xmlns:a16="http://schemas.microsoft.com/office/drawing/2014/main" id="{D1B77D30-5431-1FE5-C7B4-670B4C1EAD4B}"/>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a16="http://schemas.microsoft.com/office/drawing/2014/main" id="{2FB7EEB0-B3ED-442C-BC2A-B024C89F9248}"/>
              </a:ext>
            </a:extLst>
          </p:cNvPr>
          <p:cNvPicPr>
            <a:picLocks noChangeAspect="1"/>
          </p:cNvPicPr>
          <p:nvPr/>
        </p:nvPicPr>
        <p:blipFill>
          <a:blip r:embed="rId15"/>
          <a:stretch>
            <a:fillRect/>
          </a:stretch>
        </p:blipFill>
        <p:spPr>
          <a:xfrm>
            <a:off x="5258814" y="1876562"/>
            <a:ext cx="7770371" cy="517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32EE5D3C-883A-4E41-9D4C-9E25373086F2}"/>
              </a:ext>
            </a:extLst>
          </p:cNvPr>
          <p:cNvSpPr txBox="1"/>
          <p:nvPr/>
        </p:nvSpPr>
        <p:spPr>
          <a:xfrm>
            <a:off x="7580003" y="7579441"/>
            <a:ext cx="3092513"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b. headache </a:t>
            </a:r>
          </a:p>
        </p:txBody>
      </p:sp>
    </p:spTree>
    <p:custDataLst>
      <p:tags r:id="rId1"/>
    </p:custDataLst>
    <p:extLst>
      <p:ext uri="{BB962C8B-B14F-4D97-AF65-F5344CB8AC3E}">
        <p14:creationId xmlns:p14="http://schemas.microsoft.com/office/powerpoint/2010/main" val="365383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18735" end="41600.5312"/>
                </p14:media>
              </p:ext>
            </p:extLst>
          </p:nvPr>
        </p:nvPicPr>
        <p:blipFill>
          <a:blip r:embed="rId14"/>
          <a:stretch>
            <a:fillRect/>
          </a:stretch>
        </p:blipFill>
        <p:spPr>
          <a:xfrm>
            <a:off x="18456759" y="2738437"/>
            <a:ext cx="1311275" cy="1311275"/>
          </a:xfrm>
          <a:prstGeom prst="rect">
            <a:avLst/>
          </a:prstGeom>
        </p:spPr>
      </p:pic>
      <p:sp>
        <p:nvSpPr>
          <p:cNvPr id="5" name="TextBox 17">
            <a:extLst>
              <a:ext uri="{FF2B5EF4-FFF2-40B4-BE49-F238E27FC236}">
                <a16:creationId xmlns:a16="http://schemas.microsoft.com/office/drawing/2014/main" id="{77D8E944-E6B1-2BFC-A2A9-A17BB90C9C03}"/>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10" name="TextBox 9">
            <a:extLst>
              <a:ext uri="{FF2B5EF4-FFF2-40B4-BE49-F238E27FC236}">
                <a16:creationId xmlns:a16="http://schemas.microsoft.com/office/drawing/2014/main" id="{AFB835C3-2F10-4FFF-AF5F-3F9CC9076C7B}"/>
              </a:ext>
            </a:extLst>
          </p:cNvPr>
          <p:cNvSpPr txBox="1"/>
          <p:nvPr/>
        </p:nvSpPr>
        <p:spPr>
          <a:xfrm>
            <a:off x="7580003" y="7588044"/>
            <a:ext cx="33137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c. sore throat </a:t>
            </a:r>
          </a:p>
        </p:txBody>
      </p:sp>
      <p:pic>
        <p:nvPicPr>
          <p:cNvPr id="4" name="Picture 3">
            <a:extLst>
              <a:ext uri="{FF2B5EF4-FFF2-40B4-BE49-F238E27FC236}">
                <a16:creationId xmlns:a16="http://schemas.microsoft.com/office/drawing/2014/main" id="{EE77803E-7BA6-4E44-83F0-DC0C28472BB2}"/>
              </a:ext>
            </a:extLst>
          </p:cNvPr>
          <p:cNvPicPr>
            <a:picLocks noChangeAspect="1"/>
          </p:cNvPicPr>
          <p:nvPr/>
        </p:nvPicPr>
        <p:blipFill>
          <a:blip r:embed="rId15"/>
          <a:stretch>
            <a:fillRect/>
          </a:stretch>
        </p:blipFill>
        <p:spPr>
          <a:xfrm>
            <a:off x="5625504" y="1876562"/>
            <a:ext cx="7036992" cy="5262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15961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23697" end="36887.5312"/>
                </p14:media>
              </p:ext>
            </p:extLst>
          </p:nvPr>
        </p:nvPicPr>
        <p:blipFill>
          <a:blip r:embed="rId14"/>
          <a:stretch>
            <a:fillRect/>
          </a:stretch>
        </p:blipFill>
        <p:spPr>
          <a:xfrm>
            <a:off x="18456759" y="2738437"/>
            <a:ext cx="1311275" cy="1311275"/>
          </a:xfrm>
          <a:prstGeom prst="rect">
            <a:avLst/>
          </a:prstGeom>
        </p:spPr>
      </p:pic>
      <p:sp>
        <p:nvSpPr>
          <p:cNvPr id="5" name="TextBox 17">
            <a:extLst>
              <a:ext uri="{FF2B5EF4-FFF2-40B4-BE49-F238E27FC236}">
                <a16:creationId xmlns:a16="http://schemas.microsoft.com/office/drawing/2014/main" id="{7DAF03A8-3F7D-DB75-D1F7-D2DC290D2F41}"/>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a16="http://schemas.microsoft.com/office/drawing/2014/main" id="{1F330030-F49E-445B-87DC-2BA5108A3472}"/>
              </a:ext>
            </a:extLst>
          </p:cNvPr>
          <p:cNvPicPr>
            <a:picLocks noChangeAspect="1"/>
          </p:cNvPicPr>
          <p:nvPr/>
        </p:nvPicPr>
        <p:blipFill>
          <a:blip r:embed="rId15"/>
          <a:stretch>
            <a:fillRect/>
          </a:stretch>
        </p:blipFill>
        <p:spPr>
          <a:xfrm>
            <a:off x="5430819" y="1876562"/>
            <a:ext cx="7426361" cy="495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BBF090CC-64CE-471C-B219-B62043CEAEA6}"/>
              </a:ext>
            </a:extLst>
          </p:cNvPr>
          <p:cNvSpPr txBox="1"/>
          <p:nvPr/>
        </p:nvSpPr>
        <p:spPr>
          <a:xfrm>
            <a:off x="7135170" y="7579441"/>
            <a:ext cx="40078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d. stomach ache</a:t>
            </a:r>
          </a:p>
        </p:txBody>
      </p:sp>
    </p:spTree>
    <p:custDataLst>
      <p:tags r:id="rId1"/>
    </p:custDataLst>
    <p:extLst>
      <p:ext uri="{BB962C8B-B14F-4D97-AF65-F5344CB8AC3E}">
        <p14:creationId xmlns:p14="http://schemas.microsoft.com/office/powerpoint/2010/main" val="424228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9"/>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169582" y="3018675"/>
              <a:ext cx="14223551"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2"/>
            <p:extLst>
              <p:ext uri="{DAA4B4D4-6D71-4841-9C94-3DE7FCFB9230}">
                <p14:media xmlns:p14="http://schemas.microsoft.com/office/powerpoint/2010/main" r:embed="rId3">
                  <p14:trim st="33379" end="28559.5312"/>
                </p14:media>
              </p:ext>
            </p:extLst>
          </p:nvPr>
        </p:nvPicPr>
        <p:blipFill>
          <a:blip r:embed="rId9"/>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1EA7C4C8-E62A-4A51-B39E-B6E5839E1CE5}"/>
              </a:ext>
            </a:extLst>
          </p:cNvPr>
          <p:cNvPicPr>
            <a:picLocks noChangeAspect="1"/>
          </p:cNvPicPr>
          <p:nvPr/>
        </p:nvPicPr>
        <p:blipFill>
          <a:blip r:embed="rId12"/>
          <a:stretch>
            <a:fillRect/>
          </a:stretch>
        </p:blipFill>
        <p:spPr>
          <a:xfrm>
            <a:off x="10972800" y="3987886"/>
            <a:ext cx="5718790" cy="3818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2770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2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9"/>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2"/>
            <p:extLst>
              <p:ext uri="{DAA4B4D4-6D71-4841-9C94-3DE7FCFB9230}">
                <p14:media xmlns:p14="http://schemas.microsoft.com/office/powerpoint/2010/main" r:embed="rId3">
                  <p14:trim st="41323" end="19870.5312"/>
                </p14:media>
              </p:ext>
            </p:extLst>
          </p:nvPr>
        </p:nvPicPr>
        <p:blipFill>
          <a:blip r:embed="rId9"/>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B188A5A1-C0D9-4549-A3D0-7A31AA5A380F}"/>
              </a:ext>
            </a:extLst>
          </p:cNvPr>
          <p:cNvPicPr>
            <a:picLocks noChangeAspect="1"/>
          </p:cNvPicPr>
          <p:nvPr/>
        </p:nvPicPr>
        <p:blipFill>
          <a:blip r:embed="rId12"/>
          <a:stretch>
            <a:fillRect/>
          </a:stretch>
        </p:blipFill>
        <p:spPr>
          <a:xfrm>
            <a:off x="10453303" y="3898149"/>
            <a:ext cx="6005897" cy="399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294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9"/>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2"/>
            <p:extLst>
              <p:ext uri="{DAA4B4D4-6D71-4841-9C94-3DE7FCFB9230}">
                <p14:media xmlns:p14="http://schemas.microsoft.com/office/powerpoint/2010/main" r:embed="rId3">
                  <p14:trim st="50011" end="11054.5312"/>
                </p14:media>
              </p:ext>
            </p:extLst>
          </p:nvPr>
        </p:nvPicPr>
        <p:blipFill>
          <a:blip r:embed="rId9"/>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D78C3E04-0C28-4829-A5EA-A78938A8FC1F}"/>
              </a:ext>
            </a:extLst>
          </p:cNvPr>
          <p:cNvPicPr>
            <a:picLocks noChangeAspect="1"/>
          </p:cNvPicPr>
          <p:nvPr/>
        </p:nvPicPr>
        <p:blipFill>
          <a:blip r:embed="rId12"/>
          <a:stretch>
            <a:fillRect/>
          </a:stretch>
        </p:blipFill>
        <p:spPr>
          <a:xfrm>
            <a:off x="10482800" y="4000500"/>
            <a:ext cx="5758332" cy="430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1916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41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9"/>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2"/>
            <p:extLst>
              <p:ext uri="{DAA4B4D4-6D71-4841-9C94-3DE7FCFB9230}">
                <p14:media xmlns:p14="http://schemas.microsoft.com/office/powerpoint/2010/main" r:embed="rId3">
                  <p14:trim st="58951" end="2240.5312"/>
                </p14:media>
              </p:ext>
            </p:extLst>
          </p:nvPr>
        </p:nvPicPr>
        <p:blipFill>
          <a:blip r:embed="rId9"/>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2C4D9729-36D5-4DE1-AC9F-716C3FD3FC8B}"/>
              </a:ext>
            </a:extLst>
          </p:cNvPr>
          <p:cNvPicPr>
            <a:picLocks noChangeAspect="1"/>
          </p:cNvPicPr>
          <p:nvPr/>
        </p:nvPicPr>
        <p:blipFill>
          <a:blip r:embed="rId12"/>
          <a:stretch>
            <a:fillRect/>
          </a:stretch>
        </p:blipFill>
        <p:spPr>
          <a:xfrm>
            <a:off x="10351655" y="4152900"/>
            <a:ext cx="6101161" cy="4069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30345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5205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 name="Picture 1" descr="Cartoon of a child and child&#10;&#10;Description automatically generated">
            <a:extLst>
              <a:ext uri="{FF2B5EF4-FFF2-40B4-BE49-F238E27FC236}">
                <a16:creationId xmlns:a16="http://schemas.microsoft.com/office/drawing/2014/main" id="{E298A728-27BD-DDBF-CB75-FC4C603AF6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0831" y="5676296"/>
            <a:ext cx="6938003" cy="4610704"/>
          </a:xfrm>
          <a:prstGeom prst="rect">
            <a:avLst/>
          </a:prstGeom>
          <a:effectLst>
            <a:glow rad="317500">
              <a:schemeClr val="accent3">
                <a:satMod val="175000"/>
                <a:alpha val="40000"/>
              </a:schemeClr>
            </a:glow>
          </a:effectLst>
        </p:spPr>
      </p:pic>
      <p:pic>
        <p:nvPicPr>
          <p:cNvPr id="3" name="happy-cooking-show-111370">
            <a:hlinkClick r:id="" action="ppaction://media"/>
            <a:extLst>
              <a:ext uri="{FF2B5EF4-FFF2-40B4-BE49-F238E27FC236}">
                <a16:creationId xmlns:a16="http://schemas.microsoft.com/office/drawing/2014/main" id="{3916E9EA-2720-443C-CC79-8AAB2C02199F}"/>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accent3">
                <a:tint val="45000"/>
                <a:satMod val="400000"/>
              </a:schemeClr>
            </a:duotone>
          </a:blip>
          <a:stretch>
            <a:fillRect/>
          </a:stretch>
        </p:blipFill>
        <p:spPr>
          <a:xfrm>
            <a:off x="2362200" y="3125842"/>
            <a:ext cx="1987579" cy="1987579"/>
          </a:xfrm>
          <a:prstGeom prst="rect">
            <a:avLst/>
          </a:prstGeom>
          <a:effectLst>
            <a:glow rad="228600">
              <a:schemeClr val="bg1">
                <a:alpha val="40000"/>
              </a:schemeClr>
            </a:glow>
          </a:effectLst>
        </p:spPr>
      </p:pic>
      <p:pic>
        <p:nvPicPr>
          <p:cNvPr id="4" name="Picture 3">
            <a:extLst>
              <a:ext uri="{FF2B5EF4-FFF2-40B4-BE49-F238E27FC236}">
                <a16:creationId xmlns:a16="http://schemas.microsoft.com/office/drawing/2014/main" id="{1390C450-3C51-4A9F-A46E-5E3E6FA693ED}"/>
              </a:ext>
            </a:extLst>
          </p:cNvPr>
          <p:cNvPicPr>
            <a:picLocks noChangeAspect="1"/>
          </p:cNvPicPr>
          <p:nvPr/>
        </p:nvPicPr>
        <p:blipFill>
          <a:blip r:embed="rId15"/>
          <a:stretch>
            <a:fillRect/>
          </a:stretch>
        </p:blipFill>
        <p:spPr>
          <a:xfrm>
            <a:off x="7543800" y="194784"/>
            <a:ext cx="4991356" cy="4092912"/>
          </a:xfrm>
          <a:prstGeom prst="rect">
            <a:avLst/>
          </a:prstGeom>
        </p:spPr>
      </p:pic>
      <p:pic>
        <p:nvPicPr>
          <p:cNvPr id="5" name="Picture 4">
            <a:extLst>
              <a:ext uri="{FF2B5EF4-FFF2-40B4-BE49-F238E27FC236}">
                <a16:creationId xmlns:a16="http://schemas.microsoft.com/office/drawing/2014/main" id="{1B72EE38-E41D-4496-8605-C3DA640F7BCE}"/>
              </a:ext>
            </a:extLst>
          </p:cNvPr>
          <p:cNvPicPr>
            <a:picLocks noChangeAspect="1"/>
          </p:cNvPicPr>
          <p:nvPr/>
        </p:nvPicPr>
        <p:blipFill>
          <a:blip r:embed="rId16"/>
          <a:stretch>
            <a:fillRect/>
          </a:stretch>
        </p:blipFill>
        <p:spPr>
          <a:xfrm>
            <a:off x="13285882" y="182140"/>
            <a:ext cx="4991355" cy="4096733"/>
          </a:xfrm>
          <a:prstGeom prst="rect">
            <a:avLst/>
          </a:prstGeom>
        </p:spPr>
      </p:pic>
      <p:pic>
        <p:nvPicPr>
          <p:cNvPr id="6" name="Picture 5">
            <a:extLst>
              <a:ext uri="{FF2B5EF4-FFF2-40B4-BE49-F238E27FC236}">
                <a16:creationId xmlns:a16="http://schemas.microsoft.com/office/drawing/2014/main" id="{00C2A57D-46F8-4D38-A073-489FFD7295A0}"/>
              </a:ext>
            </a:extLst>
          </p:cNvPr>
          <p:cNvPicPr>
            <a:picLocks noChangeAspect="1"/>
          </p:cNvPicPr>
          <p:nvPr/>
        </p:nvPicPr>
        <p:blipFill>
          <a:blip r:embed="rId17"/>
          <a:stretch>
            <a:fillRect/>
          </a:stretch>
        </p:blipFill>
        <p:spPr>
          <a:xfrm>
            <a:off x="7626739" y="4557672"/>
            <a:ext cx="4825477" cy="4141703"/>
          </a:xfrm>
          <a:prstGeom prst="rect">
            <a:avLst/>
          </a:prstGeom>
        </p:spPr>
      </p:pic>
      <p:pic>
        <p:nvPicPr>
          <p:cNvPr id="8" name="Picture 7">
            <a:extLst>
              <a:ext uri="{FF2B5EF4-FFF2-40B4-BE49-F238E27FC236}">
                <a16:creationId xmlns:a16="http://schemas.microsoft.com/office/drawing/2014/main" id="{6454B6E4-B6B6-4561-8252-35D20CD933D3}"/>
              </a:ext>
            </a:extLst>
          </p:cNvPr>
          <p:cNvPicPr>
            <a:picLocks noChangeAspect="1"/>
          </p:cNvPicPr>
          <p:nvPr/>
        </p:nvPicPr>
        <p:blipFill>
          <a:blip r:embed="rId18"/>
          <a:stretch>
            <a:fillRect/>
          </a:stretch>
        </p:blipFill>
        <p:spPr>
          <a:xfrm>
            <a:off x="13289790" y="4557672"/>
            <a:ext cx="4998209" cy="4227698"/>
          </a:xfrm>
          <a:prstGeom prst="rect">
            <a:avLst/>
          </a:prstGeom>
        </p:spPr>
      </p:pic>
    </p:spTree>
    <p:custDataLst>
      <p:tags r:id="rId1"/>
    </p:custDataLst>
    <p:extLst>
      <p:ext uri="{BB962C8B-B14F-4D97-AF65-F5344CB8AC3E}">
        <p14:creationId xmlns:p14="http://schemas.microsoft.com/office/powerpoint/2010/main" val="213072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0BF07-EBC6-6D68-9FAC-1B04014BEE60}"/>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263052225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3</a:t>
            </a:r>
          </a:p>
          <a:p>
            <a:pPr algn="ctr"/>
            <a:r>
              <a:rPr lang="en-US" sz="9600" dirty="0">
                <a:solidFill>
                  <a:schemeClr val="accent6">
                    <a:lumMod val="50000"/>
                  </a:schemeClr>
                </a:solidFill>
                <a:latin typeface="Congenial Black" panose="02000503040000020004" pitchFamily="2" charset="0"/>
              </a:rPr>
              <a:t>Let’s talk.</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3" name="drumroll.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2" name="Group 2"/>
          <p:cNvGrpSpPr/>
          <p:nvPr/>
        </p:nvGrpSpPr>
        <p:grpSpPr>
          <a:xfrm>
            <a:off x="15621000" y="6736467"/>
            <a:ext cx="3972313" cy="39723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258800" y="8275543"/>
            <a:ext cx="13372395" cy="1677628"/>
          </a:xfrm>
          <a:custGeom>
            <a:avLst/>
            <a:gdLst/>
            <a:ahLst/>
            <a:cxnLst/>
            <a:rect l="l" t="t" r="r" b="b"/>
            <a:pathLst>
              <a:path w="13372395" h="1677628">
                <a:moveTo>
                  <a:pt x="0" y="0"/>
                </a:moveTo>
                <a:lnTo>
                  <a:pt x="13372395" y="0"/>
                </a:lnTo>
                <a:lnTo>
                  <a:pt x="13372395" y="1677628"/>
                </a:lnTo>
                <a:lnTo>
                  <a:pt x="0" y="16776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521010" y="340014"/>
            <a:ext cx="1033190" cy="982863"/>
          </a:xfrm>
          <a:custGeom>
            <a:avLst/>
            <a:gdLst/>
            <a:ahLst/>
            <a:cxnLst/>
            <a:rect l="l" t="t" r="r" b="b"/>
            <a:pathLst>
              <a:path w="1033190" h="982863">
                <a:moveTo>
                  <a:pt x="0" y="0"/>
                </a:moveTo>
                <a:lnTo>
                  <a:pt x="1033190" y="0"/>
                </a:lnTo>
                <a:lnTo>
                  <a:pt x="1033190" y="982863"/>
                </a:lnTo>
                <a:lnTo>
                  <a:pt x="0" y="9828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3733800" y="400078"/>
            <a:ext cx="1033190" cy="982863"/>
          </a:xfrm>
          <a:custGeom>
            <a:avLst/>
            <a:gdLst/>
            <a:ahLst/>
            <a:cxnLst/>
            <a:rect l="l" t="t" r="r" b="b"/>
            <a:pathLst>
              <a:path w="1033190" h="982863">
                <a:moveTo>
                  <a:pt x="0" y="0"/>
                </a:moveTo>
                <a:lnTo>
                  <a:pt x="1033191" y="0"/>
                </a:lnTo>
                <a:lnTo>
                  <a:pt x="1033191" y="982863"/>
                </a:lnTo>
                <a:lnTo>
                  <a:pt x="0" y="9828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25">
            <a:extLst>
              <a:ext uri="{FF2B5EF4-FFF2-40B4-BE49-F238E27FC236}">
                <a16:creationId xmlns:a16="http://schemas.microsoft.com/office/drawing/2014/main" id="{2486CFD6-ED93-21AD-FCA9-F834A5C7EE11}"/>
              </a:ext>
            </a:extLst>
          </p:cNvPr>
          <p:cNvSpPr txBox="1"/>
          <p:nvPr/>
        </p:nvSpPr>
        <p:spPr>
          <a:xfrm>
            <a:off x="4134569" y="57150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Table of Contents</a:t>
            </a:r>
          </a:p>
        </p:txBody>
      </p:sp>
      <p:grpSp>
        <p:nvGrpSpPr>
          <p:cNvPr id="28" name="Group 27">
            <a:extLst>
              <a:ext uri="{FF2B5EF4-FFF2-40B4-BE49-F238E27FC236}">
                <a16:creationId xmlns:a16="http://schemas.microsoft.com/office/drawing/2014/main" id="{2AAB0067-960A-5828-4D15-7217425A0BE8}"/>
              </a:ext>
            </a:extLst>
          </p:cNvPr>
          <p:cNvGrpSpPr/>
          <p:nvPr/>
        </p:nvGrpSpPr>
        <p:grpSpPr>
          <a:xfrm>
            <a:off x="592890" y="1865968"/>
            <a:ext cx="14422313" cy="1223418"/>
            <a:chOff x="533400" y="1941399"/>
            <a:chExt cx="14422313" cy="1223418"/>
          </a:xfrm>
        </p:grpSpPr>
        <p:sp>
          <p:nvSpPr>
            <p:cNvPr id="8" name="TextBox 8"/>
            <p:cNvSpPr txBox="1"/>
            <p:nvPr/>
          </p:nvSpPr>
          <p:spPr>
            <a:xfrm>
              <a:off x="2133600" y="2374344"/>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Warm-up and Review</a:t>
              </a:r>
            </a:p>
          </p:txBody>
        </p:sp>
        <p:pic>
          <p:nvPicPr>
            <p:cNvPr id="11" name="Picture 10">
              <a:extLst>
                <a:ext uri="{FF2B5EF4-FFF2-40B4-BE49-F238E27FC236}">
                  <a16:creationId xmlns:a16="http://schemas.microsoft.com/office/drawing/2014/main" id="{D85CB798-42A7-122F-A000-00B2ABE0887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29" name="Group 28">
            <a:extLst>
              <a:ext uri="{FF2B5EF4-FFF2-40B4-BE49-F238E27FC236}">
                <a16:creationId xmlns:a16="http://schemas.microsoft.com/office/drawing/2014/main" id="{B9A0FB6D-2015-C707-D63A-EB6C5E11C20D}"/>
              </a:ext>
            </a:extLst>
          </p:cNvPr>
          <p:cNvGrpSpPr/>
          <p:nvPr/>
        </p:nvGrpSpPr>
        <p:grpSpPr>
          <a:xfrm>
            <a:off x="1443993" y="3275354"/>
            <a:ext cx="14320305" cy="1169804"/>
            <a:chOff x="1155904" y="3515546"/>
            <a:chExt cx="14320305" cy="1169804"/>
          </a:xfrm>
        </p:grpSpPr>
        <p:pic>
          <p:nvPicPr>
            <p:cNvPr id="13" name="Picture 12">
              <a:extLst>
                <a:ext uri="{FF2B5EF4-FFF2-40B4-BE49-F238E27FC236}">
                  <a16:creationId xmlns:a16="http://schemas.microsoft.com/office/drawing/2014/main" id="{0FF667E9-51CD-3C2B-E5B4-D77B096FB4B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22" name="TextBox 8">
              <a:extLst>
                <a:ext uri="{FF2B5EF4-FFF2-40B4-BE49-F238E27FC236}">
                  <a16:creationId xmlns:a16="http://schemas.microsoft.com/office/drawing/2014/main" id="{FC6A734D-5961-CAA4-93A4-7541CD9AEEBC}"/>
                </a:ext>
              </a:extLst>
            </p:cNvPr>
            <p:cNvSpPr txBox="1"/>
            <p:nvPr/>
          </p:nvSpPr>
          <p:spPr>
            <a:xfrm>
              <a:off x="2654096" y="3849221"/>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1: Look, listen and repeat.</a:t>
              </a:r>
            </a:p>
          </p:txBody>
        </p:sp>
      </p:grpSp>
      <p:grpSp>
        <p:nvGrpSpPr>
          <p:cNvPr id="30" name="Group 29">
            <a:extLst>
              <a:ext uri="{FF2B5EF4-FFF2-40B4-BE49-F238E27FC236}">
                <a16:creationId xmlns:a16="http://schemas.microsoft.com/office/drawing/2014/main" id="{945510E6-A218-E799-45D6-C7609C5CF046}"/>
              </a:ext>
            </a:extLst>
          </p:cNvPr>
          <p:cNvGrpSpPr/>
          <p:nvPr/>
        </p:nvGrpSpPr>
        <p:grpSpPr>
          <a:xfrm>
            <a:off x="2116889" y="4614384"/>
            <a:ext cx="14370061" cy="1292809"/>
            <a:chOff x="1981200" y="4955246"/>
            <a:chExt cx="14370061" cy="1292809"/>
          </a:xfrm>
        </p:grpSpPr>
        <p:pic>
          <p:nvPicPr>
            <p:cNvPr id="15" name="Picture 14">
              <a:extLst>
                <a:ext uri="{FF2B5EF4-FFF2-40B4-BE49-F238E27FC236}">
                  <a16:creationId xmlns:a16="http://schemas.microsoft.com/office/drawing/2014/main" id="{836559DC-4F29-6BDA-1B7A-4ACCF5E4C9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3" name="TextBox 8">
              <a:extLst>
                <a:ext uri="{FF2B5EF4-FFF2-40B4-BE49-F238E27FC236}">
                  <a16:creationId xmlns:a16="http://schemas.microsoft.com/office/drawing/2014/main" id="{ACD97AC4-D7E7-6DAC-B06D-C4B0AB12CD65}"/>
                </a:ext>
              </a:extLst>
            </p:cNvPr>
            <p:cNvSpPr txBox="1"/>
            <p:nvPr/>
          </p:nvSpPr>
          <p:spPr>
            <a:xfrm>
              <a:off x="3529148" y="5435906"/>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2: Listen, point and say.</a:t>
              </a:r>
            </a:p>
          </p:txBody>
        </p:sp>
      </p:grpSp>
      <p:grpSp>
        <p:nvGrpSpPr>
          <p:cNvPr id="31" name="Group 30">
            <a:extLst>
              <a:ext uri="{FF2B5EF4-FFF2-40B4-BE49-F238E27FC236}">
                <a16:creationId xmlns:a16="http://schemas.microsoft.com/office/drawing/2014/main" id="{1A6645C1-2B98-FBC0-7BB4-C360409D97A5}"/>
              </a:ext>
            </a:extLst>
          </p:cNvPr>
          <p:cNvGrpSpPr/>
          <p:nvPr/>
        </p:nvGrpSpPr>
        <p:grpSpPr>
          <a:xfrm>
            <a:off x="3003504" y="6178622"/>
            <a:ext cx="14360413" cy="1198893"/>
            <a:chOff x="2937456" y="6598784"/>
            <a:chExt cx="14360413" cy="1198893"/>
          </a:xfrm>
        </p:grpSpPr>
        <p:pic>
          <p:nvPicPr>
            <p:cNvPr id="17" name="Picture 16">
              <a:extLst>
                <a:ext uri="{FF2B5EF4-FFF2-40B4-BE49-F238E27FC236}">
                  <a16:creationId xmlns:a16="http://schemas.microsoft.com/office/drawing/2014/main" id="{A16679FC-0B11-F7D5-568B-9B8F2536669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165896" cy="1198893"/>
            </a:xfrm>
            <a:prstGeom prst="rect">
              <a:avLst/>
            </a:prstGeom>
          </p:spPr>
        </p:pic>
        <p:sp>
          <p:nvSpPr>
            <p:cNvPr id="24" name="TextBox 8">
              <a:extLst>
                <a:ext uri="{FF2B5EF4-FFF2-40B4-BE49-F238E27FC236}">
                  <a16:creationId xmlns:a16="http://schemas.microsoft.com/office/drawing/2014/main" id="{E405A1CB-08A8-3063-28BD-2D2D6E6904B6}"/>
                </a:ext>
              </a:extLst>
            </p:cNvPr>
            <p:cNvSpPr txBox="1"/>
            <p:nvPr/>
          </p:nvSpPr>
          <p:spPr>
            <a:xfrm>
              <a:off x="4475756" y="6974982"/>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3: Let’s talk.</a:t>
              </a:r>
            </a:p>
          </p:txBody>
        </p:sp>
      </p:grpSp>
      <p:grpSp>
        <p:nvGrpSpPr>
          <p:cNvPr id="32" name="Group 31">
            <a:extLst>
              <a:ext uri="{FF2B5EF4-FFF2-40B4-BE49-F238E27FC236}">
                <a16:creationId xmlns:a16="http://schemas.microsoft.com/office/drawing/2014/main" id="{5F8346CE-EC44-D4A3-AC9A-6EB2BF486F5A}"/>
              </a:ext>
            </a:extLst>
          </p:cNvPr>
          <p:cNvGrpSpPr/>
          <p:nvPr/>
        </p:nvGrpSpPr>
        <p:grpSpPr>
          <a:xfrm>
            <a:off x="3777325" y="7557492"/>
            <a:ext cx="14440433" cy="1322387"/>
            <a:chOff x="3639480" y="8081500"/>
            <a:chExt cx="14440433" cy="1322387"/>
          </a:xfrm>
        </p:grpSpPr>
        <p:pic>
          <p:nvPicPr>
            <p:cNvPr id="19" name="Picture 18">
              <a:extLst>
                <a:ext uri="{FF2B5EF4-FFF2-40B4-BE49-F238E27FC236}">
                  <a16:creationId xmlns:a16="http://schemas.microsoft.com/office/drawing/2014/main" id="{7E2A5D17-FE9F-6F1C-8A8D-234F94C014F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5" name="TextBox 8">
              <a:extLst>
                <a:ext uri="{FF2B5EF4-FFF2-40B4-BE49-F238E27FC236}">
                  <a16:creationId xmlns:a16="http://schemas.microsoft.com/office/drawing/2014/main" id="{86AA3663-109C-80F4-8763-FEF6B4791B88}"/>
                </a:ext>
              </a:extLst>
            </p:cNvPr>
            <p:cNvSpPr txBox="1"/>
            <p:nvPr/>
          </p:nvSpPr>
          <p:spPr>
            <a:xfrm>
              <a:off x="5257800" y="8594729"/>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Fun corner and Wrap-up</a:t>
              </a:r>
            </a:p>
          </p:txBody>
        </p:sp>
      </p:grpSp>
      <p:sp>
        <p:nvSpPr>
          <p:cNvPr id="26" name="Freeform 7">
            <a:extLst>
              <a:ext uri="{FF2B5EF4-FFF2-40B4-BE49-F238E27FC236}">
                <a16:creationId xmlns:a16="http://schemas.microsoft.com/office/drawing/2014/main" id="{220E592C-6A9A-EB9E-CED0-B3B2C978A97C}"/>
              </a:ext>
            </a:extLst>
          </p:cNvPr>
          <p:cNvSpPr/>
          <p:nvPr/>
        </p:nvSpPr>
        <p:spPr>
          <a:xfrm>
            <a:off x="-1076764" y="673646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7" name="Freeform 2">
            <a:extLst>
              <a:ext uri="{FF2B5EF4-FFF2-40B4-BE49-F238E27FC236}">
                <a16:creationId xmlns:a16="http://schemas.microsoft.com/office/drawing/2014/main" id="{4BC1B817-D9B9-C721-71AC-56379A6AD5DA}"/>
              </a:ext>
            </a:extLst>
          </p:cNvPr>
          <p:cNvSpPr/>
          <p:nvPr/>
        </p:nvSpPr>
        <p:spPr>
          <a:xfrm rot="742364">
            <a:off x="15744196" y="-446612"/>
            <a:ext cx="3194472" cy="2847663"/>
          </a:xfrm>
          <a:custGeom>
            <a:avLst/>
            <a:gdLst/>
            <a:ahLst/>
            <a:cxnLst/>
            <a:rect l="l" t="t" r="r" b="b"/>
            <a:pathLst>
              <a:path w="2554265" h="2378660">
                <a:moveTo>
                  <a:pt x="0" y="0"/>
                </a:moveTo>
                <a:lnTo>
                  <a:pt x="2554266" y="0"/>
                </a:lnTo>
                <a:lnTo>
                  <a:pt x="2554266" y="2378660"/>
                </a:lnTo>
                <a:lnTo>
                  <a:pt x="0" y="23786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22"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1" name="Picture 10" descr="giphy">
            <a:extLst>
              <a:ext uri="{FF2B5EF4-FFF2-40B4-BE49-F238E27FC236}">
                <a16:creationId xmlns:a16="http://schemas.microsoft.com/office/drawing/2014/main" id="{0FC8ABA0-44D1-1131-D577-1358E26E0B00}"/>
              </a:ext>
            </a:extLst>
          </p:cNvPr>
          <p:cNvPicPr>
            <a:picLocks noChangeAspect="1"/>
          </p:cNvPicPr>
          <p:nvPr/>
        </p:nvPicPr>
        <p:blipFill>
          <a:blip r:embed="rId13"/>
          <a:stretch>
            <a:fillRect/>
          </a:stretch>
        </p:blipFill>
        <p:spPr>
          <a:xfrm rot="5400000">
            <a:off x="13140110" y="856577"/>
            <a:ext cx="1904939" cy="862566"/>
          </a:xfrm>
          <a:prstGeom prst="rect">
            <a:avLst/>
          </a:prstGeom>
        </p:spPr>
      </p:pic>
      <p:pic>
        <p:nvPicPr>
          <p:cNvPr id="7" name="Picture 6">
            <a:extLst>
              <a:ext uri="{FF2B5EF4-FFF2-40B4-BE49-F238E27FC236}">
                <a16:creationId xmlns:a16="http://schemas.microsoft.com/office/drawing/2014/main" id="{C2CFD991-1234-4970-B849-69D094E2F032}"/>
              </a:ext>
            </a:extLst>
          </p:cNvPr>
          <p:cNvPicPr>
            <a:picLocks noChangeAspect="1"/>
          </p:cNvPicPr>
          <p:nvPr/>
        </p:nvPicPr>
        <p:blipFill>
          <a:blip r:embed="rId14"/>
          <a:stretch>
            <a:fillRect/>
          </a:stretch>
        </p:blipFill>
        <p:spPr>
          <a:xfrm>
            <a:off x="2057400" y="2111500"/>
            <a:ext cx="15574250" cy="5502574"/>
          </a:xfrm>
          <a:prstGeom prst="rect">
            <a:avLst/>
          </a:prstGeom>
        </p:spPr>
      </p:pic>
      <p:sp>
        <p:nvSpPr>
          <p:cNvPr id="8" name="Rectangle 7">
            <a:extLst>
              <a:ext uri="{FF2B5EF4-FFF2-40B4-BE49-F238E27FC236}">
                <a16:creationId xmlns:a16="http://schemas.microsoft.com/office/drawing/2014/main" id="{D762BBDE-1427-4DCC-BECF-EB4E53EA88DC}"/>
              </a:ext>
            </a:extLst>
          </p:cNvPr>
          <p:cNvSpPr/>
          <p:nvPr/>
        </p:nvSpPr>
        <p:spPr>
          <a:xfrm>
            <a:off x="3886200" y="2756773"/>
            <a:ext cx="3581400" cy="7353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CB5FE3-04E5-4E94-BFCC-11D4EB6F5D1B}"/>
              </a:ext>
            </a:extLst>
          </p:cNvPr>
          <p:cNvSpPr/>
          <p:nvPr/>
        </p:nvSpPr>
        <p:spPr>
          <a:xfrm>
            <a:off x="6154056" y="3709793"/>
            <a:ext cx="1618343" cy="5924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829341-F613-4BE8-B9F2-2A61983451BC}"/>
              </a:ext>
            </a:extLst>
          </p:cNvPr>
          <p:cNvSpPr/>
          <p:nvPr/>
        </p:nvSpPr>
        <p:spPr>
          <a:xfrm>
            <a:off x="2592614" y="6199398"/>
            <a:ext cx="4686300" cy="52101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5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3" name="Group 2">
            <a:extLst>
              <a:ext uri="{FF2B5EF4-FFF2-40B4-BE49-F238E27FC236}">
                <a16:creationId xmlns:a16="http://schemas.microsoft.com/office/drawing/2014/main" id="{E5BAECD8-F2A2-8F8C-42C4-397E947EDC2B}"/>
              </a:ext>
            </a:extLst>
          </p:cNvPr>
          <p:cNvGrpSpPr/>
          <p:nvPr/>
        </p:nvGrpSpPr>
        <p:grpSpPr>
          <a:xfrm>
            <a:off x="376857" y="1509740"/>
            <a:ext cx="7039083" cy="2466870"/>
            <a:chOff x="2492270" y="2491121"/>
            <a:chExt cx="15641913" cy="1625492"/>
          </a:xfrm>
          <a:solidFill>
            <a:srgbClr val="C00000"/>
          </a:solidFill>
          <a:effectLst>
            <a:glow rad="228600">
              <a:schemeClr val="accent3">
                <a:satMod val="175000"/>
                <a:alpha val="40000"/>
              </a:schemeClr>
            </a:glow>
          </a:effectLst>
        </p:grpSpPr>
        <p:sp>
          <p:nvSpPr>
            <p:cNvPr id="4" name="Speech Bubble: Oval 3">
              <a:extLst>
                <a:ext uri="{FF2B5EF4-FFF2-40B4-BE49-F238E27FC236}">
                  <a16:creationId xmlns:a16="http://schemas.microsoft.com/office/drawing/2014/main" id="{2D70C607-1E32-31EC-6AE1-1113D27AA8ED}"/>
                </a:ext>
              </a:extLst>
            </p:cNvPr>
            <p:cNvSpPr/>
            <p:nvPr/>
          </p:nvSpPr>
          <p:spPr>
            <a:xfrm>
              <a:off x="2492270" y="2491121"/>
              <a:ext cx="15641913" cy="1625492"/>
            </a:xfrm>
            <a:prstGeom prst="wedgeEllipseCallout">
              <a:avLst>
                <a:gd name="adj1" fmla="val 22317"/>
                <a:gd name="adj2" fmla="val 133053"/>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6">
              <a:extLst>
                <a:ext uri="{FF2B5EF4-FFF2-40B4-BE49-F238E27FC236}">
                  <a16:creationId xmlns:a16="http://schemas.microsoft.com/office/drawing/2014/main" id="{857879B6-1BE9-EC99-ECED-1253D98EBD9C}"/>
                </a:ext>
              </a:extLst>
            </p:cNvPr>
            <p:cNvSpPr txBox="1"/>
            <p:nvPr/>
          </p:nvSpPr>
          <p:spPr>
            <a:xfrm>
              <a:off x="3802980" y="3018675"/>
              <a:ext cx="1302048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________________</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6" name="Group 5">
            <a:extLst>
              <a:ext uri="{FF2B5EF4-FFF2-40B4-BE49-F238E27FC236}">
                <a16:creationId xmlns:a16="http://schemas.microsoft.com/office/drawing/2014/main" id="{AFAF6BB7-C823-2C17-6F5F-26D7655C9F7C}"/>
              </a:ext>
            </a:extLst>
          </p:cNvPr>
          <p:cNvGrpSpPr/>
          <p:nvPr/>
        </p:nvGrpSpPr>
        <p:grpSpPr>
          <a:xfrm>
            <a:off x="9392704" y="1849105"/>
            <a:ext cx="8671010" cy="1694315"/>
            <a:chOff x="2568595" y="2652698"/>
            <a:chExt cx="9374975" cy="1221125"/>
          </a:xfrm>
          <a:solidFill>
            <a:srgbClr val="0070C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5A1F8998-25DA-4752-753A-BF0914413D05}"/>
                </a:ext>
              </a:extLst>
            </p:cNvPr>
            <p:cNvSpPr/>
            <p:nvPr/>
          </p:nvSpPr>
          <p:spPr>
            <a:xfrm>
              <a:off x="2568595" y="2652698"/>
              <a:ext cx="9296399" cy="1221125"/>
            </a:xfrm>
            <a:prstGeom prst="wedgeEllipseCallout">
              <a:avLst>
                <a:gd name="adj1" fmla="val -42120"/>
                <a:gd name="adj2" fmla="val 8756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A2DD8280-10A4-4719-2683-904C2F88F65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1" name="Picture 10">
            <a:extLst>
              <a:ext uri="{FF2B5EF4-FFF2-40B4-BE49-F238E27FC236}">
                <a16:creationId xmlns:a16="http://schemas.microsoft.com/office/drawing/2014/main" id="{73379819-4138-424A-9714-99693B8F7CED}"/>
              </a:ext>
            </a:extLst>
          </p:cNvPr>
          <p:cNvPicPr>
            <a:picLocks noChangeAspect="1"/>
          </p:cNvPicPr>
          <p:nvPr/>
        </p:nvPicPr>
        <p:blipFill>
          <a:blip r:embed="rId13"/>
          <a:stretch>
            <a:fillRect/>
          </a:stretch>
        </p:blipFill>
        <p:spPr>
          <a:xfrm>
            <a:off x="5943600" y="4567510"/>
            <a:ext cx="3898733" cy="5046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69960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58946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9">
            <a:extLst>
              <a:ext uri="{FF2B5EF4-FFF2-40B4-BE49-F238E27FC236}">
                <a16:creationId xmlns:a16="http://schemas.microsoft.com/office/drawing/2014/main" id="{FA44F2E8-8A9A-5AE5-4D26-FD60C5FC9968}"/>
              </a:ext>
            </a:extLst>
          </p:cNvPr>
          <p:cNvGrpSpPr/>
          <p:nvPr/>
        </p:nvGrpSpPr>
        <p:grpSpPr>
          <a:xfrm>
            <a:off x="1905000" y="2246057"/>
            <a:ext cx="15619410" cy="5703041"/>
            <a:chOff x="1905000" y="2246057"/>
            <a:chExt cx="15619410" cy="5703041"/>
          </a:xfrm>
        </p:grpSpPr>
        <p:pic>
          <p:nvPicPr>
            <p:cNvPr id="4" name="Picture 3">
              <a:extLst>
                <a:ext uri="{FF2B5EF4-FFF2-40B4-BE49-F238E27FC236}">
                  <a16:creationId xmlns:a16="http://schemas.microsoft.com/office/drawing/2014/main" id="{E9E3B327-53C2-2DF0-3DE3-F4DC5D67792E}"/>
                </a:ext>
              </a:extLst>
            </p:cNvPr>
            <p:cNvPicPr>
              <a:picLocks noChangeAspect="1"/>
            </p:cNvPicPr>
            <p:nvPr/>
          </p:nvPicPr>
          <p:blipFill>
            <a:blip r:embed="rId15"/>
            <a:stretch>
              <a:fillRect/>
            </a:stretch>
          </p:blipFill>
          <p:spPr>
            <a:xfrm>
              <a:off x="1905000" y="2246057"/>
              <a:ext cx="15619410" cy="5703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Rounded Corners 5">
              <a:extLst>
                <a:ext uri="{FF2B5EF4-FFF2-40B4-BE49-F238E27FC236}">
                  <a16:creationId xmlns:a16="http://schemas.microsoft.com/office/drawing/2014/main" id="{48498147-8FEB-C8B3-745F-C96C264E2A9A}"/>
                </a:ext>
              </a:extLst>
            </p:cNvPr>
            <p:cNvSpPr/>
            <p:nvPr/>
          </p:nvSpPr>
          <p:spPr>
            <a:xfrm>
              <a:off x="2286000" y="2592946"/>
              <a:ext cx="3352800" cy="56935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00506D4-7A36-CE42-C50A-AAEC1165FDEE}"/>
                </a:ext>
              </a:extLst>
            </p:cNvPr>
            <p:cNvPicPr>
              <a:picLocks noChangeAspect="1"/>
            </p:cNvPicPr>
            <p:nvPr/>
          </p:nvPicPr>
          <p:blipFill>
            <a:blip r:embed="rId16"/>
            <a:stretch>
              <a:fillRect/>
            </a:stretch>
          </p:blipFill>
          <p:spPr>
            <a:xfrm>
              <a:off x="1937084" y="6411761"/>
              <a:ext cx="4393408" cy="762001"/>
            </a:xfrm>
            <a:prstGeom prst="rect">
              <a:avLst/>
            </a:prstGeom>
            <a:ln>
              <a:noFill/>
            </a:ln>
            <a:effectLst>
              <a:softEdge rad="112500"/>
            </a:effectLst>
          </p:spPr>
        </p:pic>
      </p:grpSp>
      <p:pic>
        <p:nvPicPr>
          <p:cNvPr id="11" name="Picture 10" descr="giphy">
            <a:extLst>
              <a:ext uri="{FF2B5EF4-FFF2-40B4-BE49-F238E27FC236}">
                <a16:creationId xmlns:a16="http://schemas.microsoft.com/office/drawing/2014/main" id="{0FC8ABA0-44D1-1131-D577-1358E26E0B00}"/>
              </a:ext>
            </a:extLst>
          </p:cNvPr>
          <p:cNvPicPr>
            <a:picLocks noChangeAspect="1"/>
          </p:cNvPicPr>
          <p:nvPr/>
        </p:nvPicPr>
        <p:blipFill>
          <a:blip r:embed="rId17"/>
          <a:stretch>
            <a:fillRect/>
          </a:stretch>
        </p:blipFill>
        <p:spPr>
          <a:xfrm rot="5224240">
            <a:off x="5996155" y="3710192"/>
            <a:ext cx="1346279" cy="609602"/>
          </a:xfrm>
          <a:prstGeom prst="rect">
            <a:avLst/>
          </a:prstGeom>
        </p:spPr>
      </p:pic>
      <p:pic>
        <p:nvPicPr>
          <p:cNvPr id="3" name="Picture 2" descr="giphy">
            <a:extLst>
              <a:ext uri="{FF2B5EF4-FFF2-40B4-BE49-F238E27FC236}">
                <a16:creationId xmlns:a16="http://schemas.microsoft.com/office/drawing/2014/main" id="{01C53B55-7046-5D0A-5EFA-22331D9D5C6B}"/>
              </a:ext>
            </a:extLst>
          </p:cNvPr>
          <p:cNvPicPr>
            <a:picLocks noChangeAspect="1"/>
          </p:cNvPicPr>
          <p:nvPr/>
        </p:nvPicPr>
        <p:blipFill>
          <a:blip r:embed="rId17"/>
          <a:stretch>
            <a:fillRect/>
          </a:stretch>
        </p:blipFill>
        <p:spPr>
          <a:xfrm rot="5400000">
            <a:off x="7868867" y="3507779"/>
            <a:ext cx="1346279" cy="609602"/>
          </a:xfrm>
          <a:prstGeom prst="rect">
            <a:avLst/>
          </a:prstGeom>
        </p:spPr>
      </p:pic>
      <p:pic>
        <p:nvPicPr>
          <p:cNvPr id="7" name="Picture 6" descr="giphy">
            <a:extLst>
              <a:ext uri="{FF2B5EF4-FFF2-40B4-BE49-F238E27FC236}">
                <a16:creationId xmlns:a16="http://schemas.microsoft.com/office/drawing/2014/main" id="{6F8A85BF-6B30-CAE6-20DB-B87C0420C0DD}"/>
              </a:ext>
            </a:extLst>
          </p:cNvPr>
          <p:cNvPicPr>
            <a:picLocks noChangeAspect="1"/>
          </p:cNvPicPr>
          <p:nvPr/>
        </p:nvPicPr>
        <p:blipFill>
          <a:blip r:embed="rId17"/>
          <a:stretch>
            <a:fillRect/>
          </a:stretch>
        </p:blipFill>
        <p:spPr>
          <a:xfrm rot="5400000">
            <a:off x="10088500" y="3530639"/>
            <a:ext cx="1346279" cy="609602"/>
          </a:xfrm>
          <a:prstGeom prst="rect">
            <a:avLst/>
          </a:prstGeom>
        </p:spPr>
      </p:pic>
      <p:pic>
        <p:nvPicPr>
          <p:cNvPr id="8" name="Picture 7" descr="giphy">
            <a:extLst>
              <a:ext uri="{FF2B5EF4-FFF2-40B4-BE49-F238E27FC236}">
                <a16:creationId xmlns:a16="http://schemas.microsoft.com/office/drawing/2014/main" id="{29449856-7C82-5D73-59BD-5509B7C715A1}"/>
              </a:ext>
            </a:extLst>
          </p:cNvPr>
          <p:cNvPicPr>
            <a:picLocks noChangeAspect="1"/>
          </p:cNvPicPr>
          <p:nvPr/>
        </p:nvPicPr>
        <p:blipFill>
          <a:blip r:embed="rId17"/>
          <a:stretch>
            <a:fillRect/>
          </a:stretch>
        </p:blipFill>
        <p:spPr>
          <a:xfrm rot="5400000">
            <a:off x="12814261" y="3695495"/>
            <a:ext cx="1346279" cy="609602"/>
          </a:xfrm>
          <a:prstGeom prst="rect">
            <a:avLst/>
          </a:prstGeom>
        </p:spPr>
      </p:pic>
      <p:pic>
        <p:nvPicPr>
          <p:cNvPr id="14" name="Picture 13" descr="Cartoon of a child and child&#10;&#10;Description automatically generated">
            <a:extLst>
              <a:ext uri="{FF2B5EF4-FFF2-40B4-BE49-F238E27FC236}">
                <a16:creationId xmlns:a16="http://schemas.microsoft.com/office/drawing/2014/main" id="{D4213E91-9EB7-3E18-C309-0D0256CB764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1994" y="6609848"/>
            <a:ext cx="5503594" cy="3657456"/>
          </a:xfrm>
          <a:prstGeom prst="rect">
            <a:avLst/>
          </a:prstGeom>
          <a:effectLst>
            <a:glow rad="317500">
              <a:schemeClr val="accent3">
                <a:satMod val="175000"/>
                <a:alpha val="40000"/>
              </a:schemeClr>
            </a:glow>
          </a:effectLst>
        </p:spPr>
      </p:pic>
      <p:pic>
        <p:nvPicPr>
          <p:cNvPr id="15" name="Ariette - Various Artists - Hòa Tấu Của Bé - Various Artists - Album">
            <a:hlinkClick r:id="" action="ppaction://media"/>
            <a:extLst>
              <a:ext uri="{FF2B5EF4-FFF2-40B4-BE49-F238E27FC236}">
                <a16:creationId xmlns:a16="http://schemas.microsoft.com/office/drawing/2014/main" id="{F5A58745-F615-CCCD-6571-E33BF22F4B8F}"/>
              </a:ext>
            </a:extLst>
          </p:cNvPr>
          <p:cNvPicPr>
            <a:picLocks noChangeAspect="1"/>
          </p:cNvPicPr>
          <p:nvPr>
            <a:audioFile r:link="rId3"/>
            <p:extLst>
              <p:ext uri="{DAA4B4D4-6D71-4841-9C94-3DE7FCFB9230}">
                <p14:media xmlns:p14="http://schemas.microsoft.com/office/powerpoint/2010/main" r:embed="rId2"/>
              </p:ext>
            </p:extLst>
          </p:nvPr>
        </p:nvPicPr>
        <p:blipFill>
          <a:blip r:embed="rId19">
            <a:duotone>
              <a:prstClr val="black"/>
              <a:schemeClr val="accent4">
                <a:tint val="45000"/>
                <a:satMod val="400000"/>
              </a:schemeClr>
            </a:duotone>
          </a:blip>
          <a:stretch>
            <a:fillRect/>
          </a:stretch>
        </p:blipFill>
        <p:spPr>
          <a:xfrm>
            <a:off x="16364511" y="8533164"/>
            <a:ext cx="1331245" cy="1331245"/>
          </a:xfrm>
          <a:prstGeom prst="rect">
            <a:avLst/>
          </a:prstGeom>
          <a:effectLst>
            <a:glow rad="228600">
              <a:schemeClr val="accent6">
                <a:satMod val="175000"/>
                <a:alpha val="40000"/>
              </a:schemeClr>
            </a:glow>
          </a:effectLst>
        </p:spPr>
      </p:pic>
    </p:spTree>
    <p:custDataLst>
      <p:tags r:id="rId1"/>
    </p:custDataLst>
    <p:extLst>
      <p:ext uri="{BB962C8B-B14F-4D97-AF65-F5344CB8AC3E}">
        <p14:creationId xmlns:p14="http://schemas.microsoft.com/office/powerpoint/2010/main" val="81791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947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49118" y="681717"/>
            <a:ext cx="5818481" cy="775149"/>
          </a:xfrm>
          <a:prstGeom prst="rect">
            <a:avLst/>
          </a:prstGeom>
        </p:spPr>
        <p:txBody>
          <a:bodyPr wrap="square" lIns="0" tIns="0" rIns="0" bIns="0" rtlCol="0" anchor="t">
            <a:spAutoFit/>
          </a:bodyPr>
          <a:lstStyle/>
          <a:p>
            <a:pPr>
              <a:lnSpc>
                <a:spcPts val="5503"/>
              </a:lnSpc>
            </a:pPr>
            <a:r>
              <a:rPr lang="en-US" sz="6399">
                <a:solidFill>
                  <a:srgbClr val="8F4251"/>
                </a:solidFill>
                <a:latin typeface="Suranna"/>
              </a:rPr>
              <a:t>Ask and answer.</a:t>
            </a:r>
            <a:endParaRPr lang="en-US" sz="6399" dirty="0">
              <a:solidFill>
                <a:srgbClr val="8F4251"/>
              </a:solidFill>
              <a:latin typeface="Suranna"/>
            </a:endParaRP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70833" y="7995982"/>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1026" name="Picture 2" descr="Free Vectors | Female doctor with instruction stick">
            <a:extLst>
              <a:ext uri="{FF2B5EF4-FFF2-40B4-BE49-F238E27FC236}">
                <a16:creationId xmlns:a16="http://schemas.microsoft.com/office/drawing/2014/main" id="{05CC0BB7-60CE-1EAF-54C0-18DB63978A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6" name="Group 5">
            <a:extLst>
              <a:ext uri="{FF2B5EF4-FFF2-40B4-BE49-F238E27FC236}">
                <a16:creationId xmlns:a16="http://schemas.microsoft.com/office/drawing/2014/main" id="{7E9E0689-0F42-F2D7-AD81-520E6A2CA2A9}"/>
              </a:ext>
            </a:extLst>
          </p:cNvPr>
          <p:cNvGrpSpPr/>
          <p:nvPr/>
        </p:nvGrpSpPr>
        <p:grpSpPr>
          <a:xfrm>
            <a:off x="-9832" y="1573028"/>
            <a:ext cx="7658611" cy="2466870"/>
            <a:chOff x="1518194" y="2491121"/>
            <a:chExt cx="17018599"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10F5150C-25C8-9C84-4D3F-87D3C149D2C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EDBF57CC-2597-2A89-A84C-00FF630179B6}"/>
                </a:ext>
              </a:extLst>
            </p:cNvPr>
            <p:cNvSpPr txBox="1"/>
            <p:nvPr/>
          </p:nvSpPr>
          <p:spPr>
            <a:xfrm>
              <a:off x="1518194" y="2660530"/>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stomach 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9" name="Group 8">
            <a:extLst>
              <a:ext uri="{FF2B5EF4-FFF2-40B4-BE49-F238E27FC236}">
                <a16:creationId xmlns:a16="http://schemas.microsoft.com/office/drawing/2014/main" id="{A71AEA98-114A-2F20-0FD4-05C305FA1C29}"/>
              </a:ext>
            </a:extLst>
          </p:cNvPr>
          <p:cNvGrpSpPr/>
          <p:nvPr/>
        </p:nvGrpSpPr>
        <p:grpSpPr>
          <a:xfrm>
            <a:off x="8130805" y="647635"/>
            <a:ext cx="8671010" cy="1694315"/>
            <a:chOff x="2568595" y="2652698"/>
            <a:chExt cx="9374975"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a16="http://schemas.microsoft.com/office/drawing/2014/main" id="{5C173460-92A4-C7FF-C274-BAA38619F43B}"/>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a16="http://schemas.microsoft.com/office/drawing/2014/main" id="{12E9A59B-D340-FEEC-36A0-5A9F537BB76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Track 42">
            <a:hlinkClick r:id="" action="ppaction://media"/>
            <a:extLst>
              <a:ext uri="{FF2B5EF4-FFF2-40B4-BE49-F238E27FC236}">
                <a16:creationId xmlns:a16="http://schemas.microsoft.com/office/drawing/2014/main" id="{DA6DA3E3-C58A-2FBB-2924-BFE8F38EF2EF}"/>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7"/>
          <a:stretch>
            <a:fillRect/>
          </a:stretch>
        </p:blipFill>
        <p:spPr>
          <a:xfrm>
            <a:off x="18689651" y="1927225"/>
            <a:ext cx="1311275" cy="1311275"/>
          </a:xfrm>
          <a:prstGeom prst="rect">
            <a:avLst/>
          </a:prstGeom>
        </p:spPr>
      </p:pic>
      <p:pic>
        <p:nvPicPr>
          <p:cNvPr id="16" name="Track 42">
            <a:hlinkClick r:id="" action="ppaction://media"/>
            <a:extLst>
              <a:ext uri="{FF2B5EF4-FFF2-40B4-BE49-F238E27FC236}">
                <a16:creationId xmlns:a16="http://schemas.microsoft.com/office/drawing/2014/main" id="{905C8E80-DC6D-0F1E-57A5-484CE0BA85EC}"/>
              </a:ext>
            </a:extLst>
          </p:cNvPr>
          <p:cNvPicPr>
            <a:picLocks noChangeAspect="1"/>
          </p:cNvPicPr>
          <p:nvPr>
            <a:audioFile r:link="rId2"/>
            <p:extLst>
              <p:ext uri="{DAA4B4D4-6D71-4841-9C94-3DE7FCFB9230}">
                <p14:media xmlns:p14="http://schemas.microsoft.com/office/powerpoint/2010/main" r:embed="rId3">
                  <p14:trim st="58951" end="2240.5312"/>
                </p14:media>
              </p:ext>
            </p:extLst>
          </p:nvPr>
        </p:nvPicPr>
        <p:blipFill>
          <a:blip r:embed="rId17"/>
          <a:stretch>
            <a:fillRect/>
          </a:stretch>
        </p:blipFill>
        <p:spPr>
          <a:xfrm>
            <a:off x="-1334401" y="2230858"/>
            <a:ext cx="1311275" cy="1311275"/>
          </a:xfrm>
          <a:prstGeom prst="rect">
            <a:avLst/>
          </a:prstGeom>
        </p:spPr>
      </p:pic>
      <p:pic>
        <p:nvPicPr>
          <p:cNvPr id="5" name="Picture 4">
            <a:extLst>
              <a:ext uri="{FF2B5EF4-FFF2-40B4-BE49-F238E27FC236}">
                <a16:creationId xmlns:a16="http://schemas.microsoft.com/office/drawing/2014/main" id="{6F08E73C-7D13-41E8-82B1-5C3C9F9A24AF}"/>
              </a:ext>
            </a:extLst>
          </p:cNvPr>
          <p:cNvPicPr>
            <a:picLocks noChangeAspect="1"/>
          </p:cNvPicPr>
          <p:nvPr/>
        </p:nvPicPr>
        <p:blipFill>
          <a:blip r:embed="rId18"/>
          <a:stretch>
            <a:fillRect/>
          </a:stretch>
        </p:blipFill>
        <p:spPr>
          <a:xfrm>
            <a:off x="4964541" y="4894579"/>
            <a:ext cx="2780526" cy="4522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2819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mediacall" presetSubtype="0" fill="hold" nodeType="withEffect">
                                  <p:stCondLst>
                                    <p:cond delay="0"/>
                                  </p:stCondLst>
                                  <p:childTnLst>
                                    <p:cmd type="call" cmd="playFrom(0.0)">
                                      <p:cBhvr>
                                        <p:cTn id="12" dur="3359"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1" presetClass="mediacall" presetSubtype="0" fill="hold" nodeType="withEffect">
                                  <p:stCondLst>
                                    <p:cond delay="0"/>
                                  </p:stCondLst>
                                  <p:childTnLst>
                                    <p:cmd type="call" cmd="playFrom(0.0)">
                                      <p:cBhvr>
                                        <p:cTn id="22" dur="39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audio>
              <p:cMediaNode vol="80000">
                <p:cTn id="24"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6"/>
          <a:stretch>
            <a:fillRect/>
          </a:stretch>
        </p:blipFill>
        <p:spPr>
          <a:xfrm>
            <a:off x="18689651" y="1927225"/>
            <a:ext cx="1311275" cy="1311275"/>
          </a:xfrm>
          <a:prstGeom prst="rect">
            <a:avLst/>
          </a:prstGeom>
        </p:spPr>
      </p:pic>
      <p:grpSp>
        <p:nvGrpSpPr>
          <p:cNvPr id="19" name="Group 18">
            <a:extLst>
              <a:ext uri="{FF2B5EF4-FFF2-40B4-BE49-F238E27FC236}">
                <a16:creationId xmlns:a16="http://schemas.microsoft.com/office/drawing/2014/main" id="{083853B5-6351-6491-F788-FBF37D870EBF}"/>
              </a:ext>
            </a:extLst>
          </p:cNvPr>
          <p:cNvGrpSpPr/>
          <p:nvPr/>
        </p:nvGrpSpPr>
        <p:grpSpPr>
          <a:xfrm>
            <a:off x="201112" y="1725428"/>
            <a:ext cx="7658611" cy="2466870"/>
            <a:chOff x="1648288"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648288" y="2997786"/>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headache.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28" name="Track 42">
            <a:hlinkClick r:id="" action="ppaction://media"/>
            <a:extLst>
              <a:ext uri="{FF2B5EF4-FFF2-40B4-BE49-F238E27FC236}">
                <a16:creationId xmlns:a16="http://schemas.microsoft.com/office/drawing/2014/main" id="{F6914F21-ABC8-D8B5-65EC-63BDAC89EE2F}"/>
              </a:ext>
            </a:extLst>
          </p:cNvPr>
          <p:cNvPicPr>
            <a:picLocks noChangeAspect="1"/>
          </p:cNvPicPr>
          <p:nvPr>
            <a:audioFile r:link="rId2"/>
            <p:extLst>
              <p:ext uri="{DAA4B4D4-6D71-4841-9C94-3DE7FCFB9230}">
                <p14:media xmlns:p14="http://schemas.microsoft.com/office/powerpoint/2010/main" r:embed="rId3">
                  <p14:trim st="41323" end="19870.5312"/>
                </p14:media>
              </p:ext>
            </p:extLst>
          </p:nvPr>
        </p:nvPicPr>
        <p:blipFill>
          <a:blip r:embed="rId16"/>
          <a:stretch>
            <a:fillRect/>
          </a:stretch>
        </p:blipFill>
        <p:spPr>
          <a:xfrm>
            <a:off x="-1345019" y="2383258"/>
            <a:ext cx="1311275" cy="1311275"/>
          </a:xfrm>
          <a:prstGeom prst="rect">
            <a:avLst/>
          </a:prstGeom>
        </p:spPr>
      </p:pic>
      <p:pic>
        <p:nvPicPr>
          <p:cNvPr id="3" name="Picture 2">
            <a:extLst>
              <a:ext uri="{FF2B5EF4-FFF2-40B4-BE49-F238E27FC236}">
                <a16:creationId xmlns:a16="http://schemas.microsoft.com/office/drawing/2014/main" id="{966F3BE6-4BD5-47EC-AF55-DA12168DC899}"/>
              </a:ext>
            </a:extLst>
          </p:cNvPr>
          <p:cNvPicPr>
            <a:picLocks noChangeAspect="1"/>
          </p:cNvPicPr>
          <p:nvPr/>
        </p:nvPicPr>
        <p:blipFill>
          <a:blip r:embed="rId17"/>
          <a:stretch>
            <a:fillRect/>
          </a:stretch>
        </p:blipFill>
        <p:spPr>
          <a:xfrm>
            <a:off x="5867878" y="5043997"/>
            <a:ext cx="2635492" cy="3968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98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6"/>
          <a:stretch>
            <a:fillRect/>
          </a:stretch>
        </p:blipFill>
        <p:spPr>
          <a:xfrm>
            <a:off x="18689651" y="1927225"/>
            <a:ext cx="1311275" cy="1311275"/>
          </a:xfrm>
          <a:prstGeom prst="rect">
            <a:avLst/>
          </a:prstGeom>
        </p:spPr>
      </p:pic>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a16="http://schemas.microsoft.com/office/drawing/2014/main" id="{083853B5-6351-6491-F788-FBF37D870EBF}"/>
              </a:ext>
            </a:extLst>
          </p:cNvPr>
          <p:cNvGrpSpPr/>
          <p:nvPr/>
        </p:nvGrpSpPr>
        <p:grpSpPr>
          <a:xfrm>
            <a:off x="222943" y="1725428"/>
            <a:ext cx="7658611" cy="2466870"/>
            <a:chOff x="1696799"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696799" y="2980623"/>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toothache.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5" name="Track 42">
            <a:hlinkClick r:id="" action="ppaction://media"/>
            <a:extLst>
              <a:ext uri="{FF2B5EF4-FFF2-40B4-BE49-F238E27FC236}">
                <a16:creationId xmlns:a16="http://schemas.microsoft.com/office/drawing/2014/main" id="{9DAB1EDF-F0F3-9240-9646-5D5E30F3DF79}"/>
              </a:ext>
            </a:extLst>
          </p:cNvPr>
          <p:cNvPicPr>
            <a:picLocks noChangeAspect="1"/>
          </p:cNvPicPr>
          <p:nvPr>
            <a:audioFile r:link="rId2"/>
            <p:extLst>
              <p:ext uri="{DAA4B4D4-6D71-4841-9C94-3DE7FCFB9230}">
                <p14:media xmlns:p14="http://schemas.microsoft.com/office/powerpoint/2010/main" r:embed="rId3">
                  <p14:trim st="33379" end="28559.5312"/>
                </p14:media>
              </p:ext>
            </p:extLst>
          </p:nvPr>
        </p:nvPicPr>
        <p:blipFill>
          <a:blip r:embed="rId16"/>
          <a:stretch>
            <a:fillRect/>
          </a:stretch>
        </p:blipFill>
        <p:spPr>
          <a:xfrm>
            <a:off x="-1620312" y="2303225"/>
            <a:ext cx="1311275" cy="1311275"/>
          </a:xfrm>
          <a:prstGeom prst="rect">
            <a:avLst/>
          </a:prstGeom>
        </p:spPr>
      </p:pic>
      <p:pic>
        <p:nvPicPr>
          <p:cNvPr id="4" name="Picture 3">
            <a:extLst>
              <a:ext uri="{FF2B5EF4-FFF2-40B4-BE49-F238E27FC236}">
                <a16:creationId xmlns:a16="http://schemas.microsoft.com/office/drawing/2014/main" id="{96BF2DCF-19A3-4F6B-9AF5-4EBBFCAF0433}"/>
              </a:ext>
            </a:extLst>
          </p:cNvPr>
          <p:cNvPicPr>
            <a:picLocks noChangeAspect="1"/>
          </p:cNvPicPr>
          <p:nvPr/>
        </p:nvPicPr>
        <p:blipFill>
          <a:blip r:embed="rId17"/>
          <a:stretch>
            <a:fillRect/>
          </a:stretch>
        </p:blipFill>
        <p:spPr>
          <a:xfrm>
            <a:off x="5858046" y="5150747"/>
            <a:ext cx="3146056" cy="3909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44323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2"/>
            <p:extLst>
              <p:ext uri="{DAA4B4D4-6D71-4841-9C94-3DE7FCFB9230}">
                <p14:media xmlns:p14="http://schemas.microsoft.com/office/powerpoint/2010/main" r:embed="rId3">
                  <p14:trim st="30276" end="31540.5312"/>
                </p14:media>
              </p:ext>
            </p:extLst>
          </p:nvPr>
        </p:nvPicPr>
        <p:blipFill>
          <a:blip r:embed="rId16"/>
          <a:stretch>
            <a:fillRect/>
          </a:stretch>
        </p:blipFill>
        <p:spPr>
          <a:xfrm>
            <a:off x="18689651" y="1927225"/>
            <a:ext cx="1311275" cy="1311275"/>
          </a:xfrm>
          <a:prstGeom prst="rect">
            <a:avLst/>
          </a:prstGeom>
        </p:spPr>
      </p:pic>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a16="http://schemas.microsoft.com/office/drawing/2014/main" id="{083853B5-6351-6491-F788-FBF37D870EBF}"/>
              </a:ext>
            </a:extLst>
          </p:cNvPr>
          <p:cNvGrpSpPr/>
          <p:nvPr/>
        </p:nvGrpSpPr>
        <p:grpSpPr>
          <a:xfrm>
            <a:off x="158538" y="1725428"/>
            <a:ext cx="7658611" cy="2466870"/>
            <a:chOff x="1553681"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553681" y="2700813"/>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sore throat.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7" name="Track 42">
            <a:hlinkClick r:id="" action="ppaction://media"/>
            <a:extLst>
              <a:ext uri="{FF2B5EF4-FFF2-40B4-BE49-F238E27FC236}">
                <a16:creationId xmlns:a16="http://schemas.microsoft.com/office/drawing/2014/main" id="{8EF5E0FB-6FF4-5BDF-53B9-6264E1C465B9}"/>
              </a:ext>
            </a:extLst>
          </p:cNvPr>
          <p:cNvPicPr>
            <a:picLocks noChangeAspect="1"/>
          </p:cNvPicPr>
          <p:nvPr>
            <a:audioFile r:link="rId2"/>
            <p:extLst>
              <p:ext uri="{DAA4B4D4-6D71-4841-9C94-3DE7FCFB9230}">
                <p14:media xmlns:p14="http://schemas.microsoft.com/office/powerpoint/2010/main" r:embed="rId3">
                  <p14:trim st="50011" end="11054.5312"/>
                </p14:media>
              </p:ext>
            </p:extLst>
          </p:nvPr>
        </p:nvPicPr>
        <p:blipFill>
          <a:blip r:embed="rId16"/>
          <a:stretch>
            <a:fillRect/>
          </a:stretch>
        </p:blipFill>
        <p:spPr>
          <a:xfrm>
            <a:off x="-1489349" y="2444392"/>
            <a:ext cx="1311275" cy="1311275"/>
          </a:xfrm>
          <a:prstGeom prst="rect">
            <a:avLst/>
          </a:prstGeom>
        </p:spPr>
      </p:pic>
      <p:pic>
        <p:nvPicPr>
          <p:cNvPr id="4" name="Picture 3">
            <a:extLst>
              <a:ext uri="{FF2B5EF4-FFF2-40B4-BE49-F238E27FC236}">
                <a16:creationId xmlns:a16="http://schemas.microsoft.com/office/drawing/2014/main" id="{7F260D99-7547-402E-9BF5-1E2DB61A4099}"/>
              </a:ext>
            </a:extLst>
          </p:cNvPr>
          <p:cNvPicPr>
            <a:picLocks noChangeAspect="1"/>
          </p:cNvPicPr>
          <p:nvPr/>
        </p:nvPicPr>
        <p:blipFill>
          <a:blip r:embed="rId17"/>
          <a:stretch>
            <a:fillRect/>
          </a:stretch>
        </p:blipFill>
        <p:spPr>
          <a:xfrm>
            <a:off x="6009911" y="5094438"/>
            <a:ext cx="3273988" cy="3840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12869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4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544A8-DC31-018E-17AB-991A0C4D471E}"/>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361048799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122586021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3" name="drumroll.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FCD3FF-EAB9-D02E-8BBE-A3FA2E7F3E44}"/>
              </a:ext>
            </a:extLst>
          </p:cNvPr>
          <p:cNvPicPr>
            <a:picLocks noChangeAspect="1"/>
          </p:cNvPicPr>
          <p:nvPr/>
        </p:nvPicPr>
        <p:blipFill>
          <a:blip r:embed="rId4"/>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3" name="audio-logo-little-rascal-185093.wav"/>
          </p:stSnd>
        </p:sndAc>
      </p:transition>
    </mc:Choice>
    <mc:Fallback xmlns="">
      <p:transition spd="slow">
        <p:random/>
        <p:sndAc>
          <p:stSnd>
            <p:snd r:embed="rId13" name="audio-logo-little-rascal-185093.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3"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FFB673-5A66-1BC0-548B-7A1D5AA81F7B}"/>
              </a:ext>
            </a:extLst>
          </p:cNvPr>
          <p:cNvPicPr>
            <a:picLocks noChangeAspect="1"/>
          </p:cNvPicPr>
          <p:nvPr/>
        </p:nvPicPr>
        <p:blipFill>
          <a:blip r:embed="rId4"/>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ustDataLst>
      <p:tags r:id="rId1"/>
    </p:custDataLst>
  </p:cSld>
  <p:clrMapOvr>
    <a:masterClrMapping/>
  </p:clrMapOvr>
  <p:transition spd="slow">
    <p:push/>
    <p:sndAc>
      <p:stSnd>
        <p:snd r:embed="rId3" name="chimes.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4A304-255A-57D2-53EA-E9B5BC23BD75}"/>
              </a:ext>
            </a:extLst>
          </p:cNvPr>
          <p:cNvPicPr>
            <a:picLocks noChangeAspect="1"/>
          </p:cNvPicPr>
          <p:nvPr/>
        </p:nvPicPr>
        <p:blipFill>
          <a:blip r:embed="rId6"/>
          <a:stretch>
            <a:fillRect/>
          </a:stretch>
        </p:blipFill>
        <p:spPr>
          <a:xfrm>
            <a:off x="0" y="-28798"/>
            <a:ext cx="18288000" cy="10315798"/>
          </a:xfrm>
          <a:prstGeom prst="rect">
            <a:avLst/>
          </a:prstGeom>
        </p:spPr>
      </p:pic>
      <p:sp>
        <p:nvSpPr>
          <p:cNvPr id="2" name="TextBox 2"/>
          <p:cNvSpPr txBox="1"/>
          <p:nvPr/>
        </p:nvSpPr>
        <p:spPr>
          <a:xfrm>
            <a:off x="2676560" y="2152239"/>
            <a:ext cx="13510776"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toothache.</a:t>
            </a:r>
          </a:p>
        </p:txBody>
      </p:sp>
      <p:sp>
        <p:nvSpPr>
          <p:cNvPr id="9" name="TextBox 9"/>
          <p:cNvSpPr txBox="1"/>
          <p:nvPr/>
        </p:nvSpPr>
        <p:spPr>
          <a:xfrm>
            <a:off x="7315200" y="1116487"/>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6172200" y="4100482"/>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6877288" y="4458586"/>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14E9A829-9D8A-F474-17D5-CB7827424BD6}"/>
              </a:ext>
            </a:extLst>
          </p:cNvPr>
          <p:cNvSpPr/>
          <p:nvPr/>
        </p:nvSpPr>
        <p:spPr>
          <a:xfrm>
            <a:off x="4692545" y="5608846"/>
            <a:ext cx="4175674" cy="4174036"/>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1"/>
            <a:stretch>
              <a:fillRect/>
            </a:stretch>
          </a:blipFill>
        </p:spPr>
      </p:sp>
      <p:pic>
        <p:nvPicPr>
          <p:cNvPr id="8" name="[NO COPYRIGHT ANIMATION] 5-second Countdown Timer in Fire with Sound Effect">
            <a:hlinkClick r:id="" action="ppaction://media"/>
            <a:extLst>
              <a:ext uri="{FF2B5EF4-FFF2-40B4-BE49-F238E27FC236}">
                <a16:creationId xmlns:a16="http://schemas.microsoft.com/office/drawing/2014/main" id="{4917C9D5-9739-3C34-AD98-4191B03F49B5}"/>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9810987" y="5855516"/>
            <a:ext cx="6778863" cy="3813110"/>
          </a:xfrm>
          <a:prstGeom prst="rect">
            <a:avLst/>
          </a:prstGeom>
        </p:spPr>
      </p:pic>
    </p:spTree>
    <p:custDataLst>
      <p:tags r:id="rId1"/>
    </p:custDataLst>
  </p:cSld>
  <p:clrMapOvr>
    <a:masterClrMapping/>
  </p:clrMapOvr>
  <p:transition spd="slow">
    <p:push/>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BCC6DE-E287-D509-F8D5-981574E5867A}"/>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7">
              <a:extLst>
                <a:ext uri="{96DAC541-7B7A-43D3-8B79-37D633B846F1}">
                  <asvg:svgBlip xmlns:asvg="http://schemas.microsoft.com/office/drawing/2016/SVG/main" xmlns="" r:embed="rId8"/>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ustDataLst>
      <p:tags r:id="rId1"/>
    </p:custDataLst>
  </p:cSld>
  <p:clrMapOvr>
    <a:masterClrMapping/>
  </p:clrMapOvr>
  <p:transition spd="slow">
    <p:push/>
    <p:sndAc>
      <p:stSnd>
        <p:snd r:embed="rId3" name="065492_tadawav-80833.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A415-3416-BABC-6173-3743D3F2A644}"/>
              </a:ext>
            </a:extLst>
          </p:cNvPr>
          <p:cNvPicPr>
            <a:picLocks noChangeAspect="1"/>
          </p:cNvPicPr>
          <p:nvPr/>
        </p:nvPicPr>
        <p:blipFill>
          <a:blip r:embed="rId6"/>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5141F051-D456-F485-A375-669A10B040CD}"/>
              </a:ext>
            </a:extLst>
          </p:cNvPr>
          <p:cNvSpPr txBox="1"/>
          <p:nvPr/>
        </p:nvSpPr>
        <p:spPr>
          <a:xfrm>
            <a:off x="7331666" y="1138781"/>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a16="http://schemas.microsoft.com/office/drawing/2014/main" id="{5410540A-BC49-938C-D8EB-227148EB992D}"/>
              </a:ext>
            </a:extLst>
          </p:cNvPr>
          <p:cNvSpPr txBox="1"/>
          <p:nvPr/>
        </p:nvSpPr>
        <p:spPr>
          <a:xfrm>
            <a:off x="3733800" y="2263968"/>
            <a:ext cx="12268200"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headache.</a:t>
            </a:r>
          </a:p>
        </p:txBody>
      </p:sp>
      <p:grpSp>
        <p:nvGrpSpPr>
          <p:cNvPr id="22" name="Group 10">
            <a:extLst>
              <a:ext uri="{FF2B5EF4-FFF2-40B4-BE49-F238E27FC236}">
                <a16:creationId xmlns:a16="http://schemas.microsoft.com/office/drawing/2014/main" id="{B238C7DF-07F6-1AAA-2CA8-EF27C8C3E038}"/>
              </a:ext>
            </a:extLst>
          </p:cNvPr>
          <p:cNvGrpSpPr/>
          <p:nvPr/>
        </p:nvGrpSpPr>
        <p:grpSpPr>
          <a:xfrm>
            <a:off x="6096000" y="4318319"/>
            <a:ext cx="7010399" cy="881487"/>
            <a:chOff x="0" y="0"/>
            <a:chExt cx="2424362" cy="406400"/>
          </a:xfrm>
        </p:grpSpPr>
        <p:sp>
          <p:nvSpPr>
            <p:cNvPr id="23" name="Freeform 11">
              <a:extLst>
                <a:ext uri="{FF2B5EF4-FFF2-40B4-BE49-F238E27FC236}">
                  <a16:creationId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a16="http://schemas.microsoft.com/office/drawing/2014/main" id="{73C5573D-277B-2BC2-F404-CFA4FF732BE4}"/>
              </a:ext>
            </a:extLst>
          </p:cNvPr>
          <p:cNvSpPr txBox="1"/>
          <p:nvPr/>
        </p:nvSpPr>
        <p:spPr>
          <a:xfrm>
            <a:off x="6815427" y="4516383"/>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r>
              <a:rPr lang="en-US" sz="3305" dirty="0">
                <a:solidFill>
                  <a:srgbClr val="3D397B"/>
                </a:solidFill>
                <a:latin typeface="Agrandir Medium"/>
              </a:rPr>
              <a:t>.</a:t>
            </a:r>
          </a:p>
        </p:txBody>
      </p:sp>
      <p:sp>
        <p:nvSpPr>
          <p:cNvPr id="4" name="Freeform 6">
            <a:extLst>
              <a:ext uri="{FF2B5EF4-FFF2-40B4-BE49-F238E27FC236}">
                <a16:creationId xmlns:a16="http://schemas.microsoft.com/office/drawing/2014/main" id="{1CFEB239-4CE9-39DA-72F3-EAEE5470C5C5}"/>
              </a:ext>
            </a:extLst>
          </p:cNvPr>
          <p:cNvSpPr/>
          <p:nvPr/>
        </p:nvSpPr>
        <p:spPr>
          <a:xfrm>
            <a:off x="10515600" y="56860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5" name="[NO COPYRIGHT ANIMATION] 5-second Countdown Timer in Fire with Sound Effect">
            <a:hlinkClick r:id="" action="ppaction://media"/>
            <a:extLst>
              <a:ext uri="{FF2B5EF4-FFF2-40B4-BE49-F238E27FC236}">
                <a16:creationId xmlns:a16="http://schemas.microsoft.com/office/drawing/2014/main" id="{60D44F64-B7D6-CE98-9653-5F64CF6E966F}"/>
              </a:ext>
            </a:extLst>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2319363" y="5836586"/>
            <a:ext cx="6778863" cy="3813110"/>
          </a:xfrm>
          <a:prstGeom prst="rect">
            <a:avLst/>
          </a:prstGeom>
        </p:spPr>
      </p:pic>
    </p:spTree>
    <p:custDataLst>
      <p:tags r:id="rId1"/>
    </p:custDataLst>
  </p:cSld>
  <p:clrMapOvr>
    <a:masterClrMapping/>
  </p:clrMapOvr>
  <p:transition spd="slow">
    <p:push/>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73435D-63EA-FCE2-244C-AA083FCF6525}"/>
              </a:ext>
            </a:extLst>
          </p:cNvPr>
          <p:cNvPicPr>
            <a:picLocks noChangeAspect="1"/>
          </p:cNvPicPr>
          <p:nvPr/>
        </p:nvPicPr>
        <p:blipFill>
          <a:blip r:embed="rId5"/>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267200" y="5555238"/>
            <a:ext cx="9753600" cy="1015663"/>
          </a:xfrm>
          <a:prstGeom prst="rect">
            <a:avLst/>
          </a:prstGeom>
        </p:spPr>
        <p:txBody>
          <a:bodyPr wrap="square" lIns="0" tIns="0" rIns="0" bIns="0" rtlCol="0" anchor="t">
            <a:spAutoFit/>
          </a:bodyPr>
          <a:lstStyle/>
          <a:p>
            <a:pPr algn="ctr"/>
            <a:r>
              <a:rPr lang="en-US" sz="6600" dirty="0">
                <a:solidFill>
                  <a:srgbClr val="3D397B"/>
                </a:solidFill>
                <a:latin typeface="Agrandir Medium"/>
              </a:rPr>
              <a:t>I have a stomach ache.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8">
              <a:extLst>
                <a:ext uri="{96DAC541-7B7A-43D3-8B79-37D633B846F1}">
                  <asvg:svgBlip xmlns:asvg="http://schemas.microsoft.com/office/drawing/2016/SVG/main" xmlns="" r:embed="rId9"/>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0" name="TextBox 12">
            <a:extLst>
              <a:ext uri="{FF2B5EF4-FFF2-40B4-BE49-F238E27FC236}">
                <a16:creationId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ustDataLst>
      <p:tags r:id="rId1"/>
    </p:custDataLst>
  </p:cSld>
  <p:clrMapOvr>
    <a:masterClrMapping/>
  </p:clrMapOvr>
  <p:transition spd="slow">
    <p:push/>
    <p:sndAc>
      <p:stSnd>
        <p:snd r:embed="rId3"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0F1D7-A217-718A-94EF-1EF7FEFDC5DD}"/>
              </a:ext>
            </a:extLst>
          </p:cNvPr>
          <p:cNvPicPr>
            <a:picLocks noChangeAspect="1"/>
          </p:cNvPicPr>
          <p:nvPr/>
        </p:nvPicPr>
        <p:blipFill>
          <a:blip r:embed="rId6"/>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39C4A9A3-22DD-4368-39EC-01C51F271A34}"/>
              </a:ext>
            </a:extLst>
          </p:cNvPr>
          <p:cNvSpPr txBox="1"/>
          <p:nvPr/>
        </p:nvSpPr>
        <p:spPr>
          <a:xfrm>
            <a:off x="2518758" y="2255276"/>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sore throat.</a:t>
            </a:r>
          </a:p>
        </p:txBody>
      </p:sp>
      <p:grpSp>
        <p:nvGrpSpPr>
          <p:cNvPr id="21" name="Group 10">
            <a:extLst>
              <a:ext uri="{FF2B5EF4-FFF2-40B4-BE49-F238E27FC236}">
                <a16:creationId xmlns:a16="http://schemas.microsoft.com/office/drawing/2014/main" id="{CBFB5DDC-52F2-F7DB-8A05-91D2671D065E}"/>
              </a:ext>
            </a:extLst>
          </p:cNvPr>
          <p:cNvGrpSpPr/>
          <p:nvPr/>
        </p:nvGrpSpPr>
        <p:grpSpPr>
          <a:xfrm>
            <a:off x="5638800" y="4410196"/>
            <a:ext cx="7010399" cy="881487"/>
            <a:chOff x="0" y="0"/>
            <a:chExt cx="2424362" cy="406400"/>
          </a:xfrm>
        </p:grpSpPr>
        <p:sp>
          <p:nvSpPr>
            <p:cNvPr id="22" name="Freeform 11">
              <a:extLst>
                <a:ext uri="{FF2B5EF4-FFF2-40B4-BE49-F238E27FC236}">
                  <a16:creationId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CDD5DD88-F534-2067-0001-7F0241CCD26F}"/>
              </a:ext>
            </a:extLst>
          </p:cNvPr>
          <p:cNvSpPr txBox="1"/>
          <p:nvPr/>
        </p:nvSpPr>
        <p:spPr>
          <a:xfrm>
            <a:off x="6935383" y="11049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6476195F-A159-71F6-AA60-1EFB6A77E443}"/>
              </a:ext>
            </a:extLst>
          </p:cNvPr>
          <p:cNvSpPr txBox="1"/>
          <p:nvPr/>
        </p:nvSpPr>
        <p:spPr>
          <a:xfrm>
            <a:off x="6223866" y="4635690"/>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5">
            <a:extLst>
              <a:ext uri="{FF2B5EF4-FFF2-40B4-BE49-F238E27FC236}">
                <a16:creationId xmlns:a16="http://schemas.microsoft.com/office/drawing/2014/main" id="{A2693F7B-78C9-9286-273E-EF2174706DFD}"/>
              </a:ext>
            </a:extLst>
          </p:cNvPr>
          <p:cNvSpPr/>
          <p:nvPr/>
        </p:nvSpPr>
        <p:spPr>
          <a:xfrm>
            <a:off x="5452561" y="5822025"/>
            <a:ext cx="3452619" cy="4545545"/>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A3818E00-9739-10C5-D0F7-96F92FBCB516}"/>
              </a:ext>
            </a:extLst>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9810987" y="5855516"/>
            <a:ext cx="6778863" cy="3813110"/>
          </a:xfrm>
          <a:prstGeom prst="rect">
            <a:avLst/>
          </a:prstGeom>
        </p:spPr>
      </p:pic>
    </p:spTree>
    <p:custDataLst>
      <p:tags r:id="rId1"/>
    </p:custDataLst>
  </p:cSld>
  <p:clrMapOvr>
    <a:masterClrMapping/>
  </p:clrMapOvr>
  <p:transition spd="slow">
    <p:push/>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2BCB18-9777-0CA9-8026-435461C6B8F1}"/>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TextBox 12">
            <a:extLst>
              <a:ext uri="{FF2B5EF4-FFF2-40B4-BE49-F238E27FC236}">
                <a16:creationId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1">
              <a:extLst>
                <a:ext uri="{96DAC541-7B7A-43D3-8B79-37D633B846F1}">
                  <asvg:svgBlip xmlns:asvg="http://schemas.microsoft.com/office/drawing/2016/SVG/main" xmlns="" r:embed="rId12"/>
                </a:ext>
              </a:extLst>
            </a:blip>
            <a:stretch>
              <a:fillRect r="-96205"/>
            </a:stretch>
          </a:blipFill>
        </p:spPr>
        <p:txBody>
          <a:bodyPr/>
          <a:lstStyle/>
          <a:p>
            <a:endParaRPr lang="en-US"/>
          </a:p>
        </p:txBody>
      </p:sp>
    </p:spTree>
    <p:custDataLst>
      <p:tags r:id="rId1"/>
    </p:custDataLst>
  </p:cSld>
  <p:clrMapOvr>
    <a:masterClrMapping/>
  </p:clrMapOvr>
  <p:transition spd="slow">
    <p:push/>
    <p:sndAc>
      <p:stSnd>
        <p:snd r:embed="rId3" name="065492_tadawav-80833.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DFEA5-BCB6-03A5-828A-B8C14223B14D}"/>
              </a:ext>
            </a:extLst>
          </p:cNvPr>
          <p:cNvPicPr>
            <a:picLocks noChangeAspect="1"/>
          </p:cNvPicPr>
          <p:nvPr/>
        </p:nvPicPr>
        <p:blipFill>
          <a:blip r:embed="rId6"/>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B4AE551D-0DAD-2A59-927F-B49DA47E3E9D}"/>
              </a:ext>
            </a:extLst>
          </p:cNvPr>
          <p:cNvSpPr txBox="1"/>
          <p:nvPr/>
        </p:nvSpPr>
        <p:spPr>
          <a:xfrm>
            <a:off x="3778298" y="2122555"/>
            <a:ext cx="1313203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am </a:t>
            </a:r>
            <a:r>
              <a:rPr lang="en-US" sz="10166" u="none">
                <a:solidFill>
                  <a:srgbClr val="FFFFFF"/>
                </a:solidFill>
                <a:latin typeface="Fredoka One" panose="02000000000000000000" pitchFamily="2" charset="0"/>
              </a:rPr>
              <a:t>very well.</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a16="http://schemas.microsoft.com/office/drawing/2014/main" id="{D692C4FF-C443-6D46-B79E-9298A9B4636F}"/>
              </a:ext>
            </a:extLst>
          </p:cNvPr>
          <p:cNvGrpSpPr/>
          <p:nvPr/>
        </p:nvGrpSpPr>
        <p:grpSpPr>
          <a:xfrm>
            <a:off x="6261965" y="4247614"/>
            <a:ext cx="7010399" cy="881487"/>
            <a:chOff x="0" y="0"/>
            <a:chExt cx="2424362" cy="406400"/>
          </a:xfrm>
        </p:grpSpPr>
        <p:sp>
          <p:nvSpPr>
            <p:cNvPr id="22" name="Freeform 11">
              <a:extLst>
                <a:ext uri="{FF2B5EF4-FFF2-40B4-BE49-F238E27FC236}">
                  <a16:creationId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E03DC27B-CA5B-1DA2-413B-E1CDDDE60113}"/>
              </a:ext>
            </a:extLst>
          </p:cNvPr>
          <p:cNvSpPr txBox="1"/>
          <p:nvPr/>
        </p:nvSpPr>
        <p:spPr>
          <a:xfrm>
            <a:off x="7565488" y="1020116"/>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B6606ED1-0AFC-14E0-2674-63DC98AF56FC}"/>
              </a:ext>
            </a:extLst>
          </p:cNvPr>
          <p:cNvSpPr txBox="1"/>
          <p:nvPr/>
        </p:nvSpPr>
        <p:spPr>
          <a:xfrm>
            <a:off x="6833466" y="4487507"/>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3">
            <a:extLst>
              <a:ext uri="{FF2B5EF4-FFF2-40B4-BE49-F238E27FC236}">
                <a16:creationId xmlns:a16="http://schemas.microsoft.com/office/drawing/2014/main" id="{2FAF0981-7A6E-680D-D9A2-839A4DB01ED7}"/>
              </a:ext>
            </a:extLst>
          </p:cNvPr>
          <p:cNvSpPr/>
          <p:nvPr/>
        </p:nvSpPr>
        <p:spPr>
          <a:xfrm>
            <a:off x="9767164" y="5462688"/>
            <a:ext cx="4727079" cy="44907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11"/>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8CB1C44E-D1BF-2EF1-ED0D-8C0405F1172C}"/>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2080924" y="5816551"/>
            <a:ext cx="6778863" cy="3813110"/>
          </a:xfrm>
          <a:prstGeom prst="rect">
            <a:avLst/>
          </a:prstGeom>
        </p:spPr>
      </p:pic>
    </p:spTree>
    <p:custDataLst>
      <p:tags r:id="rId1"/>
    </p:custDataLst>
  </p:cSld>
  <p:clrMapOvr>
    <a:masterClrMapping/>
  </p:clrMapOvr>
  <p:transition spd="slow">
    <p:push/>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7080-3EE5-9246-73C4-02DFD3931FCD}"/>
              </a:ext>
            </a:extLst>
          </p:cNvPr>
          <p:cNvPicPr>
            <a:picLocks noChangeAspect="1"/>
          </p:cNvPicPr>
          <p:nvPr/>
        </p:nvPicPr>
        <p:blipFill>
          <a:blip r:embed="rId5"/>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8">
              <a:extLst>
                <a:ext uri="{96DAC541-7B7A-43D3-8B79-37D633B846F1}">
                  <asvg:svgBlip xmlns:asvg="http://schemas.microsoft.com/office/drawing/2016/SVG/main" xmlns="" r:embed="rId9"/>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923330"/>
          </a:xfrm>
          <a:prstGeom prst="rect">
            <a:avLst/>
          </a:prstGeom>
        </p:spPr>
        <p:txBody>
          <a:bodyPr wrap="square" lIns="0" tIns="0" rIns="0" bIns="0" rtlCol="0" anchor="t">
            <a:spAutoFit/>
          </a:bodyPr>
          <a:lstStyle/>
          <a:p>
            <a:pPr algn="ctr"/>
            <a:r>
              <a:rPr lang="en-US" sz="6000" dirty="0">
                <a:solidFill>
                  <a:srgbClr val="3D397B"/>
                </a:solidFill>
                <a:latin typeface="Agrandir Medium"/>
              </a:rPr>
              <a:t>I have a headache. </a:t>
            </a:r>
          </a:p>
        </p:txBody>
      </p:sp>
      <p:sp>
        <p:nvSpPr>
          <p:cNvPr id="18" name="TextBox 12">
            <a:extLst>
              <a:ext uri="{FF2B5EF4-FFF2-40B4-BE49-F238E27FC236}">
                <a16:creationId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ustDataLst>
      <p:tags r:id="rId1"/>
    </p:custDataLst>
  </p:cSld>
  <p:clrMapOvr>
    <a:masterClrMapping/>
  </p:clrMapOvr>
  <p:transition spd="slow">
    <p:push/>
    <p:sndAc>
      <p:stSnd>
        <p:snd r:embed="rId3"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49145-FE66-7806-98E4-B91D66E14A38}"/>
              </a:ext>
            </a:extLst>
          </p:cNvPr>
          <p:cNvPicPr>
            <a:picLocks noChangeAspect="1"/>
          </p:cNvPicPr>
          <p:nvPr/>
        </p:nvPicPr>
        <p:blipFill>
          <a:blip r:embed="rId6"/>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7">
              <a:alphaModFix amt="65999"/>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4611821A-C111-07BE-24DE-709087E8CDE2}"/>
              </a:ext>
            </a:extLst>
          </p:cNvPr>
          <p:cNvSpPr txBox="1"/>
          <p:nvPr/>
        </p:nvSpPr>
        <p:spPr>
          <a:xfrm>
            <a:off x="2817709" y="1694231"/>
            <a:ext cx="12846225" cy="3026470"/>
          </a:xfrm>
          <a:prstGeom prst="rect">
            <a:avLst/>
          </a:prstGeom>
        </p:spPr>
        <p:txBody>
          <a:bodyPr wrap="square" lIns="0" tIns="0" rIns="0" bIns="0" rtlCol="0" anchor="t">
            <a:spAutoFit/>
          </a:bodyPr>
          <a:lstStyle/>
          <a:p>
            <a:pPr marL="0" lvl="1" indent="0" algn="ctr">
              <a:lnSpc>
                <a:spcPts val="11792"/>
              </a:lnSpc>
              <a:spcBef>
                <a:spcPct val="0"/>
              </a:spcBef>
            </a:pPr>
            <a:r>
              <a:rPr lang="en-US" sz="10166" dirty="0">
                <a:solidFill>
                  <a:srgbClr val="FFFFFF"/>
                </a:solidFill>
                <a:latin typeface="Fredoka One" panose="02000000000000000000" pitchFamily="2" charset="0"/>
              </a:rPr>
              <a:t>Do you have </a:t>
            </a:r>
          </a:p>
          <a:p>
            <a:pPr marL="0" lvl="1" indent="0" algn="ctr">
              <a:lnSpc>
                <a:spcPts val="11792"/>
              </a:lnSpc>
              <a:spcBef>
                <a:spcPct val="0"/>
              </a:spcBef>
            </a:pPr>
            <a:r>
              <a:rPr lang="en-US" sz="10166" dirty="0">
                <a:solidFill>
                  <a:srgbClr val="FFFFFF"/>
                </a:solidFill>
                <a:latin typeface="Fredoka One" panose="02000000000000000000" pitchFamily="2" charset="0"/>
              </a:rPr>
              <a:t>a stomach ache?</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a16="http://schemas.microsoft.com/office/drawing/2014/main" id="{3274B6FB-464E-781B-26F9-C7795AF1269D}"/>
              </a:ext>
            </a:extLst>
          </p:cNvPr>
          <p:cNvGrpSpPr/>
          <p:nvPr/>
        </p:nvGrpSpPr>
        <p:grpSpPr>
          <a:xfrm>
            <a:off x="5943600" y="4994048"/>
            <a:ext cx="7010399" cy="881487"/>
            <a:chOff x="0" y="0"/>
            <a:chExt cx="2424362" cy="406400"/>
          </a:xfrm>
        </p:grpSpPr>
        <p:sp>
          <p:nvSpPr>
            <p:cNvPr id="22" name="Freeform 11">
              <a:extLst>
                <a:ext uri="{FF2B5EF4-FFF2-40B4-BE49-F238E27FC236}">
                  <a16:creationId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dirty="0"/>
            </a:p>
          </p:txBody>
        </p:sp>
        <p:sp>
          <p:nvSpPr>
            <p:cNvPr id="23" name="TextBox 12">
              <a:extLst>
                <a:ext uri="{FF2B5EF4-FFF2-40B4-BE49-F238E27FC236}">
                  <a16:creationId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3D5387FE-BF81-AD9C-8DF6-83D91FB1E1CB}"/>
              </a:ext>
            </a:extLst>
          </p:cNvPr>
          <p:cNvSpPr txBox="1"/>
          <p:nvPr/>
        </p:nvSpPr>
        <p:spPr>
          <a:xfrm>
            <a:off x="7150418" y="8763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9D3865C4-7A17-8014-667E-494F3BA193AE}"/>
              </a:ext>
            </a:extLst>
          </p:cNvPr>
          <p:cNvSpPr txBox="1"/>
          <p:nvPr/>
        </p:nvSpPr>
        <p:spPr>
          <a:xfrm>
            <a:off x="6528666" y="5219542"/>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4">
            <a:extLst>
              <a:ext uri="{FF2B5EF4-FFF2-40B4-BE49-F238E27FC236}">
                <a16:creationId xmlns:a16="http://schemas.microsoft.com/office/drawing/2014/main" id="{7F01C776-4570-EA57-8941-70358A08A825}"/>
              </a:ext>
            </a:extLst>
          </p:cNvPr>
          <p:cNvSpPr/>
          <p:nvPr/>
        </p:nvSpPr>
        <p:spPr>
          <a:xfrm>
            <a:off x="4933604" y="6275322"/>
            <a:ext cx="4191000" cy="3686044"/>
          </a:xfrm>
          <a:custGeom>
            <a:avLst/>
            <a:gdLst/>
            <a:ahLst/>
            <a:cxnLst/>
            <a:rect l="l" t="t" r="r" b="b"/>
            <a:pathLst>
              <a:path w="5125469" h="4234919">
                <a:moveTo>
                  <a:pt x="0" y="0"/>
                </a:moveTo>
                <a:lnTo>
                  <a:pt x="5125469" y="0"/>
                </a:lnTo>
                <a:lnTo>
                  <a:pt x="5125469" y="4234918"/>
                </a:lnTo>
                <a:lnTo>
                  <a:pt x="0" y="4234918"/>
                </a:lnTo>
                <a:lnTo>
                  <a:pt x="0" y="0"/>
                </a:lnTo>
                <a:close/>
              </a:path>
            </a:pathLst>
          </a:custGeom>
          <a:blipFill>
            <a:blip r:embed="rId11"/>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115FDE42-2946-FAD9-3007-E9B1068232CB}"/>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0210800" y="6375467"/>
            <a:ext cx="6149277" cy="3458968"/>
          </a:xfrm>
          <a:prstGeom prst="rect">
            <a:avLst/>
          </a:prstGeom>
        </p:spPr>
      </p:pic>
    </p:spTree>
    <p:custDataLst>
      <p:tags r:id="rId1"/>
    </p:custDataLst>
  </p:cSld>
  <p:clrMapOvr>
    <a:masterClrMapping/>
  </p:clrMapOvr>
  <p:transition spd="slow">
    <p:push/>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FFCF0C-B41F-01D3-A5A6-6BFA0ED85C6C}"/>
              </a:ext>
            </a:extLst>
          </p:cNvPr>
          <p:cNvPicPr>
            <a:picLocks noChangeAspect="1"/>
          </p:cNvPicPr>
          <p:nvPr/>
        </p:nvPicPr>
        <p:blipFill>
          <a:blip r:embed="rId4"/>
          <a:stretch>
            <a:fillRect/>
          </a:stretch>
        </p:blipFill>
        <p:spPr>
          <a:xfrm>
            <a:off x="-150083" y="0"/>
            <a:ext cx="18438083" cy="10696710"/>
          </a:xfrm>
          <a:prstGeom prst="rect">
            <a:avLst/>
          </a:prstGeom>
        </p:spPr>
      </p:pic>
      <p:sp>
        <p:nvSpPr>
          <p:cNvPr id="2" name="Freeform 2"/>
          <p:cNvSpPr/>
          <p:nvPr/>
        </p:nvSpPr>
        <p:spPr>
          <a:xfrm>
            <a:off x="2946260"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3249795"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9142316"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5338371"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4126808" y="1505470"/>
            <a:ext cx="10034384" cy="8228195"/>
          </a:xfrm>
          <a:custGeom>
            <a:avLst/>
            <a:gdLst/>
            <a:ahLst/>
            <a:cxnLst/>
            <a:rect l="l" t="t" r="r" b="b"/>
            <a:pathLst>
              <a:path w="10034384" h="8228195">
                <a:moveTo>
                  <a:pt x="0" y="0"/>
                </a:moveTo>
                <a:lnTo>
                  <a:pt x="10034384" y="0"/>
                </a:lnTo>
                <a:lnTo>
                  <a:pt x="10034384" y="8228194"/>
                </a:lnTo>
                <a:lnTo>
                  <a:pt x="0" y="8228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803642" y="171928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473034" y="-706147"/>
            <a:ext cx="3224618" cy="5849647"/>
          </a:xfrm>
          <a:custGeom>
            <a:avLst/>
            <a:gdLst/>
            <a:ahLst/>
            <a:cxnLst/>
            <a:rect l="l" t="t" r="r" b="b"/>
            <a:pathLst>
              <a:path w="3224618" h="5849647">
                <a:moveTo>
                  <a:pt x="0" y="0"/>
                </a:moveTo>
                <a:lnTo>
                  <a:pt x="3224618" y="0"/>
                </a:lnTo>
                <a:lnTo>
                  <a:pt x="3224618" y="5849647"/>
                </a:lnTo>
                <a:lnTo>
                  <a:pt x="0" y="5849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a:off x="15536416" y="-706147"/>
            <a:ext cx="3224618" cy="5849647"/>
          </a:xfrm>
          <a:custGeom>
            <a:avLst/>
            <a:gdLst/>
            <a:ahLst/>
            <a:cxnLst/>
            <a:rect l="l" t="t" r="r" b="b"/>
            <a:pathLst>
              <a:path w="3224618" h="5849647">
                <a:moveTo>
                  <a:pt x="3224618" y="0"/>
                </a:moveTo>
                <a:lnTo>
                  <a:pt x="0" y="0"/>
                </a:lnTo>
                <a:lnTo>
                  <a:pt x="0" y="5849647"/>
                </a:lnTo>
                <a:lnTo>
                  <a:pt x="3224618" y="5849647"/>
                </a:lnTo>
                <a:lnTo>
                  <a:pt x="3224618"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2838026" y="633412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463641" y="5269324"/>
            <a:ext cx="1035865" cy="1072047"/>
          </a:xfrm>
          <a:custGeom>
            <a:avLst/>
            <a:gdLst/>
            <a:ahLst/>
            <a:cxnLst/>
            <a:rect l="l" t="t" r="r" b="b"/>
            <a:pathLst>
              <a:path w="1035865" h="1072047">
                <a:moveTo>
                  <a:pt x="0" y="0"/>
                </a:moveTo>
                <a:lnTo>
                  <a:pt x="1035866" y="0"/>
                </a:lnTo>
                <a:lnTo>
                  <a:pt x="1035866" y="1072047"/>
                </a:lnTo>
                <a:lnTo>
                  <a:pt x="0" y="107204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2338574" y="4714745"/>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2468217" y="5805348"/>
            <a:ext cx="566734" cy="586529"/>
          </a:xfrm>
          <a:custGeom>
            <a:avLst/>
            <a:gdLst/>
            <a:ahLst/>
            <a:cxnLst/>
            <a:rect l="l" t="t" r="r" b="b"/>
            <a:pathLst>
              <a:path w="566734" h="586529">
                <a:moveTo>
                  <a:pt x="0" y="0"/>
                </a:moveTo>
                <a:lnTo>
                  <a:pt x="566734" y="0"/>
                </a:lnTo>
                <a:lnTo>
                  <a:pt x="566734" y="586529"/>
                </a:lnTo>
                <a:lnTo>
                  <a:pt x="0" y="5865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607408" y="910192"/>
            <a:ext cx="1150373" cy="1190555"/>
          </a:xfrm>
          <a:custGeom>
            <a:avLst/>
            <a:gdLst/>
            <a:ahLst/>
            <a:cxnLst/>
            <a:rect l="l" t="t" r="r" b="b"/>
            <a:pathLst>
              <a:path w="1150373" h="1190555">
                <a:moveTo>
                  <a:pt x="0" y="0"/>
                </a:moveTo>
                <a:lnTo>
                  <a:pt x="1150374" y="0"/>
                </a:lnTo>
                <a:lnTo>
                  <a:pt x="1150374" y="1190555"/>
                </a:lnTo>
                <a:lnTo>
                  <a:pt x="0" y="119055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5484358" y="1837110"/>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4451174" y="3799128"/>
            <a:ext cx="9530444" cy="3284810"/>
          </a:xfrm>
          <a:prstGeom prst="rect">
            <a:avLst/>
          </a:prstGeom>
        </p:spPr>
        <p:txBody>
          <a:bodyPr wrap="square" lIns="0" tIns="0" rIns="0" bIns="0" rtlCol="0" anchor="t">
            <a:spAutoFit/>
          </a:bodyPr>
          <a:lstStyle/>
          <a:p>
            <a:pPr algn="ctr">
              <a:lnSpc>
                <a:spcPts val="12319"/>
              </a:lnSpc>
            </a:pPr>
            <a:r>
              <a:rPr lang="en-US" sz="13300" dirty="0">
                <a:solidFill>
                  <a:srgbClr val="702A1A"/>
                </a:solidFill>
                <a:latin typeface="Margin"/>
              </a:rPr>
              <a:t>Project</a:t>
            </a:r>
          </a:p>
          <a:p>
            <a:pPr algn="ctr">
              <a:lnSpc>
                <a:spcPts val="12319"/>
              </a:lnSpc>
            </a:pPr>
            <a:r>
              <a:rPr lang="en-US" sz="13300" dirty="0">
                <a:solidFill>
                  <a:srgbClr val="702A1A"/>
                </a:solidFill>
                <a:latin typeface="Margin"/>
              </a:rPr>
              <a:t>Presentation</a:t>
            </a:r>
          </a:p>
        </p:txBody>
      </p:sp>
      <p:sp>
        <p:nvSpPr>
          <p:cNvPr id="17" name="TextBox 17"/>
          <p:cNvSpPr txBox="1"/>
          <p:nvPr/>
        </p:nvSpPr>
        <p:spPr>
          <a:xfrm>
            <a:off x="6382032" y="7836673"/>
            <a:ext cx="5520568" cy="397160"/>
          </a:xfrm>
          <a:prstGeom prst="rect">
            <a:avLst/>
          </a:prstGeom>
        </p:spPr>
        <p:txBody>
          <a:bodyPr lIns="0" tIns="0" rIns="0" bIns="0" rtlCol="0" anchor="t">
            <a:spAutoFit/>
          </a:bodyPr>
          <a:lstStyle/>
          <a:p>
            <a:pPr algn="ctr">
              <a:lnSpc>
                <a:spcPts val="3360"/>
              </a:lnSpc>
              <a:spcBef>
                <a:spcPct val="0"/>
              </a:spcBef>
            </a:pPr>
            <a:r>
              <a:rPr lang="en-US" sz="2400" dirty="0">
                <a:solidFill>
                  <a:srgbClr val="FFF7E4"/>
                </a:solidFill>
                <a:latin typeface="Sniglet"/>
              </a:rPr>
              <a:t>Class: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3" name="audio-logo-little-rascal-185093.wav"/>
          </p:stSnd>
        </p:sndAc>
      </p:transition>
    </mc:Choice>
    <mc:Fallback xmlns="">
      <p:transition spd="slow">
        <p:random/>
        <p:sndAc>
          <p:stSnd>
            <p:snd r:embed="rId15" name="audio-logo-little-rascal-185093.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D994D6-0C3C-6F76-8D32-0253FEC0436E}"/>
              </a:ext>
            </a:extLst>
          </p:cNvPr>
          <p:cNvPicPr>
            <a:picLocks noChangeAspect="1"/>
          </p:cNvPicPr>
          <p:nvPr/>
        </p:nvPicPr>
        <p:blipFill>
          <a:blip r:embed="rId5"/>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8">
              <a:extLst>
                <a:ext uri="{96DAC541-7B7A-43D3-8B79-37D633B846F1}">
                  <asvg:svgBlip xmlns:asvg="http://schemas.microsoft.com/office/drawing/2016/SVG/main" xmlns="" r:embed="rId9"/>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757511" y="5764259"/>
            <a:ext cx="8966645" cy="1107996"/>
          </a:xfrm>
          <a:prstGeom prst="rect">
            <a:avLst/>
          </a:prstGeom>
        </p:spPr>
        <p:txBody>
          <a:bodyPr wrap="square" lIns="0" tIns="0" rIns="0" bIns="0" rtlCol="0" anchor="t">
            <a:spAutoFit/>
          </a:bodyPr>
          <a:lstStyle/>
          <a:p>
            <a:pPr algn="ctr"/>
            <a:r>
              <a:rPr lang="en-US" sz="7200" dirty="0">
                <a:solidFill>
                  <a:srgbClr val="3D397B"/>
                </a:solidFill>
                <a:latin typeface="Agrandir Medium"/>
              </a:rPr>
              <a:t>I have a toothache.</a:t>
            </a:r>
          </a:p>
        </p:txBody>
      </p:sp>
      <p:sp>
        <p:nvSpPr>
          <p:cNvPr id="18" name="TextBox 12">
            <a:extLst>
              <a:ext uri="{FF2B5EF4-FFF2-40B4-BE49-F238E27FC236}">
                <a16:creationId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ustDataLst>
      <p:tags r:id="rId1"/>
    </p:custDataLst>
  </p:cSld>
  <p:clrMapOvr>
    <a:masterClrMapping/>
  </p:clrMapOvr>
  <p:transition spd="slow">
    <p:push/>
    <p:sndAc>
      <p:stSnd>
        <p:snd r:embed="rId3"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A3623-22D6-3B84-5622-A733FE575B40}"/>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11488231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7730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53D118-BFBC-5228-BB1C-683C5CFFB15A}"/>
              </a:ext>
            </a:extLst>
          </p:cNvPr>
          <p:cNvPicPr>
            <a:picLocks noChangeAspect="1"/>
          </p:cNvPicPr>
          <p:nvPr/>
        </p:nvPicPr>
        <p:blipFill>
          <a:blip r:embed="rId6"/>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TextBox 15"/>
          <p:cNvSpPr txBox="1"/>
          <p:nvPr/>
        </p:nvSpPr>
        <p:spPr>
          <a:xfrm>
            <a:off x="5181439" y="2198668"/>
            <a:ext cx="7977563" cy="5109091"/>
          </a:xfrm>
          <a:prstGeom prst="rect">
            <a:avLst/>
          </a:prstGeom>
        </p:spPr>
        <p:txBody>
          <a:bodyPr wrap="square" lIns="0" tIns="0" rIns="0" bIns="0" rtlCol="0" anchor="t">
            <a:spAutoFit/>
          </a:bodyPr>
          <a:lstStyle/>
          <a:p>
            <a:pPr algn="ctr"/>
            <a:r>
              <a:rPr lang="en-US" sz="16600" dirty="0">
                <a:solidFill>
                  <a:srgbClr val="702A1A"/>
                </a:solidFill>
                <a:latin typeface="Margin"/>
              </a:rPr>
              <a:t>Work </a:t>
            </a:r>
          </a:p>
          <a:p>
            <a:pPr algn="ctr"/>
            <a:r>
              <a:rPr lang="en-US" sz="16600" dirty="0">
                <a:solidFill>
                  <a:srgbClr val="702A1A"/>
                </a:solidFill>
                <a:latin typeface="Margin"/>
              </a:rPr>
              <a:t>in groups.</a:t>
            </a:r>
          </a:p>
        </p:txBody>
      </p:sp>
      <p:pic>
        <p:nvPicPr>
          <p:cNvPr id="17" name="Ariette - Various Artists - Hòa Tấu Của Bé - Various Artists - Album">
            <a:hlinkClick r:id="" action="ppaction://media"/>
            <a:extLst>
              <a:ext uri="{FF2B5EF4-FFF2-40B4-BE49-F238E27FC236}">
                <a16:creationId xmlns:a16="http://schemas.microsoft.com/office/drawing/2014/main" id="{D372F471-3188-CEE6-0C86-933D0BD3300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839162" y="2396148"/>
            <a:ext cx="883921" cy="88392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5" name="drumroll.wav"/>
          </p:stSnd>
        </p:sndAc>
      </p:transition>
    </mc:Choice>
    <mc:Fallback xmlns="">
      <p:transition spd="slow">
        <p:random/>
        <p:sndAc>
          <p:stSnd>
            <p:snd r:embed="rId14"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53D118-BFBC-5228-BB1C-683C5CFFB15A}"/>
              </a:ext>
            </a:extLst>
          </p:cNvPr>
          <p:cNvPicPr>
            <a:picLocks noChangeAspect="1"/>
          </p:cNvPicPr>
          <p:nvPr/>
        </p:nvPicPr>
        <p:blipFill>
          <a:blip r:embed="rId4"/>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5">
              <a:alphaModFix amt="52000"/>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TextBox 15"/>
          <p:cNvSpPr txBox="1"/>
          <p:nvPr/>
        </p:nvSpPr>
        <p:spPr>
          <a:xfrm>
            <a:off x="4197581" y="2668637"/>
            <a:ext cx="10155248" cy="4247317"/>
          </a:xfrm>
          <a:prstGeom prst="rect">
            <a:avLst/>
          </a:prstGeom>
        </p:spPr>
        <p:txBody>
          <a:bodyPr wrap="square" lIns="0" tIns="0" rIns="0" bIns="0" rtlCol="0" anchor="t">
            <a:spAutoFit/>
          </a:bodyPr>
          <a:lstStyle/>
          <a:p>
            <a:pPr algn="ctr"/>
            <a:r>
              <a:rPr lang="en-US" sz="13800" dirty="0">
                <a:solidFill>
                  <a:srgbClr val="702A1A"/>
                </a:solidFill>
                <a:latin typeface="Margin"/>
              </a:rPr>
              <a:t>Let’s talk</a:t>
            </a:r>
          </a:p>
          <a:p>
            <a:pPr algn="ctr"/>
            <a:r>
              <a:rPr lang="en-US" sz="13800" dirty="0">
                <a:solidFill>
                  <a:srgbClr val="702A1A"/>
                </a:solidFill>
                <a:latin typeface="Margin"/>
              </a:rPr>
              <a:t>in the front!</a:t>
            </a:r>
          </a:p>
        </p:txBody>
      </p:sp>
    </p:spTree>
    <p:custDataLst>
      <p:tags r:id="rId1"/>
    </p:custDataLst>
    <p:extLst>
      <p:ext uri="{BB962C8B-B14F-4D97-AF65-F5344CB8AC3E}">
        <p14:creationId xmlns:p14="http://schemas.microsoft.com/office/powerpoint/2010/main" val="273326006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1"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rowd-cheering-143103.wav"/>
          </p:stSnd>
        </p:sndAc>
      </p:transition>
    </mc:Choice>
    <mc:Fallback xmlns="">
      <p:transition spd="slow">
        <p:random/>
        <p:sndAc>
          <p:stSnd>
            <p:snd r:embed="rId13" name="crowd-cheering-143103.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1</a:t>
            </a:r>
          </a:p>
          <a:p>
            <a:pPr algn="ctr"/>
            <a:r>
              <a:rPr lang="en-US" sz="9600" dirty="0">
                <a:solidFill>
                  <a:schemeClr val="accent6">
                    <a:lumMod val="50000"/>
                  </a:schemeClr>
                </a:solidFill>
                <a:latin typeface="Congenial Black" panose="02000503040000020004" pitchFamily="2" charset="0"/>
              </a:rPr>
              <a:t>Look, listen and repeat.</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3" name="drumroll.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75F9FC6-432D-49C2-B122-A2C40D88B7F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Unit 15 Lesson 1 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74A12BE5-7C67-401D-A859-98992FEAE2B2}:436"/>
</p:tagLst>
</file>

<file path=ppt/tags/tag11.xml><?xml version="1.0" encoding="utf-8"?>
<p:tagLst xmlns:a="http://schemas.openxmlformats.org/drawingml/2006/main" xmlns:r="http://schemas.openxmlformats.org/officeDocument/2006/relationships" xmlns:p="http://schemas.openxmlformats.org/presentationml/2006/main">
  <p:tag name="GENSWF_SLIDE_UID" val="{D91A1639-8DE0-4400-B56A-EFB07CDF06B0}:440"/>
</p:tagLst>
</file>

<file path=ppt/tags/tag12.xml><?xml version="1.0" encoding="utf-8"?>
<p:tagLst xmlns:a="http://schemas.openxmlformats.org/drawingml/2006/main" xmlns:r="http://schemas.openxmlformats.org/officeDocument/2006/relationships" xmlns:p="http://schemas.openxmlformats.org/presentationml/2006/main">
  <p:tag name="GENSWF_SLIDE_UID" val="{4118E9D7-D69F-4C61-A872-D8EC392A869C}:444"/>
</p:tagLst>
</file>

<file path=ppt/tags/tag13.xml><?xml version="1.0" encoding="utf-8"?>
<p:tagLst xmlns:a="http://schemas.openxmlformats.org/drawingml/2006/main" xmlns:r="http://schemas.openxmlformats.org/officeDocument/2006/relationships" xmlns:p="http://schemas.openxmlformats.org/presentationml/2006/main">
  <p:tag name="GENSWF_SLIDE_UID" val="{A32EA523-B8FF-40FD-81B8-A19E053DB200}:445"/>
</p:tagLst>
</file>

<file path=ppt/tags/tag14.xml><?xml version="1.0" encoding="utf-8"?>
<p:tagLst xmlns:a="http://schemas.openxmlformats.org/drawingml/2006/main" xmlns:r="http://schemas.openxmlformats.org/officeDocument/2006/relationships" xmlns:p="http://schemas.openxmlformats.org/presentationml/2006/main">
  <p:tag name="GENSWF_SLIDE_UID" val="{BB4B2CFD-A3A1-4422-A772-C819B85A7F61}:446"/>
</p:tagLst>
</file>

<file path=ppt/tags/tag15.xml><?xml version="1.0" encoding="utf-8"?>
<p:tagLst xmlns:a="http://schemas.openxmlformats.org/drawingml/2006/main" xmlns:r="http://schemas.openxmlformats.org/officeDocument/2006/relationships" xmlns:p="http://schemas.openxmlformats.org/presentationml/2006/main">
  <p:tag name="GENSWF_SLIDE_UID" val="{666615FD-750D-4A81-A171-33D8EE7CF1DD}:447"/>
</p:tagLst>
</file>

<file path=ppt/tags/tag16.xml><?xml version="1.0" encoding="utf-8"?>
<p:tagLst xmlns:a="http://schemas.openxmlformats.org/drawingml/2006/main" xmlns:r="http://schemas.openxmlformats.org/officeDocument/2006/relationships" xmlns:p="http://schemas.openxmlformats.org/presentationml/2006/main">
  <p:tag name="GENSWF_SLIDE_UID" val="{D4D87BA2-73CD-4FAD-9E9E-F4AB34309D35}:448"/>
</p:tagLst>
</file>

<file path=ppt/tags/tag17.xml><?xml version="1.0" encoding="utf-8"?>
<p:tagLst xmlns:a="http://schemas.openxmlformats.org/drawingml/2006/main" xmlns:r="http://schemas.openxmlformats.org/officeDocument/2006/relationships" xmlns:p="http://schemas.openxmlformats.org/presentationml/2006/main">
  <p:tag name="GENSWF_SLIDE_UID" val="{CE2A688C-825B-4967-89BF-308A142301DA}:463"/>
</p:tagLst>
</file>

<file path=ppt/tags/tag18.xml><?xml version="1.0" encoding="utf-8"?>
<p:tagLst xmlns:a="http://schemas.openxmlformats.org/drawingml/2006/main" xmlns:r="http://schemas.openxmlformats.org/officeDocument/2006/relationships" xmlns:p="http://schemas.openxmlformats.org/presentationml/2006/main">
  <p:tag name="GENSWF_SLIDE_UID" val="{A1A3032B-B025-4665-A71D-B39677726406}:437"/>
</p:tagLst>
</file>

<file path=ppt/tags/tag19.xml><?xml version="1.0" encoding="utf-8"?>
<p:tagLst xmlns:a="http://schemas.openxmlformats.org/drawingml/2006/main" xmlns:r="http://schemas.openxmlformats.org/officeDocument/2006/relationships" xmlns:p="http://schemas.openxmlformats.org/presentationml/2006/main">
  <p:tag name="GENSWF_SLIDE_UID" val="{0E245AD4-84D8-43DF-88D8-727FDCFCDFF7}:449"/>
</p:tagLst>
</file>

<file path=ppt/tags/tag2.xml><?xml version="1.0" encoding="utf-8"?>
<p:tagLst xmlns:a="http://schemas.openxmlformats.org/drawingml/2006/main" xmlns:r="http://schemas.openxmlformats.org/officeDocument/2006/relationships" xmlns:p="http://schemas.openxmlformats.org/presentationml/2006/main">
  <p:tag name="GENSWF_SLIDE_UID" val="{FFAD7AFA-6647-43B7-8969-4EA2B7FD1AED}:274"/>
</p:tagLst>
</file>

<file path=ppt/tags/tag20.xml><?xml version="1.0" encoding="utf-8"?>
<p:tagLst xmlns:a="http://schemas.openxmlformats.org/drawingml/2006/main" xmlns:r="http://schemas.openxmlformats.org/officeDocument/2006/relationships" xmlns:p="http://schemas.openxmlformats.org/presentationml/2006/main">
  <p:tag name="GENSWF_SLIDE_UID" val="{817870FE-77CE-4ADC-92B2-B45CBA827EA4}:450"/>
</p:tagLst>
</file>

<file path=ppt/tags/tag21.xml><?xml version="1.0" encoding="utf-8"?>
<p:tagLst xmlns:a="http://schemas.openxmlformats.org/drawingml/2006/main" xmlns:r="http://schemas.openxmlformats.org/officeDocument/2006/relationships" xmlns:p="http://schemas.openxmlformats.org/presentationml/2006/main">
  <p:tag name="GENSWF_SLIDE_UID" val="{763381B2-9867-4E8C-B674-869EC897601B}:451"/>
</p:tagLst>
</file>

<file path=ppt/tags/tag22.xml><?xml version="1.0" encoding="utf-8"?>
<p:tagLst xmlns:a="http://schemas.openxmlformats.org/drawingml/2006/main" xmlns:r="http://schemas.openxmlformats.org/officeDocument/2006/relationships" xmlns:p="http://schemas.openxmlformats.org/presentationml/2006/main">
  <p:tag name="GENSWF_SLIDE_UID" val="{31F7AAF1-651C-40A0-9999-A484B83046A6}:452"/>
</p:tagLst>
</file>

<file path=ppt/tags/tag23.xml><?xml version="1.0" encoding="utf-8"?>
<p:tagLst xmlns:a="http://schemas.openxmlformats.org/drawingml/2006/main" xmlns:r="http://schemas.openxmlformats.org/officeDocument/2006/relationships" xmlns:p="http://schemas.openxmlformats.org/presentationml/2006/main">
  <p:tag name="GENSWF_SLIDE_UID" val="{A8E5ABD7-378B-4516-A8B0-4A12FB2E1963}:453"/>
</p:tagLst>
</file>

<file path=ppt/tags/tag24.xml><?xml version="1.0" encoding="utf-8"?>
<p:tagLst xmlns:a="http://schemas.openxmlformats.org/drawingml/2006/main" xmlns:r="http://schemas.openxmlformats.org/officeDocument/2006/relationships" xmlns:p="http://schemas.openxmlformats.org/presentationml/2006/main">
  <p:tag name="GENSWF_SLIDE_UID" val="{93BA1641-B02A-45C5-B88A-5845290D69DF}:454"/>
</p:tagLst>
</file>

<file path=ppt/tags/tag25.xml><?xml version="1.0" encoding="utf-8"?>
<p:tagLst xmlns:a="http://schemas.openxmlformats.org/drawingml/2006/main" xmlns:r="http://schemas.openxmlformats.org/officeDocument/2006/relationships" xmlns:p="http://schemas.openxmlformats.org/presentationml/2006/main">
  <p:tag name="GENSWF_SLIDE_UID" val="{CE1B1A28-9ED4-40D8-B3B5-896E5051CD3C}:455"/>
</p:tagLst>
</file>

<file path=ppt/tags/tag26.xml><?xml version="1.0" encoding="utf-8"?>
<p:tagLst xmlns:a="http://schemas.openxmlformats.org/drawingml/2006/main" xmlns:r="http://schemas.openxmlformats.org/officeDocument/2006/relationships" xmlns:p="http://schemas.openxmlformats.org/presentationml/2006/main">
  <p:tag name="GENSWF_SLIDE_UID" val="{98BAFE5B-855B-4291-96A5-EDC89924ACD8}:456"/>
</p:tagLst>
</file>

<file path=ppt/tags/tag27.xml><?xml version="1.0" encoding="utf-8"?>
<p:tagLst xmlns:a="http://schemas.openxmlformats.org/drawingml/2006/main" xmlns:r="http://schemas.openxmlformats.org/officeDocument/2006/relationships" xmlns:p="http://schemas.openxmlformats.org/presentationml/2006/main">
  <p:tag name="GENSWF_SLIDE_UID" val="{71CBE37B-40C5-44C7-9846-81169D2EC977}:457"/>
</p:tagLst>
</file>

<file path=ppt/tags/tag28.xml><?xml version="1.0" encoding="utf-8"?>
<p:tagLst xmlns:a="http://schemas.openxmlformats.org/drawingml/2006/main" xmlns:r="http://schemas.openxmlformats.org/officeDocument/2006/relationships" xmlns:p="http://schemas.openxmlformats.org/presentationml/2006/main">
  <p:tag name="GENSWF_SLIDE_UID" val="{511B2C21-29B8-4501-A73B-D3B5188F60B8}:458"/>
</p:tagLst>
</file>

<file path=ppt/tags/tag29.xml><?xml version="1.0" encoding="utf-8"?>
<p:tagLst xmlns:a="http://schemas.openxmlformats.org/drawingml/2006/main" xmlns:r="http://schemas.openxmlformats.org/officeDocument/2006/relationships" xmlns:p="http://schemas.openxmlformats.org/presentationml/2006/main">
  <p:tag name="GENSWF_SLIDE_UID" val="{C6414AD5-CD6D-4EB0-A4D2-C6384DEF43A1}:465"/>
</p:tagLst>
</file>

<file path=ppt/tags/tag3.xml><?xml version="1.0" encoding="utf-8"?>
<p:tagLst xmlns:a="http://schemas.openxmlformats.org/drawingml/2006/main" xmlns:r="http://schemas.openxmlformats.org/officeDocument/2006/relationships" xmlns:p="http://schemas.openxmlformats.org/presentationml/2006/main">
  <p:tag name="GENSWF_SLIDE_UID" val="{51922CD8-053C-4FEB-B1A9-FA209B135C86}: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F1C9FA27-3D2F-43B7-93CE-522D908907BC}:438"/>
</p:tagLst>
</file>

<file path=ppt/tags/tag31.xml><?xml version="1.0" encoding="utf-8"?>
<p:tagLst xmlns:a="http://schemas.openxmlformats.org/drawingml/2006/main" xmlns:r="http://schemas.openxmlformats.org/officeDocument/2006/relationships" xmlns:p="http://schemas.openxmlformats.org/presentationml/2006/main">
  <p:tag name="GENSWF_SLIDE_UID" val="{31A50B25-AD93-462E-AF0A-EBFAA2AEF3B3}:443"/>
</p:tagLst>
</file>

<file path=ppt/tags/tag32.xml><?xml version="1.0" encoding="utf-8"?>
<p:tagLst xmlns:a="http://schemas.openxmlformats.org/drawingml/2006/main" xmlns:r="http://schemas.openxmlformats.org/officeDocument/2006/relationships" xmlns:p="http://schemas.openxmlformats.org/presentationml/2006/main">
  <p:tag name="GENSWF_SLIDE_UID" val="{14D5ADD5-CD74-4095-98E4-68510AD917C5}:460"/>
</p:tagLst>
</file>

<file path=ppt/tags/tag33.xml><?xml version="1.0" encoding="utf-8"?>
<p:tagLst xmlns:a="http://schemas.openxmlformats.org/drawingml/2006/main" xmlns:r="http://schemas.openxmlformats.org/officeDocument/2006/relationships" xmlns:p="http://schemas.openxmlformats.org/presentationml/2006/main">
  <p:tag name="GENSWF_SLIDE_UID" val="{4BB64F5E-2AD2-4105-B77F-C4F8405339BF}:462"/>
</p:tagLst>
</file>

<file path=ppt/tags/tag34.xml><?xml version="1.0" encoding="utf-8"?>
<p:tagLst xmlns:a="http://schemas.openxmlformats.org/drawingml/2006/main" xmlns:r="http://schemas.openxmlformats.org/officeDocument/2006/relationships" xmlns:p="http://schemas.openxmlformats.org/presentationml/2006/main">
  <p:tag name="GENSWF_SLIDE_UID" val="{3DB05A38-208A-4FBA-A34D-BEB281BF368D}:468"/>
</p:tagLst>
</file>

<file path=ppt/tags/tag35.xml><?xml version="1.0" encoding="utf-8"?>
<p:tagLst xmlns:a="http://schemas.openxmlformats.org/drawingml/2006/main" xmlns:r="http://schemas.openxmlformats.org/officeDocument/2006/relationships" xmlns:p="http://schemas.openxmlformats.org/presentationml/2006/main">
  <p:tag name="GENSWF_SLIDE_UID" val="{1CD49E68-402F-43EB-A7D4-98A164D5D600}:461"/>
</p:tagLst>
</file>

<file path=ppt/tags/tag36.xml><?xml version="1.0" encoding="utf-8"?>
<p:tagLst xmlns:a="http://schemas.openxmlformats.org/drawingml/2006/main" xmlns:r="http://schemas.openxmlformats.org/officeDocument/2006/relationships" xmlns:p="http://schemas.openxmlformats.org/presentationml/2006/main">
  <p:tag name="GENSWF_SLIDE_UID" val="{F9DD37B2-2D00-493B-8173-DAE128EADEB2}:469"/>
</p:tagLst>
</file>

<file path=ppt/tags/tag37.xml><?xml version="1.0" encoding="utf-8"?>
<p:tagLst xmlns:a="http://schemas.openxmlformats.org/drawingml/2006/main" xmlns:r="http://schemas.openxmlformats.org/officeDocument/2006/relationships" xmlns:p="http://schemas.openxmlformats.org/presentationml/2006/main">
  <p:tag name="GENSWF_SLIDE_UID" val="{086631E2-7878-4923-A664-3AA278698C77}:470"/>
</p:tagLst>
</file>

<file path=ppt/tags/tag38.xml><?xml version="1.0" encoding="utf-8"?>
<p:tagLst xmlns:a="http://schemas.openxmlformats.org/drawingml/2006/main" xmlns:r="http://schemas.openxmlformats.org/officeDocument/2006/relationships" xmlns:p="http://schemas.openxmlformats.org/presentationml/2006/main">
  <p:tag name="GENSWF_SLIDE_UID" val="{3BE755C7-15FC-435D-AD0C-1428117FD5C1}:466"/>
</p:tagLst>
</file>

<file path=ppt/tags/tag39.xml><?xml version="1.0" encoding="utf-8"?>
<p:tagLst xmlns:a="http://schemas.openxmlformats.org/drawingml/2006/main" xmlns:r="http://schemas.openxmlformats.org/officeDocument/2006/relationships" xmlns:p="http://schemas.openxmlformats.org/presentationml/2006/main">
  <p:tag name="GENSWF_SLIDE_UID" val="{812F64A3-CEA8-4A60-A2D5-ED68BD6BA23B}:439"/>
</p:tagLst>
</file>

<file path=ppt/tags/tag4.xml><?xml version="1.0" encoding="utf-8"?>
<p:tagLst xmlns:a="http://schemas.openxmlformats.org/drawingml/2006/main" xmlns:r="http://schemas.openxmlformats.org/officeDocument/2006/relationships" xmlns:p="http://schemas.openxmlformats.org/presentationml/2006/main">
  <p:tag name="GENSWF_SLIDE_UID" val="{D849608D-C4F8-4DEA-9C4D-B8D9CD5C3478}:257"/>
</p:tagLst>
</file>

<file path=ppt/tags/tag40.xml><?xml version="1.0" encoding="utf-8"?>
<p:tagLst xmlns:a="http://schemas.openxmlformats.org/drawingml/2006/main" xmlns:r="http://schemas.openxmlformats.org/officeDocument/2006/relationships" xmlns:p="http://schemas.openxmlformats.org/presentationml/2006/main">
  <p:tag name="GENSWF_SLIDE_UID" val="{07CE607F-EEE1-48AC-81BD-DCA9A8A4D392}:474"/>
</p:tagLst>
</file>

<file path=ppt/tags/tag41.xml><?xml version="1.0" encoding="utf-8"?>
<p:tagLst xmlns:a="http://schemas.openxmlformats.org/drawingml/2006/main" xmlns:r="http://schemas.openxmlformats.org/officeDocument/2006/relationships" xmlns:p="http://schemas.openxmlformats.org/presentationml/2006/main">
  <p:tag name="GENSWF_SLIDE_UID" val="{6A1B60C8-7904-4312-BD1D-3A6B4CEE6578}:471"/>
</p:tagLst>
</file>

<file path=ppt/tags/tag42.xml><?xml version="1.0" encoding="utf-8"?>
<p:tagLst xmlns:a="http://schemas.openxmlformats.org/drawingml/2006/main" xmlns:r="http://schemas.openxmlformats.org/officeDocument/2006/relationships" xmlns:p="http://schemas.openxmlformats.org/presentationml/2006/main">
  <p:tag name="GENSWF_SLIDE_UID" val="{4756FE1D-8419-4AEE-9372-43C5CF0A22A7}:475"/>
</p:tagLst>
</file>

<file path=ppt/tags/tag43.xml><?xml version="1.0" encoding="utf-8"?>
<p:tagLst xmlns:a="http://schemas.openxmlformats.org/drawingml/2006/main" xmlns:r="http://schemas.openxmlformats.org/officeDocument/2006/relationships" xmlns:p="http://schemas.openxmlformats.org/presentationml/2006/main">
  <p:tag name="GENSWF_SLIDE_UID" val="{01F164F1-7E25-4C01-8D6A-39617E24A621}:476"/>
</p:tagLst>
</file>

<file path=ppt/tags/tag44.xml><?xml version="1.0" encoding="utf-8"?>
<p:tagLst xmlns:a="http://schemas.openxmlformats.org/drawingml/2006/main" xmlns:r="http://schemas.openxmlformats.org/officeDocument/2006/relationships" xmlns:p="http://schemas.openxmlformats.org/presentationml/2006/main">
  <p:tag name="GENSWF_SLIDE_UID" val="{D2B7052A-6896-4E74-90CA-4003B554AA3A}:477"/>
</p:tagLst>
</file>

<file path=ppt/tags/tag45.xml><?xml version="1.0" encoding="utf-8"?>
<p:tagLst xmlns:a="http://schemas.openxmlformats.org/drawingml/2006/main" xmlns:r="http://schemas.openxmlformats.org/officeDocument/2006/relationships" xmlns:p="http://schemas.openxmlformats.org/presentationml/2006/main">
  <p:tag name="GENSWF_SLIDE_UID" val="{E0BB1B3D-55B3-423C-8F11-EFD4D9D03FB4}:478"/>
</p:tagLst>
</file>

<file path=ppt/tags/tag46.xml><?xml version="1.0" encoding="utf-8"?>
<p:tagLst xmlns:a="http://schemas.openxmlformats.org/drawingml/2006/main" xmlns:r="http://schemas.openxmlformats.org/officeDocument/2006/relationships" xmlns:p="http://schemas.openxmlformats.org/presentationml/2006/main">
  <p:tag name="GENSWF_SLIDE_UID" val="{D273947E-858D-40CB-814E-94C7909C5C59}:262"/>
</p:tagLst>
</file>

<file path=ppt/tags/tag47.xml><?xml version="1.0" encoding="utf-8"?>
<p:tagLst xmlns:a="http://schemas.openxmlformats.org/drawingml/2006/main" xmlns:r="http://schemas.openxmlformats.org/officeDocument/2006/relationships" xmlns:p="http://schemas.openxmlformats.org/presentationml/2006/main">
  <p:tag name="GENSWF_SLIDE_UID" val="{487BDAD4-984C-457E-8520-95E9562BFFA9}:263"/>
</p:tagLst>
</file>

<file path=ppt/tags/tag48.xml><?xml version="1.0" encoding="utf-8"?>
<p:tagLst xmlns:a="http://schemas.openxmlformats.org/drawingml/2006/main" xmlns:r="http://schemas.openxmlformats.org/officeDocument/2006/relationships" xmlns:p="http://schemas.openxmlformats.org/presentationml/2006/main">
  <p:tag name="GENSWF_SLIDE_UID" val="{0EEDA21F-6206-4FBE-A79E-6C62C49045D3}:264"/>
</p:tagLst>
</file>

<file path=ppt/tags/tag49.xml><?xml version="1.0" encoding="utf-8"?>
<p:tagLst xmlns:a="http://schemas.openxmlformats.org/drawingml/2006/main" xmlns:r="http://schemas.openxmlformats.org/officeDocument/2006/relationships" xmlns:p="http://schemas.openxmlformats.org/presentationml/2006/main">
  <p:tag name="GENSWF_SLIDE_UID" val="{3E62925C-B1F6-4498-BCD4-246E54A8039A}:479"/>
</p:tagLst>
</file>

<file path=ppt/tags/tag5.xml><?xml version="1.0" encoding="utf-8"?>
<p:tagLst xmlns:a="http://schemas.openxmlformats.org/drawingml/2006/main" xmlns:r="http://schemas.openxmlformats.org/officeDocument/2006/relationships" xmlns:p="http://schemas.openxmlformats.org/presentationml/2006/main">
  <p:tag name="GENSWF_SLIDE_UID" val="{1DB7B23C-8E36-4474-AD16-F50CEF64690D}:435"/>
</p:tagLst>
</file>

<file path=ppt/tags/tag50.xml><?xml version="1.0" encoding="utf-8"?>
<p:tagLst xmlns:a="http://schemas.openxmlformats.org/drawingml/2006/main" xmlns:r="http://schemas.openxmlformats.org/officeDocument/2006/relationships" xmlns:p="http://schemas.openxmlformats.org/presentationml/2006/main">
  <p:tag name="GENSWF_SLIDE_UID" val="{93597C5E-6CCA-418C-8C1E-459AA714F953}:480"/>
</p:tagLst>
</file>

<file path=ppt/tags/tag51.xml><?xml version="1.0" encoding="utf-8"?>
<p:tagLst xmlns:a="http://schemas.openxmlformats.org/drawingml/2006/main" xmlns:r="http://schemas.openxmlformats.org/officeDocument/2006/relationships" xmlns:p="http://schemas.openxmlformats.org/presentationml/2006/main">
  <p:tag name="GENSWF_SLIDE_UID" val="{C1596DE7-D8EB-4015-A369-A086DF3D3BAC}:267"/>
</p:tagLst>
</file>

<file path=ppt/tags/tag52.xml><?xml version="1.0" encoding="utf-8"?>
<p:tagLst xmlns:a="http://schemas.openxmlformats.org/drawingml/2006/main" xmlns:r="http://schemas.openxmlformats.org/officeDocument/2006/relationships" xmlns:p="http://schemas.openxmlformats.org/presentationml/2006/main">
  <p:tag name="GENSWF_SLIDE_UID" val="{AB6CEB57-B777-4953-9AF5-D90EEC57148C}:467"/>
</p:tagLst>
</file>

<file path=ppt/tags/tag53.xml><?xml version="1.0" encoding="utf-8"?>
<p:tagLst xmlns:a="http://schemas.openxmlformats.org/drawingml/2006/main" xmlns:r="http://schemas.openxmlformats.org/officeDocument/2006/relationships" xmlns:p="http://schemas.openxmlformats.org/presentationml/2006/main">
  <p:tag name="GENSWF_SLIDE_UID" val="{88F19A16-1AF4-46D9-BE39-B0C26EDD734D}:509"/>
</p:tagLst>
</file>

<file path=ppt/tags/tag6.xml><?xml version="1.0" encoding="utf-8"?>
<p:tagLst xmlns:a="http://schemas.openxmlformats.org/drawingml/2006/main" xmlns:r="http://schemas.openxmlformats.org/officeDocument/2006/relationships" xmlns:p="http://schemas.openxmlformats.org/presentationml/2006/main">
  <p:tag name="GENSWF_SLIDE_UID" val="{05EE6053-1B14-4D0B-8440-AD0CA61C59AD}:472"/>
</p:tagLst>
</file>

<file path=ppt/tags/tag7.xml><?xml version="1.0" encoding="utf-8"?>
<p:tagLst xmlns:a="http://schemas.openxmlformats.org/drawingml/2006/main" xmlns:r="http://schemas.openxmlformats.org/officeDocument/2006/relationships" xmlns:p="http://schemas.openxmlformats.org/presentationml/2006/main">
  <p:tag name="GENSWF_SLIDE_UID" val="{CC007E28-27BA-4E52-AEB3-D2E080E718F9}:260"/>
</p:tagLst>
</file>

<file path=ppt/tags/tag8.xml><?xml version="1.0" encoding="utf-8"?>
<p:tagLst xmlns:a="http://schemas.openxmlformats.org/drawingml/2006/main" xmlns:r="http://schemas.openxmlformats.org/officeDocument/2006/relationships" xmlns:p="http://schemas.openxmlformats.org/presentationml/2006/main">
  <p:tag name="GENSWF_SLIDE_UID" val="{0DE35EA6-D36A-4B54-B282-AA2FE7D4C99D}:473"/>
</p:tagLst>
</file>

<file path=ppt/tags/tag9.xml><?xml version="1.0" encoding="utf-8"?>
<p:tagLst xmlns:a="http://schemas.openxmlformats.org/drawingml/2006/main" xmlns:r="http://schemas.openxmlformats.org/officeDocument/2006/relationships" xmlns:p="http://schemas.openxmlformats.org/presentationml/2006/main">
  <p:tag name="GENSWF_SLIDE_UID" val="{E508E0EF-1588-47E8-A053-F6381D93E23D}:4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1392</Words>
  <Application>Microsoft Office PowerPoint</Application>
  <PresentationFormat>Custom</PresentationFormat>
  <Paragraphs>167</Paragraphs>
  <Slides>52</Slides>
  <Notes>23</Notes>
  <HiddenSlides>0</HiddenSlides>
  <MMClips>35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Fredoka One</vt:lpstr>
      <vt:lpstr>Times New Roman</vt:lpstr>
      <vt:lpstr>Arial</vt:lpstr>
      <vt:lpstr>Dreaming Outloud Pro</vt:lpstr>
      <vt:lpstr>Gliker</vt:lpstr>
      <vt:lpstr>Calibri</vt:lpstr>
      <vt:lpstr>Congenial Black</vt:lpstr>
      <vt:lpstr>Suranna</vt:lpstr>
      <vt:lpstr>Sniglet</vt:lpstr>
      <vt:lpstr>Margin</vt:lpstr>
      <vt:lpstr>Agrandir Medium</vt:lpstr>
      <vt:lpstr>Congenial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Unit 15 Lesson 1 Period 1</dc:title>
  <dc:creator>TRANGNHD</dc:creator>
  <cp:lastModifiedBy>LIEN THANH</cp:lastModifiedBy>
  <cp:revision>27</cp:revision>
  <dcterms:created xsi:type="dcterms:W3CDTF">2006-08-16T00:00:00Z</dcterms:created>
  <dcterms:modified xsi:type="dcterms:W3CDTF">2025-03-21T14:18:32Z</dcterms:modified>
  <dc:identifier>DAF0T6VNcfU</dc:identifier>
</cp:coreProperties>
</file>