
<file path=[Content_Types].xml><?xml version="1.0" encoding="utf-8"?>
<Types xmlns="http://schemas.openxmlformats.org/package/2006/content-types">
  <Default Extension="mp3" ContentType="audio/mpeg"/>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2.xml" ContentType="application/vnd.openxmlformats-officedocument.presentationml.notesSlide+xml"/>
  <Override PartName="/ppt/tags/tag12.xml" ContentType="application/vnd.openxmlformats-officedocument.presentationml.tags+xml"/>
  <Override PartName="/ppt/notesSlides/notesSlide3.xml" ContentType="application/vnd.openxmlformats-officedocument.presentationml.notesSlide+xml"/>
  <Override PartName="/ppt/tags/tag13.xml" ContentType="application/vnd.openxmlformats-officedocument.presentationml.tags+xml"/>
  <Override PartName="/ppt/notesSlides/notesSlide4.xml" ContentType="application/vnd.openxmlformats-officedocument.presentationml.notesSlide+xml"/>
  <Override PartName="/ppt/tags/tag14.xml" ContentType="application/vnd.openxmlformats-officedocument.presentationml.tags+xml"/>
  <Override PartName="/ppt/notesSlides/notesSlide5.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6.xml" ContentType="application/vnd.openxmlformats-officedocument.presentationml.notesSlide+xml"/>
  <Override PartName="/ppt/tags/tag18.xml" ContentType="application/vnd.openxmlformats-officedocument.presentationml.tags+xml"/>
  <Override PartName="/ppt/notesSlides/notesSlide7.xml" ContentType="application/vnd.openxmlformats-officedocument.presentationml.notesSlide+xml"/>
  <Override PartName="/ppt/tags/tag19.xml" ContentType="application/vnd.openxmlformats-officedocument.presentationml.tags+xml"/>
  <Override PartName="/ppt/notesSlides/notesSlide8.xml" ContentType="application/vnd.openxmlformats-officedocument.presentationml.notesSlide+xml"/>
  <Override PartName="/ppt/tags/tag20.xml" ContentType="application/vnd.openxmlformats-officedocument.presentationml.tags+xml"/>
  <Override PartName="/ppt/notesSlides/notesSlide9.xml" ContentType="application/vnd.openxmlformats-officedocument.presentationml.notesSlide+xml"/>
  <Override PartName="/ppt/tags/tag21.xml" ContentType="application/vnd.openxmlformats-officedocument.presentationml.tags+xml"/>
  <Override PartName="/ppt/notesSlides/notesSlide10.xml" ContentType="application/vnd.openxmlformats-officedocument.presentationml.notesSlide+xml"/>
  <Override PartName="/ppt/tags/tag22.xml" ContentType="application/vnd.openxmlformats-officedocument.presentationml.tags+xml"/>
  <Override PartName="/ppt/notesSlides/notesSlide11.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12.xml" ContentType="application/vnd.openxmlformats-officedocument.presentationml.notesSlide+xml"/>
  <Override PartName="/ppt/tags/tag25.xml" ContentType="application/vnd.openxmlformats-officedocument.presentationml.tags+xml"/>
  <Override PartName="/ppt/notesSlides/notesSlide13.xml" ContentType="application/vnd.openxmlformats-officedocument.presentationml.notesSlide+xml"/>
  <Override PartName="/ppt/tags/tag26.xml" ContentType="application/vnd.openxmlformats-officedocument.presentationml.tags+xml"/>
  <Override PartName="/ppt/notesSlides/notesSlide14.xml" ContentType="application/vnd.openxmlformats-officedocument.presentationml.notesSlide+xml"/>
  <Override PartName="/ppt/tags/tag27.xml" ContentType="application/vnd.openxmlformats-officedocument.presentationml.tags+xml"/>
  <Override PartName="/ppt/notesSlides/notesSlide15.xml" ContentType="application/vnd.openxmlformats-officedocument.presentationml.notesSlide+xml"/>
  <Override PartName="/ppt/tags/tag28.xml" ContentType="application/vnd.openxmlformats-officedocument.presentationml.tags+xml"/>
  <Override PartName="/ppt/notesSlides/notesSlide16.xml" ContentType="application/vnd.openxmlformats-officedocument.presentationml.notesSlide+xml"/>
  <Override PartName="/ppt/tags/tag29.xml" ContentType="application/vnd.openxmlformats-officedocument.presentationml.tags+xml"/>
  <Override PartName="/ppt/notesSlides/notesSlide17.xml" ContentType="application/vnd.openxmlformats-officedocument.presentationml.notesSlide+xml"/>
  <Override PartName="/ppt/tags/tag30.xml" ContentType="application/vnd.openxmlformats-officedocument.presentationml.tags+xml"/>
  <Override PartName="/ppt/notesSlides/notesSlide18.xml" ContentType="application/vnd.openxmlformats-officedocument.presentationml.notesSlide+xml"/>
  <Override PartName="/ppt/tags/tag31.xml" ContentType="application/vnd.openxmlformats-officedocument.presentationml.tags+xml"/>
  <Override PartName="/ppt/notesSlides/notesSlide19.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20.xml" ContentType="application/vnd.openxmlformats-officedocument.presentationml.notesSlide+xml"/>
  <Override PartName="/ppt/tags/tag36.xml" ContentType="application/vnd.openxmlformats-officedocument.presentationml.tags+xml"/>
  <Override PartName="/ppt/notesSlides/notesSlide21.xml" ContentType="application/vnd.openxmlformats-officedocument.presentationml.notesSlide+xml"/>
  <Override PartName="/ppt/tags/tag37.xml" ContentType="application/vnd.openxmlformats-officedocument.presentationml.tags+xml"/>
  <Override PartName="/ppt/notesSlides/notesSlide22.xml" ContentType="application/vnd.openxmlformats-officedocument.presentationml.notesSlide+xml"/>
  <Override PartName="/ppt/tags/tag38.xml" ContentType="application/vnd.openxmlformats-officedocument.presentationml.tags+xml"/>
  <Override PartName="/ppt/notesSlides/notesSlide23.xml" ContentType="application/vnd.openxmlformats-officedocument.presentationml.notesSlide+xml"/>
  <Override PartName="/ppt/tags/tag39.xml" ContentType="application/vnd.openxmlformats-officedocument.presentationml.tags+xml"/>
  <Override PartName="/ppt/notesSlides/notesSlide24.xml" ContentType="application/vnd.openxmlformats-officedocument.presentationml.notesSlide+xml"/>
  <Override PartName="/ppt/tags/tag40.xml" ContentType="application/vnd.openxmlformats-officedocument.presentationml.tags+xml"/>
  <Override PartName="/ppt/notesSlides/notesSlide25.xml" ContentType="application/vnd.openxmlformats-officedocument.presentationml.notesSlide+xml"/>
  <Override PartName="/ppt/tags/tag41.xml" ContentType="application/vnd.openxmlformats-officedocument.presentationml.tags+xml"/>
  <Override PartName="/ppt/notesSlides/notesSlide26.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4"/>
  </p:notesMasterIdLst>
  <p:sldIdLst>
    <p:sldId id="274" r:id="rId2"/>
    <p:sldId id="256" r:id="rId3"/>
    <p:sldId id="257" r:id="rId4"/>
    <p:sldId id="435" r:id="rId5"/>
    <p:sldId id="469" r:id="rId6"/>
    <p:sldId id="262" r:id="rId7"/>
    <p:sldId id="263" r:id="rId8"/>
    <p:sldId id="268" r:id="rId9"/>
    <p:sldId id="436" r:id="rId10"/>
    <p:sldId id="465" r:id="rId11"/>
    <p:sldId id="470" r:id="rId12"/>
    <p:sldId id="471" r:id="rId13"/>
    <p:sldId id="472" r:id="rId14"/>
    <p:sldId id="463" r:id="rId15"/>
    <p:sldId id="437" r:id="rId16"/>
    <p:sldId id="441" r:id="rId17"/>
    <p:sldId id="473" r:id="rId18"/>
    <p:sldId id="474" r:id="rId19"/>
    <p:sldId id="475" r:id="rId20"/>
    <p:sldId id="476" r:id="rId21"/>
    <p:sldId id="477" r:id="rId22"/>
    <p:sldId id="467" r:id="rId23"/>
    <p:sldId id="438" r:id="rId24"/>
    <p:sldId id="440" r:id="rId25"/>
    <p:sldId id="478" r:id="rId26"/>
    <p:sldId id="479" r:id="rId27"/>
    <p:sldId id="480" r:id="rId28"/>
    <p:sldId id="481" r:id="rId29"/>
    <p:sldId id="482" r:id="rId30"/>
    <p:sldId id="484" r:id="rId31"/>
    <p:sldId id="468" r:id="rId32"/>
    <p:sldId id="439" r:id="rId33"/>
    <p:sldId id="485" r:id="rId34"/>
    <p:sldId id="486" r:id="rId35"/>
    <p:sldId id="258" r:id="rId36"/>
    <p:sldId id="487" r:id="rId37"/>
    <p:sldId id="488" r:id="rId38"/>
    <p:sldId id="489" r:id="rId39"/>
    <p:sldId id="490" r:id="rId40"/>
    <p:sldId id="491" r:id="rId41"/>
    <p:sldId id="466" r:id="rId42"/>
    <p:sldId id="509" r:id="rId43"/>
  </p:sldIdLst>
  <p:sldSz cx="18288000" cy="10287000"/>
  <p:notesSz cx="6858000" cy="9144000"/>
  <p:embeddedFontLst>
    <p:embeddedFont>
      <p:font typeface="Kristen ITC" panose="03050502040202030202" pitchFamily="66" charset="0"/>
      <p:regular r:id="rId45"/>
    </p:embeddedFont>
    <p:embeddedFont>
      <p:font typeface="Modern Love" panose="04090805081005020601" charset="0"/>
      <p:regular r:id="rId46"/>
    </p:embeddedFont>
    <p:embeddedFont>
      <p:font typeface="Suranna" panose="02000600000000000000" charset="0"/>
      <p:regular r:id="rId47"/>
    </p:embeddedFont>
    <p:embeddedFont>
      <p:font typeface="Congenial" panose="02000503040000020004" charset="0"/>
      <p:regular r:id="rId48"/>
      <p:bold r:id="rId49"/>
      <p:italic r:id="rId50"/>
      <p:boldItalic r:id="rId51"/>
    </p:embeddedFont>
    <p:embeddedFont>
      <p:font typeface="Calibri" panose="020F0502020204030204" pitchFamily="34" charset="0"/>
      <p:regular r:id="rId52"/>
      <p:bold r:id="rId53"/>
      <p:italic r:id="rId54"/>
      <p:boldItalic r:id="rId55"/>
    </p:embeddedFont>
    <p:embeddedFont>
      <p:font typeface="Bryndan Write" panose="020B0604020202020204" charset="0"/>
      <p:regular r:id="rId56"/>
    </p:embeddedFont>
    <p:embeddedFont>
      <p:font typeface="Arial Rounded MT Bold" panose="020F0704030504030204" pitchFamily="34" charset="0"/>
      <p:regular r:id="rId57"/>
    </p:embeddedFont>
    <p:embeddedFont>
      <p:font typeface="Baekmuk Headline" panose="020B0604020202020204" charset="0"/>
      <p:regular r:id="rId58"/>
    </p:embeddedFont>
    <p:embeddedFont>
      <p:font typeface="DM Sans" charset="0"/>
      <p:regular r:id="rId59"/>
      <p:bold r:id="rId60"/>
      <p:italic r:id="rId61"/>
      <p:boldItalic r:id="rId62"/>
    </p:embeddedFont>
    <p:embeddedFont>
      <p:font typeface="Gliker" panose="00000500000000000000" charset="0"/>
      <p:regular r:id="rId63"/>
    </p:embeddedFont>
  </p:embeddedFontLst>
  <p:custDataLst>
    <p:tags r:id="rId6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1332" autoAdjust="0"/>
  </p:normalViewPr>
  <p:slideViewPr>
    <p:cSldViewPr>
      <p:cViewPr varScale="1">
        <p:scale>
          <a:sx n="38" d="100"/>
          <a:sy n="38" d="100"/>
        </p:scale>
        <p:origin x="1140"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openxmlformats.org/officeDocument/2006/relationships/font" Target="fonts/font19.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17.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0.fntdata"/><Relationship Id="rId62"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33F6BC-B8B0-470F-B99D-A829B9A55B79}" type="datetimeFigureOut">
              <a:rPr lang="en-US" smtClean="0"/>
              <a:t>3/21/2025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22EE11-182A-4D87-8C46-71394B870E09}" type="slidenum">
              <a:rPr lang="en-US" smtClean="0"/>
              <a:t>‹#›</a:t>
            </a:fld>
            <a:endParaRPr lang="en-US"/>
          </a:p>
        </p:txBody>
      </p:sp>
    </p:spTree>
    <p:extLst>
      <p:ext uri="{BB962C8B-B14F-4D97-AF65-F5344CB8AC3E}">
        <p14:creationId xmlns:p14="http://schemas.microsoft.com/office/powerpoint/2010/main" val="2472774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22EE11-182A-4D87-8C46-71394B870E09}" type="slidenum">
              <a:rPr lang="en-US" smtClean="0"/>
              <a:t>1</a:t>
            </a:fld>
            <a:endParaRPr lang="en-US"/>
          </a:p>
        </p:txBody>
      </p:sp>
    </p:spTree>
    <p:extLst>
      <p:ext uri="{BB962C8B-B14F-4D97-AF65-F5344CB8AC3E}">
        <p14:creationId xmlns:p14="http://schemas.microsoft.com/office/powerpoint/2010/main" val="2375884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4: </a:t>
            </a:r>
            <a:r>
              <a:rPr lang="en-US" sz="1800" dirty="0">
                <a:solidFill>
                  <a:srgbClr val="000000"/>
                </a:solidFill>
                <a:effectLst/>
                <a:latin typeface="Times New Roman" panose="02020603050405020304" pitchFamily="18" charset="0"/>
                <a:ea typeface="Times New Roman" panose="02020603050405020304" pitchFamily="18" charset="0"/>
              </a:rPr>
              <a:t>Ask two pupils and two pairs to read the sentences aloud. Give feedback and corrections if necessary. </a:t>
            </a:r>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20</a:t>
            </a:fld>
            <a:endParaRPr lang="en-US"/>
          </a:p>
        </p:txBody>
      </p:sp>
    </p:spTree>
    <p:extLst>
      <p:ext uri="{BB962C8B-B14F-4D97-AF65-F5344CB8AC3E}">
        <p14:creationId xmlns:p14="http://schemas.microsoft.com/office/powerpoint/2010/main" val="6984613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4: </a:t>
            </a:r>
            <a:r>
              <a:rPr lang="en-US" sz="1800" dirty="0">
                <a:solidFill>
                  <a:srgbClr val="000000"/>
                </a:solidFill>
                <a:effectLst/>
                <a:latin typeface="Times New Roman" panose="02020603050405020304" pitchFamily="18" charset="0"/>
                <a:ea typeface="Times New Roman" panose="02020603050405020304" pitchFamily="18" charset="0"/>
              </a:rPr>
              <a:t>Ask two pupils and two pairs to read the sentences aloud. Give feedback and corrections if necessary. </a:t>
            </a:r>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21</a:t>
            </a:fld>
            <a:endParaRPr lang="en-US"/>
          </a:p>
        </p:txBody>
      </p:sp>
    </p:spTree>
    <p:extLst>
      <p:ext uri="{BB962C8B-B14F-4D97-AF65-F5344CB8AC3E}">
        <p14:creationId xmlns:p14="http://schemas.microsoft.com/office/powerpoint/2010/main" val="32496993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23</a:t>
            </a:fld>
            <a:endParaRPr lang="en-US"/>
          </a:p>
        </p:txBody>
      </p:sp>
    </p:spTree>
    <p:extLst>
      <p:ext uri="{BB962C8B-B14F-4D97-AF65-F5344CB8AC3E}">
        <p14:creationId xmlns:p14="http://schemas.microsoft.com/office/powerpoint/2010/main" val="41200938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1: </a:t>
            </a:r>
            <a:r>
              <a:rPr lang="en-US" sz="1800" dirty="0">
                <a:solidFill>
                  <a:srgbClr val="000000"/>
                </a:solidFill>
                <a:effectLst/>
                <a:latin typeface="Times New Roman" panose="02020603050405020304" pitchFamily="18" charset="0"/>
                <a:ea typeface="Times New Roman" panose="02020603050405020304" pitchFamily="18" charset="0"/>
              </a:rPr>
              <a:t>Have pupils read the lyrics to </a:t>
            </a:r>
            <a:r>
              <a:rPr lang="en-US" sz="1800" dirty="0" err="1">
                <a:solidFill>
                  <a:srgbClr val="000000"/>
                </a:solidFill>
                <a:effectLst/>
                <a:latin typeface="Times New Roman" panose="02020603050405020304" pitchFamily="18" charset="0"/>
                <a:ea typeface="Times New Roman" panose="02020603050405020304" pitchFamily="18" charset="0"/>
              </a:rPr>
              <a:t>familiarise</a:t>
            </a:r>
            <a:r>
              <a:rPr lang="en-US" sz="1800" dirty="0">
                <a:solidFill>
                  <a:srgbClr val="000000"/>
                </a:solidFill>
                <a:effectLst/>
                <a:latin typeface="Times New Roman" panose="02020603050405020304" pitchFamily="18" charset="0"/>
                <a:ea typeface="Times New Roman" panose="02020603050405020304" pitchFamily="18" charset="0"/>
              </a:rPr>
              <a:t> themselves with the language. Check comprehension and give feedback.</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24</a:t>
            </a:fld>
            <a:endParaRPr lang="en-US"/>
          </a:p>
        </p:txBody>
      </p:sp>
    </p:spTree>
    <p:extLst>
      <p:ext uri="{BB962C8B-B14F-4D97-AF65-F5344CB8AC3E}">
        <p14:creationId xmlns:p14="http://schemas.microsoft.com/office/powerpoint/2010/main" val="22375364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2: </a:t>
            </a:r>
            <a:r>
              <a:rPr lang="en-US" sz="1800" dirty="0">
                <a:solidFill>
                  <a:srgbClr val="000000"/>
                </a:solidFill>
                <a:effectLst/>
                <a:latin typeface="Times New Roman" panose="02020603050405020304" pitchFamily="18" charset="0"/>
                <a:ea typeface="Times New Roman" panose="02020603050405020304" pitchFamily="18" charset="0"/>
              </a:rPr>
              <a:t>Have pupils listen to the entire song, direct their attention to the pronunciation.</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25</a:t>
            </a:fld>
            <a:endParaRPr lang="en-US"/>
          </a:p>
        </p:txBody>
      </p:sp>
    </p:spTree>
    <p:extLst>
      <p:ext uri="{BB962C8B-B14F-4D97-AF65-F5344CB8AC3E}">
        <p14:creationId xmlns:p14="http://schemas.microsoft.com/office/powerpoint/2010/main" val="31921974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2: </a:t>
            </a:r>
            <a:r>
              <a:rPr lang="en-US" sz="1800" dirty="0">
                <a:solidFill>
                  <a:srgbClr val="000000"/>
                </a:solidFill>
                <a:effectLst/>
                <a:latin typeface="Times New Roman" panose="02020603050405020304" pitchFamily="18" charset="0"/>
                <a:ea typeface="Times New Roman" panose="02020603050405020304" pitchFamily="18" charset="0"/>
              </a:rPr>
              <a:t>Have pupils listen to the entire song, direct their attention to the pronunciation.</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26</a:t>
            </a:fld>
            <a:endParaRPr lang="en-US"/>
          </a:p>
        </p:txBody>
      </p:sp>
    </p:spTree>
    <p:extLst>
      <p:ext uri="{BB962C8B-B14F-4D97-AF65-F5344CB8AC3E}">
        <p14:creationId xmlns:p14="http://schemas.microsoft.com/office/powerpoint/2010/main" val="19783260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3: </a:t>
            </a:r>
            <a:r>
              <a:rPr lang="en-US" sz="1800" dirty="0">
                <a:solidFill>
                  <a:srgbClr val="000000"/>
                </a:solidFill>
                <a:effectLst/>
                <a:latin typeface="Times New Roman" panose="02020603050405020304" pitchFamily="18" charset="0"/>
                <a:ea typeface="Times New Roman" panose="02020603050405020304" pitchFamily="18" charset="0"/>
              </a:rPr>
              <a:t>Play the recording of the song once or twice for pupils to listen and repeat, line after line.</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27</a:t>
            </a:fld>
            <a:endParaRPr lang="en-US"/>
          </a:p>
        </p:txBody>
      </p:sp>
    </p:spTree>
    <p:extLst>
      <p:ext uri="{BB962C8B-B14F-4D97-AF65-F5344CB8AC3E}">
        <p14:creationId xmlns:p14="http://schemas.microsoft.com/office/powerpoint/2010/main" val="24173550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3: </a:t>
            </a:r>
            <a:r>
              <a:rPr lang="en-US" sz="1800" dirty="0">
                <a:solidFill>
                  <a:srgbClr val="000000"/>
                </a:solidFill>
                <a:effectLst/>
                <a:latin typeface="Times New Roman" panose="02020603050405020304" pitchFamily="18" charset="0"/>
                <a:ea typeface="Times New Roman" panose="02020603050405020304" pitchFamily="18" charset="0"/>
              </a:rPr>
              <a:t>Play the recording of the song once or twice for pupils to listen and repeat, line after line.</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28</a:t>
            </a:fld>
            <a:endParaRPr lang="en-US"/>
          </a:p>
        </p:txBody>
      </p:sp>
    </p:spTree>
    <p:extLst>
      <p:ext uri="{BB962C8B-B14F-4D97-AF65-F5344CB8AC3E}">
        <p14:creationId xmlns:p14="http://schemas.microsoft.com/office/powerpoint/2010/main" val="32269897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l">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4: </a:t>
            </a:r>
            <a:r>
              <a:rPr lang="en-US" sz="1800" dirty="0">
                <a:solidFill>
                  <a:srgbClr val="000000"/>
                </a:solidFill>
                <a:effectLst/>
                <a:latin typeface="Times New Roman" panose="02020603050405020304" pitchFamily="18" charset="0"/>
                <a:ea typeface="Times New Roman" panose="02020603050405020304" pitchFamily="18" charset="0"/>
              </a:rPr>
              <a:t>When pupils feel confident and get familiar with the tune and melody, ask them to sing the entire song while clapping their hands.</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29</a:t>
            </a:fld>
            <a:endParaRPr lang="en-US"/>
          </a:p>
        </p:txBody>
      </p:sp>
    </p:spTree>
    <p:extLst>
      <p:ext uri="{BB962C8B-B14F-4D97-AF65-F5344CB8AC3E}">
        <p14:creationId xmlns:p14="http://schemas.microsoft.com/office/powerpoint/2010/main" val="9014561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000000"/>
                </a:solidFill>
                <a:effectLst/>
                <a:latin typeface="Times New Roman" panose="02020603050405020304" pitchFamily="18" charset="0"/>
                <a:ea typeface="Times New Roman" panose="02020603050405020304" pitchFamily="18" charset="0"/>
              </a:rPr>
              <a:t>Step 5: </a:t>
            </a:r>
            <a:r>
              <a:rPr lang="en-US" sz="1800" dirty="0">
                <a:solidFill>
                  <a:srgbClr val="000000"/>
                </a:solidFill>
                <a:effectLst/>
                <a:latin typeface="Times New Roman" panose="02020603050405020304" pitchFamily="18" charset="0"/>
                <a:ea typeface="Times New Roman" panose="02020603050405020304" pitchFamily="18" charset="0"/>
              </a:rPr>
              <a:t>Invite a few groups to the front of the class to sing the song. The class may sing along to reinforce the activity. </a:t>
            </a:r>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30</a:t>
            </a:fld>
            <a:endParaRPr lang="en-US"/>
          </a:p>
        </p:txBody>
      </p:sp>
    </p:spTree>
    <p:extLst>
      <p:ext uri="{BB962C8B-B14F-4D97-AF65-F5344CB8AC3E}">
        <p14:creationId xmlns:p14="http://schemas.microsoft.com/office/powerpoint/2010/main" val="546220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1: </a:t>
            </a:r>
            <a:r>
              <a:rPr lang="en-US" sz="1800" dirty="0">
                <a:solidFill>
                  <a:srgbClr val="000000"/>
                </a:solidFill>
                <a:effectLst/>
                <a:latin typeface="Times New Roman" panose="02020603050405020304" pitchFamily="18" charset="0"/>
                <a:ea typeface="Times New Roman" panose="02020603050405020304" pitchFamily="18" charset="0"/>
              </a:rPr>
              <a:t>Have pupils look at Activity 4. Ask them </a:t>
            </a:r>
            <a:r>
              <a:rPr lang="en-US" sz="1800" i="1" dirty="0">
                <a:solidFill>
                  <a:srgbClr val="000000"/>
                </a:solidFill>
                <a:effectLst/>
                <a:latin typeface="Times New Roman" panose="02020603050405020304" pitchFamily="18" charset="0"/>
                <a:ea typeface="Times New Roman" panose="02020603050405020304" pitchFamily="18" charset="0"/>
              </a:rPr>
              <a:t>How many pictures are there? </a:t>
            </a:r>
            <a:r>
              <a:rPr lang="en-US" sz="1800" dirty="0">
                <a:solidFill>
                  <a:srgbClr val="000000"/>
                </a:solidFill>
                <a:effectLst/>
                <a:latin typeface="Times New Roman" panose="02020603050405020304" pitchFamily="18" charset="0"/>
                <a:ea typeface="Times New Roman" panose="02020603050405020304" pitchFamily="18" charset="0"/>
              </a:rPr>
              <a:t>And </a:t>
            </a:r>
            <a:r>
              <a:rPr lang="en-US" sz="1800" i="1" dirty="0">
                <a:solidFill>
                  <a:srgbClr val="000000"/>
                </a:solidFill>
                <a:effectLst/>
                <a:latin typeface="Times New Roman" panose="02020603050405020304" pitchFamily="18" charset="0"/>
                <a:ea typeface="Times New Roman" panose="02020603050405020304" pitchFamily="18" charset="0"/>
              </a:rPr>
              <a:t>What health problems can you see in each picture? </a:t>
            </a:r>
            <a:r>
              <a:rPr lang="en-US" sz="1800" dirty="0">
                <a:solidFill>
                  <a:srgbClr val="000000"/>
                </a:solidFill>
                <a:effectLst/>
                <a:latin typeface="Times New Roman" panose="02020603050405020304" pitchFamily="18" charset="0"/>
                <a:ea typeface="Times New Roman" panose="02020603050405020304" pitchFamily="18" charset="0"/>
              </a:rPr>
              <a:t>Explain that they will write numbers 1 - 4 in the box of the picture in the order they hear.</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10</a:t>
            </a:fld>
            <a:endParaRPr lang="en-US"/>
          </a:p>
        </p:txBody>
      </p:sp>
    </p:spTree>
    <p:extLst>
      <p:ext uri="{BB962C8B-B14F-4D97-AF65-F5344CB8AC3E}">
        <p14:creationId xmlns:p14="http://schemas.microsoft.com/office/powerpoint/2010/main" val="22310170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gift box to link to the Question slide. </a:t>
            </a:r>
          </a:p>
          <a:p>
            <a:r>
              <a:rPr lang="en-US" dirty="0"/>
              <a:t>Click the opened box to end to game. </a:t>
            </a:r>
          </a:p>
        </p:txBody>
      </p:sp>
      <p:sp>
        <p:nvSpPr>
          <p:cNvPr id="4" name="Slide Number Placeholder 3"/>
          <p:cNvSpPr>
            <a:spLocks noGrp="1"/>
          </p:cNvSpPr>
          <p:nvPr>
            <p:ph type="sldNum" sz="quarter" idx="5"/>
          </p:nvPr>
        </p:nvSpPr>
        <p:spPr/>
        <p:txBody>
          <a:bodyPr/>
          <a:lstStyle/>
          <a:p>
            <a:fld id="{1422EE11-182A-4D87-8C46-71394B870E09}" type="slidenum">
              <a:rPr lang="en-US" smtClean="0"/>
              <a:t>34</a:t>
            </a:fld>
            <a:endParaRPr lang="en-US"/>
          </a:p>
        </p:txBody>
      </p:sp>
    </p:spTree>
    <p:extLst>
      <p:ext uri="{BB962C8B-B14F-4D97-AF65-F5344CB8AC3E}">
        <p14:creationId xmlns:p14="http://schemas.microsoft.com/office/powerpoint/2010/main" val="25859315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flower next to the answer to back to the Gift boxes slide. </a:t>
            </a:r>
          </a:p>
        </p:txBody>
      </p:sp>
      <p:sp>
        <p:nvSpPr>
          <p:cNvPr id="4" name="Slide Number Placeholder 3"/>
          <p:cNvSpPr>
            <a:spLocks noGrp="1"/>
          </p:cNvSpPr>
          <p:nvPr>
            <p:ph type="sldNum" sz="quarter" idx="5"/>
          </p:nvPr>
        </p:nvSpPr>
        <p:spPr/>
        <p:txBody>
          <a:bodyPr/>
          <a:lstStyle/>
          <a:p>
            <a:fld id="{1422EE11-182A-4D87-8C46-71394B870E09}" type="slidenum">
              <a:rPr lang="en-US" smtClean="0"/>
              <a:t>35</a:t>
            </a:fld>
            <a:endParaRPr lang="en-US"/>
          </a:p>
        </p:txBody>
      </p:sp>
    </p:spTree>
    <p:extLst>
      <p:ext uri="{BB962C8B-B14F-4D97-AF65-F5344CB8AC3E}">
        <p14:creationId xmlns:p14="http://schemas.microsoft.com/office/powerpoint/2010/main" val="8678693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flower next to the answer to back to the Gift boxes slide. </a:t>
            </a: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36</a:t>
            </a:fld>
            <a:endParaRPr lang="en-US"/>
          </a:p>
        </p:txBody>
      </p:sp>
    </p:spTree>
    <p:extLst>
      <p:ext uri="{BB962C8B-B14F-4D97-AF65-F5344CB8AC3E}">
        <p14:creationId xmlns:p14="http://schemas.microsoft.com/office/powerpoint/2010/main" val="15623165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flower next to the answer to back to the Gift boxes slide. </a:t>
            </a: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37</a:t>
            </a:fld>
            <a:endParaRPr lang="en-US"/>
          </a:p>
        </p:txBody>
      </p:sp>
    </p:spTree>
    <p:extLst>
      <p:ext uri="{BB962C8B-B14F-4D97-AF65-F5344CB8AC3E}">
        <p14:creationId xmlns:p14="http://schemas.microsoft.com/office/powerpoint/2010/main" val="18578128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flower next to the answer to back to the Gift boxes slide. </a:t>
            </a: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38</a:t>
            </a:fld>
            <a:endParaRPr lang="en-US"/>
          </a:p>
        </p:txBody>
      </p:sp>
    </p:spTree>
    <p:extLst>
      <p:ext uri="{BB962C8B-B14F-4D97-AF65-F5344CB8AC3E}">
        <p14:creationId xmlns:p14="http://schemas.microsoft.com/office/powerpoint/2010/main" val="41838390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flower next to the answer to back to the Gift boxes slide. </a:t>
            </a: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39</a:t>
            </a:fld>
            <a:endParaRPr lang="en-US"/>
          </a:p>
        </p:txBody>
      </p:sp>
    </p:spTree>
    <p:extLst>
      <p:ext uri="{BB962C8B-B14F-4D97-AF65-F5344CB8AC3E}">
        <p14:creationId xmlns:p14="http://schemas.microsoft.com/office/powerpoint/2010/main" val="11151628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flower next to the answer to back to the Gift boxes slide. </a:t>
            </a: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40</a:t>
            </a:fld>
            <a:endParaRPr lang="en-US"/>
          </a:p>
        </p:txBody>
      </p:sp>
    </p:spTree>
    <p:extLst>
      <p:ext uri="{BB962C8B-B14F-4D97-AF65-F5344CB8AC3E}">
        <p14:creationId xmlns:p14="http://schemas.microsoft.com/office/powerpoint/2010/main" val="850213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2: </a:t>
            </a:r>
            <a:r>
              <a:rPr lang="en-US" sz="1800" dirty="0">
                <a:solidFill>
                  <a:srgbClr val="000000"/>
                </a:solidFill>
                <a:effectLst/>
                <a:latin typeface="Times New Roman" panose="02020603050405020304" pitchFamily="18" charset="0"/>
                <a:ea typeface="Times New Roman" panose="02020603050405020304" pitchFamily="18" charset="0"/>
              </a:rPr>
              <a:t>Play the recording of the first dialogue. Ask pupils to find the correct picture and write number 1 in the box. Check their answers and give feedback.</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11</a:t>
            </a:fld>
            <a:endParaRPr lang="en-US"/>
          </a:p>
        </p:txBody>
      </p:sp>
    </p:spTree>
    <p:extLst>
      <p:ext uri="{BB962C8B-B14F-4D97-AF65-F5344CB8AC3E}">
        <p14:creationId xmlns:p14="http://schemas.microsoft.com/office/powerpoint/2010/main" val="24494053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3: </a:t>
            </a:r>
            <a:r>
              <a:rPr lang="en-US" sz="1800" dirty="0">
                <a:solidFill>
                  <a:srgbClr val="000000"/>
                </a:solidFill>
                <a:effectLst/>
                <a:latin typeface="Times New Roman" panose="02020603050405020304" pitchFamily="18" charset="0"/>
                <a:ea typeface="Times New Roman" panose="02020603050405020304" pitchFamily="18" charset="0"/>
              </a:rPr>
              <a:t>Play the other recordings. Ask pupils to work individually, then work in pairs for their peer-checks. Go around the class and give support if necessary.</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12</a:t>
            </a:fld>
            <a:endParaRPr lang="en-US"/>
          </a:p>
        </p:txBody>
      </p:sp>
    </p:spTree>
    <p:extLst>
      <p:ext uri="{BB962C8B-B14F-4D97-AF65-F5344CB8AC3E}">
        <p14:creationId xmlns:p14="http://schemas.microsoft.com/office/powerpoint/2010/main" val="3395982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4: </a:t>
            </a:r>
            <a:r>
              <a:rPr lang="en-US" sz="1800" dirty="0">
                <a:solidFill>
                  <a:srgbClr val="000000"/>
                </a:solidFill>
                <a:effectLst/>
                <a:latin typeface="Times New Roman" panose="02020603050405020304" pitchFamily="18" charset="0"/>
                <a:ea typeface="Times New Roman" panose="02020603050405020304" pitchFamily="18" charset="0"/>
              </a:rPr>
              <a:t>Check the answers as a class. Correct the answers, if necessary. </a:t>
            </a:r>
          </a:p>
          <a:p>
            <a:pPr marL="1270" marR="0" indent="-1270" algn="just">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a:t>
            </a:r>
            <a:r>
              <a:rPr lang="en-US" sz="1800" b="1" dirty="0">
                <a:solidFill>
                  <a:srgbClr val="000000"/>
                </a:solidFill>
                <a:effectLst/>
                <a:latin typeface="Times New Roman" panose="02020603050405020304" pitchFamily="18" charset="0"/>
                <a:ea typeface="Times New Roman" panose="02020603050405020304" pitchFamily="18" charset="0"/>
              </a:rPr>
              <a:t>Key: </a:t>
            </a:r>
            <a:r>
              <a:rPr lang="en-US" sz="1800" i="1" dirty="0">
                <a:solidFill>
                  <a:srgbClr val="000000"/>
                </a:solidFill>
                <a:effectLst/>
                <a:latin typeface="Times New Roman" panose="02020603050405020304" pitchFamily="18" charset="0"/>
                <a:ea typeface="Times New Roman" panose="02020603050405020304" pitchFamily="18" charset="0"/>
              </a:rPr>
              <a:t>a. 3, b. 1, c. 2, d .4</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13</a:t>
            </a:fld>
            <a:endParaRPr lang="en-US"/>
          </a:p>
        </p:txBody>
      </p:sp>
    </p:spTree>
    <p:extLst>
      <p:ext uri="{BB962C8B-B14F-4D97-AF65-F5344CB8AC3E}">
        <p14:creationId xmlns:p14="http://schemas.microsoft.com/office/powerpoint/2010/main" val="1208529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Times New Roman" panose="02020603050405020304" pitchFamily="18" charset="0"/>
                <a:ea typeface="Times New Roman" panose="02020603050405020304" pitchFamily="18" charset="0"/>
              </a:rPr>
              <a:t>Step 1: </a:t>
            </a:r>
            <a:r>
              <a:rPr lang="en-US" sz="1800" dirty="0">
                <a:solidFill>
                  <a:srgbClr val="000000"/>
                </a:solidFill>
                <a:effectLst/>
                <a:latin typeface="Times New Roman" panose="02020603050405020304" pitchFamily="18" charset="0"/>
                <a:ea typeface="Times New Roman" panose="02020603050405020304" pitchFamily="18" charset="0"/>
              </a:rPr>
              <a:t>Ask pupils to look at the pictures and identify the health problems that the characters have.</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16</a:t>
            </a:fld>
            <a:endParaRPr lang="en-US"/>
          </a:p>
        </p:txBody>
      </p:sp>
    </p:spTree>
    <p:extLst>
      <p:ext uri="{BB962C8B-B14F-4D97-AF65-F5344CB8AC3E}">
        <p14:creationId xmlns:p14="http://schemas.microsoft.com/office/powerpoint/2010/main" val="24638038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2: </a:t>
            </a:r>
            <a:r>
              <a:rPr lang="en-US" sz="1800" dirty="0">
                <a:solidFill>
                  <a:srgbClr val="000000"/>
                </a:solidFill>
                <a:effectLst/>
                <a:latin typeface="Times New Roman" panose="02020603050405020304" pitchFamily="18" charset="0"/>
                <a:ea typeface="Times New Roman" panose="02020603050405020304" pitchFamily="18" charset="0"/>
              </a:rPr>
              <a:t>Have pupils read the sentences in Question 1. Ask them what is missing in the sentence. Ask them to complete the gap by finding the information from the picture. Give the correct answer.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17</a:t>
            </a:fld>
            <a:endParaRPr lang="en-US"/>
          </a:p>
        </p:txBody>
      </p:sp>
    </p:spTree>
    <p:extLst>
      <p:ext uri="{BB962C8B-B14F-4D97-AF65-F5344CB8AC3E}">
        <p14:creationId xmlns:p14="http://schemas.microsoft.com/office/powerpoint/2010/main" val="12398145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3: </a:t>
            </a:r>
            <a:r>
              <a:rPr lang="en-US" sz="1800" dirty="0">
                <a:solidFill>
                  <a:srgbClr val="000000"/>
                </a:solidFill>
                <a:effectLst/>
                <a:latin typeface="Times New Roman" panose="02020603050405020304" pitchFamily="18" charset="0"/>
                <a:ea typeface="Times New Roman" panose="02020603050405020304" pitchFamily="18" charset="0"/>
              </a:rPr>
              <a:t>Ask pupils to do the other questions in the same way individually, then in pairs for their peer-checks. Go around and give support if necessary.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18</a:t>
            </a:fld>
            <a:endParaRPr lang="en-US"/>
          </a:p>
        </p:txBody>
      </p:sp>
    </p:spTree>
    <p:extLst>
      <p:ext uri="{BB962C8B-B14F-4D97-AF65-F5344CB8AC3E}">
        <p14:creationId xmlns:p14="http://schemas.microsoft.com/office/powerpoint/2010/main" val="34348919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Step 4: </a:t>
            </a:r>
            <a:r>
              <a:rPr lang="en-US" sz="1800" dirty="0">
                <a:solidFill>
                  <a:srgbClr val="000000"/>
                </a:solidFill>
                <a:effectLst/>
                <a:latin typeface="Times New Roman" panose="02020603050405020304" pitchFamily="18" charset="0"/>
                <a:ea typeface="Times New Roman" panose="02020603050405020304" pitchFamily="18" charset="0"/>
              </a:rPr>
              <a:t>Ask two pupils and two pairs to read the sentences aloud. Give feedback and corrections if necessary. </a:t>
            </a:r>
            <a:endParaRPr lang="en-US" dirty="0"/>
          </a:p>
        </p:txBody>
      </p:sp>
      <p:sp>
        <p:nvSpPr>
          <p:cNvPr id="4" name="Slide Number Placeholder 3"/>
          <p:cNvSpPr>
            <a:spLocks noGrp="1"/>
          </p:cNvSpPr>
          <p:nvPr>
            <p:ph type="sldNum" sz="quarter" idx="5"/>
          </p:nvPr>
        </p:nvSpPr>
        <p:spPr/>
        <p:txBody>
          <a:bodyPr/>
          <a:lstStyle/>
          <a:p>
            <a:fld id="{1422EE11-182A-4D87-8C46-71394B870E09}" type="slidenum">
              <a:rPr lang="en-US" smtClean="0"/>
              <a:t>19</a:t>
            </a:fld>
            <a:endParaRPr lang="en-US"/>
          </a:p>
        </p:txBody>
      </p:sp>
    </p:spTree>
    <p:extLst>
      <p:ext uri="{BB962C8B-B14F-4D97-AF65-F5344CB8AC3E}">
        <p14:creationId xmlns:p14="http://schemas.microsoft.com/office/powerpoint/2010/main" val="2389081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audio" Target="../media/audio1.wav"/><Relationship Id="rId5" Type="http://schemas.openxmlformats.org/officeDocument/2006/relationships/image" Target="../media/image1.tiff"/><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38.png"/><Relationship Id="rId3" Type="http://schemas.openxmlformats.org/officeDocument/2006/relationships/notesSlide" Target="../notesSlides/notesSlide2.xml"/><Relationship Id="rId7" Type="http://schemas.openxmlformats.org/officeDocument/2006/relationships/image" Target="../media/image7.png"/><Relationship Id="rId12" Type="http://schemas.openxmlformats.org/officeDocument/2006/relationships/image" Target="../media/image62.sv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58.svg"/><Relationship Id="rId11" Type="http://schemas.openxmlformats.org/officeDocument/2006/relationships/image" Target="../media/image37.png"/><Relationship Id="rId5" Type="http://schemas.openxmlformats.org/officeDocument/2006/relationships/image" Target="../media/image35.png"/><Relationship Id="rId10" Type="http://schemas.openxmlformats.org/officeDocument/2006/relationships/image" Target="../media/image60.svg"/><Relationship Id="rId4" Type="http://schemas.openxmlformats.org/officeDocument/2006/relationships/image" Target="../media/image16.png"/><Relationship Id="rId9" Type="http://schemas.openxmlformats.org/officeDocument/2006/relationships/image" Target="../media/image36.png"/><Relationship Id="rId14" Type="http://schemas.openxmlformats.org/officeDocument/2006/relationships/image" Target="../media/image39.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60.svg"/><Relationship Id="rId18" Type="http://schemas.openxmlformats.org/officeDocument/2006/relationships/image" Target="../media/image39.png"/><Relationship Id="rId3" Type="http://schemas.microsoft.com/office/2007/relationships/media" Target="../media/media2.mp3"/><Relationship Id="rId7" Type="http://schemas.openxmlformats.org/officeDocument/2006/relationships/image" Target="../media/image16.png"/><Relationship Id="rId12" Type="http://schemas.openxmlformats.org/officeDocument/2006/relationships/image" Target="../media/image36.png"/><Relationship Id="rId17" Type="http://schemas.openxmlformats.org/officeDocument/2006/relationships/image" Target="../media/image6.png"/><Relationship Id="rId2" Type="http://schemas.openxmlformats.org/officeDocument/2006/relationships/audio" Target="NULL" TargetMode="External"/><Relationship Id="rId16" Type="http://schemas.openxmlformats.org/officeDocument/2006/relationships/image" Target="../media/image38.png"/><Relationship Id="rId1" Type="http://schemas.openxmlformats.org/officeDocument/2006/relationships/tags" Target="../tags/tag12.xml"/><Relationship Id="rId6" Type="http://schemas.openxmlformats.org/officeDocument/2006/relationships/audio" Target="../media/audio1.wav"/><Relationship Id="rId11" Type="http://schemas.openxmlformats.org/officeDocument/2006/relationships/image" Target="../media/image12.svg"/><Relationship Id="rId5" Type="http://schemas.openxmlformats.org/officeDocument/2006/relationships/notesSlide" Target="../notesSlides/notesSlide3.xml"/><Relationship Id="rId15" Type="http://schemas.openxmlformats.org/officeDocument/2006/relationships/image" Target="../media/image62.svg"/><Relationship Id="rId10" Type="http://schemas.openxmlformats.org/officeDocument/2006/relationships/image" Target="../media/image7.png"/><Relationship Id="rId4" Type="http://schemas.openxmlformats.org/officeDocument/2006/relationships/slideLayout" Target="../slideLayouts/slideLayout7.xml"/><Relationship Id="rId9" Type="http://schemas.openxmlformats.org/officeDocument/2006/relationships/image" Target="../media/image58.svg"/><Relationship Id="rId14"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36.png"/><Relationship Id="rId18" Type="http://schemas.openxmlformats.org/officeDocument/2006/relationships/image" Target="../media/image39.png"/><Relationship Id="rId3" Type="http://schemas.microsoft.com/office/2007/relationships/media" Target="../media/media2.mp3"/><Relationship Id="rId7" Type="http://schemas.openxmlformats.org/officeDocument/2006/relationships/notesSlide" Target="../notesSlides/notesSlide4.xml"/><Relationship Id="rId12" Type="http://schemas.openxmlformats.org/officeDocument/2006/relationships/image" Target="../media/image12.svg"/><Relationship Id="rId17" Type="http://schemas.openxmlformats.org/officeDocument/2006/relationships/image" Target="../media/image6.png"/><Relationship Id="rId2" Type="http://schemas.openxmlformats.org/officeDocument/2006/relationships/audio" Target="NULL" TargetMode="External"/><Relationship Id="rId16" Type="http://schemas.openxmlformats.org/officeDocument/2006/relationships/image" Target="../media/image62.svg"/><Relationship Id="rId1" Type="http://schemas.openxmlformats.org/officeDocument/2006/relationships/tags" Target="../tags/tag13.xml"/><Relationship Id="rId6" Type="http://schemas.openxmlformats.org/officeDocument/2006/relationships/slideLayout" Target="../slideLayouts/slideLayout7.xml"/><Relationship Id="rId11" Type="http://schemas.openxmlformats.org/officeDocument/2006/relationships/image" Target="../media/image7.png"/><Relationship Id="rId5" Type="http://schemas.openxmlformats.org/officeDocument/2006/relationships/audio" Target="../media/media3.mp3"/><Relationship Id="rId15" Type="http://schemas.openxmlformats.org/officeDocument/2006/relationships/image" Target="../media/image37.png"/><Relationship Id="rId10" Type="http://schemas.openxmlformats.org/officeDocument/2006/relationships/image" Target="../media/image58.svg"/><Relationship Id="rId19" Type="http://schemas.openxmlformats.org/officeDocument/2006/relationships/image" Target="../media/image40.png"/><Relationship Id="rId4" Type="http://schemas.microsoft.com/office/2007/relationships/media" Target="../media/media3.mp3"/><Relationship Id="rId9" Type="http://schemas.openxmlformats.org/officeDocument/2006/relationships/image" Target="../media/image35.png"/><Relationship Id="rId14" Type="http://schemas.openxmlformats.org/officeDocument/2006/relationships/image" Target="../media/image60.sv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60.svg"/><Relationship Id="rId3" Type="http://schemas.microsoft.com/office/2007/relationships/media" Target="../media/media2.mp3"/><Relationship Id="rId7" Type="http://schemas.openxmlformats.org/officeDocument/2006/relationships/image" Target="../media/image16.png"/><Relationship Id="rId12" Type="http://schemas.openxmlformats.org/officeDocument/2006/relationships/image" Target="../media/image36.png"/><Relationship Id="rId17" Type="http://schemas.openxmlformats.org/officeDocument/2006/relationships/image" Target="../media/image39.png"/><Relationship Id="rId2" Type="http://schemas.openxmlformats.org/officeDocument/2006/relationships/audio" Target="NULL" TargetMode="External"/><Relationship Id="rId16" Type="http://schemas.openxmlformats.org/officeDocument/2006/relationships/image" Target="../media/image6.png"/><Relationship Id="rId1" Type="http://schemas.openxmlformats.org/officeDocument/2006/relationships/tags" Target="../tags/tag14.xml"/><Relationship Id="rId6" Type="http://schemas.openxmlformats.org/officeDocument/2006/relationships/audio" Target="../media/audio1.wav"/><Relationship Id="rId11" Type="http://schemas.openxmlformats.org/officeDocument/2006/relationships/image" Target="../media/image12.svg"/><Relationship Id="rId5" Type="http://schemas.openxmlformats.org/officeDocument/2006/relationships/notesSlide" Target="../notesSlides/notesSlide5.xml"/><Relationship Id="rId15" Type="http://schemas.openxmlformats.org/officeDocument/2006/relationships/image" Target="../media/image62.svg"/><Relationship Id="rId10" Type="http://schemas.openxmlformats.org/officeDocument/2006/relationships/image" Target="../media/image7.png"/><Relationship Id="rId4" Type="http://schemas.openxmlformats.org/officeDocument/2006/relationships/slideLayout" Target="../slideLayouts/slideLayout7.xml"/><Relationship Id="rId9" Type="http://schemas.openxmlformats.org/officeDocument/2006/relationships/image" Target="../media/image58.svg"/><Relationship Id="rId14"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audio" Target="../media/audio7.wav"/><Relationship Id="rId3" Type="http://schemas.openxmlformats.org/officeDocument/2006/relationships/audio" Target="../media/audio7.wav"/><Relationship Id="rId7" Type="http://schemas.openxmlformats.org/officeDocument/2006/relationships/image" Target="../media/image37.png"/><Relationship Id="rId12" Type="http://schemas.openxmlformats.org/officeDocument/2006/relationships/image" Target="../media/image43.png"/><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67.svg"/><Relationship Id="rId11" Type="http://schemas.openxmlformats.org/officeDocument/2006/relationships/image" Target="../media/image42.gif"/><Relationship Id="rId5" Type="http://schemas.openxmlformats.org/officeDocument/2006/relationships/image" Target="../media/image7.png"/><Relationship Id="rId10" Type="http://schemas.openxmlformats.org/officeDocument/2006/relationships/image" Target="../media/image69.svg"/><Relationship Id="rId4" Type="http://schemas.openxmlformats.org/officeDocument/2006/relationships/image" Target="../media/image41.png"/><Relationship Id="rId9"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6.png"/><Relationship Id="rId7" Type="http://schemas.openxmlformats.org/officeDocument/2006/relationships/image" Target="../media/image14.svg"/><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8.png"/><Relationship Id="rId11" Type="http://schemas.openxmlformats.org/officeDocument/2006/relationships/image" Target="../media/image7.svg"/><Relationship Id="rId5" Type="http://schemas.openxmlformats.org/officeDocument/2006/relationships/image" Target="../media/image26.svg"/><Relationship Id="rId10" Type="http://schemas.openxmlformats.org/officeDocument/2006/relationships/image" Target="../media/image4.png"/><Relationship Id="rId4" Type="http://schemas.openxmlformats.org/officeDocument/2006/relationships/image" Target="../media/image17.png"/><Relationship Id="rId9" Type="http://schemas.openxmlformats.org/officeDocument/2006/relationships/image" Target="../media/image5.svg"/></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8.png"/><Relationship Id="rId18" Type="http://schemas.openxmlformats.org/officeDocument/2006/relationships/image" Target="../media/image60.svg"/><Relationship Id="rId3" Type="http://schemas.microsoft.com/office/2007/relationships/media" Target="../media/media4.mp3"/><Relationship Id="rId7" Type="http://schemas.openxmlformats.org/officeDocument/2006/relationships/image" Target="../media/image44.png"/><Relationship Id="rId12" Type="http://schemas.openxmlformats.org/officeDocument/2006/relationships/image" Target="../media/image58.svg"/><Relationship Id="rId17" Type="http://schemas.openxmlformats.org/officeDocument/2006/relationships/image" Target="../media/image36.png"/><Relationship Id="rId2" Type="http://schemas.openxmlformats.org/officeDocument/2006/relationships/audio" Target="NULL" TargetMode="External"/><Relationship Id="rId16" Type="http://schemas.openxmlformats.org/officeDocument/2006/relationships/image" Target="../media/image12.svg"/><Relationship Id="rId1" Type="http://schemas.openxmlformats.org/officeDocument/2006/relationships/tags" Target="../tags/tag17.xml"/><Relationship Id="rId6" Type="http://schemas.openxmlformats.org/officeDocument/2006/relationships/image" Target="../media/image16.png"/><Relationship Id="rId11" Type="http://schemas.openxmlformats.org/officeDocument/2006/relationships/image" Target="../media/image35.png"/><Relationship Id="rId5" Type="http://schemas.openxmlformats.org/officeDocument/2006/relationships/notesSlide" Target="../notesSlides/notesSlide6.xml"/><Relationship Id="rId15" Type="http://schemas.openxmlformats.org/officeDocument/2006/relationships/image" Target="../media/image7.png"/><Relationship Id="rId10" Type="http://schemas.openxmlformats.org/officeDocument/2006/relationships/image" Target="../media/image47.png"/><Relationship Id="rId19" Type="http://schemas.openxmlformats.org/officeDocument/2006/relationships/image" Target="../media/image6.png"/><Relationship Id="rId4" Type="http://schemas.openxmlformats.org/officeDocument/2006/relationships/slideLayout" Target="../slideLayouts/slideLayout7.xml"/><Relationship Id="rId9" Type="http://schemas.openxmlformats.org/officeDocument/2006/relationships/image" Target="../media/image46.png"/><Relationship Id="rId14" Type="http://schemas.openxmlformats.org/officeDocument/2006/relationships/image" Target="../media/image77.svg"/></Relationships>
</file>

<file path=ppt/slides/_rels/slide17.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36.png"/><Relationship Id="rId3" Type="http://schemas.microsoft.com/office/2007/relationships/media" Target="../media/media4.mp3"/><Relationship Id="rId7" Type="http://schemas.openxmlformats.org/officeDocument/2006/relationships/image" Target="../media/image35.png"/><Relationship Id="rId12" Type="http://schemas.openxmlformats.org/officeDocument/2006/relationships/image" Target="../media/image12.svg"/><Relationship Id="rId2" Type="http://schemas.openxmlformats.org/officeDocument/2006/relationships/audio" Target="NULL" TargetMode="External"/><Relationship Id="rId16" Type="http://schemas.openxmlformats.org/officeDocument/2006/relationships/image" Target="../media/image46.png"/><Relationship Id="rId1" Type="http://schemas.openxmlformats.org/officeDocument/2006/relationships/tags" Target="../tags/tag18.xml"/><Relationship Id="rId6" Type="http://schemas.openxmlformats.org/officeDocument/2006/relationships/image" Target="../media/image16.png"/><Relationship Id="rId11" Type="http://schemas.openxmlformats.org/officeDocument/2006/relationships/image" Target="../media/image7.png"/><Relationship Id="rId5" Type="http://schemas.openxmlformats.org/officeDocument/2006/relationships/notesSlide" Target="../notesSlides/notesSlide7.xml"/><Relationship Id="rId15" Type="http://schemas.openxmlformats.org/officeDocument/2006/relationships/image" Target="../media/image6.png"/><Relationship Id="rId10" Type="http://schemas.openxmlformats.org/officeDocument/2006/relationships/image" Target="../media/image77.svg"/><Relationship Id="rId4" Type="http://schemas.openxmlformats.org/officeDocument/2006/relationships/slideLayout" Target="../slideLayouts/slideLayout7.xml"/><Relationship Id="rId9" Type="http://schemas.openxmlformats.org/officeDocument/2006/relationships/image" Target="../media/image48.png"/><Relationship Id="rId14" Type="http://schemas.openxmlformats.org/officeDocument/2006/relationships/image" Target="../media/image60.svg"/></Relationships>
</file>

<file path=ppt/slides/_rels/slide18.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36.png"/><Relationship Id="rId18" Type="http://schemas.openxmlformats.org/officeDocument/2006/relationships/image" Target="../media/image50.png"/><Relationship Id="rId3" Type="http://schemas.openxmlformats.org/officeDocument/2006/relationships/audio" Target="../media/media3.mp3"/><Relationship Id="rId7" Type="http://schemas.openxmlformats.org/officeDocument/2006/relationships/image" Target="../media/image35.png"/><Relationship Id="rId12" Type="http://schemas.openxmlformats.org/officeDocument/2006/relationships/image" Target="../media/image12.svg"/><Relationship Id="rId17" Type="http://schemas.openxmlformats.org/officeDocument/2006/relationships/image" Target="../media/image49.png"/><Relationship Id="rId2" Type="http://schemas.microsoft.com/office/2007/relationships/media" Target="../media/media3.mp3"/><Relationship Id="rId16" Type="http://schemas.openxmlformats.org/officeDocument/2006/relationships/image" Target="../media/image6.png"/><Relationship Id="rId1" Type="http://schemas.openxmlformats.org/officeDocument/2006/relationships/tags" Target="../tags/tag19.xml"/><Relationship Id="rId6" Type="http://schemas.openxmlformats.org/officeDocument/2006/relationships/image" Target="../media/image16.png"/><Relationship Id="rId11" Type="http://schemas.openxmlformats.org/officeDocument/2006/relationships/image" Target="../media/image7.png"/><Relationship Id="rId5" Type="http://schemas.openxmlformats.org/officeDocument/2006/relationships/notesSlide" Target="../notesSlides/notesSlide8.xml"/><Relationship Id="rId15" Type="http://schemas.openxmlformats.org/officeDocument/2006/relationships/image" Target="../media/image40.png"/><Relationship Id="rId10" Type="http://schemas.openxmlformats.org/officeDocument/2006/relationships/image" Target="../media/image77.svg"/><Relationship Id="rId19" Type="http://schemas.openxmlformats.org/officeDocument/2006/relationships/image" Target="../media/image51.png"/><Relationship Id="rId4" Type="http://schemas.openxmlformats.org/officeDocument/2006/relationships/slideLayout" Target="../slideLayouts/slideLayout7.xml"/><Relationship Id="rId9" Type="http://schemas.openxmlformats.org/officeDocument/2006/relationships/image" Target="../media/image48.png"/><Relationship Id="rId14" Type="http://schemas.openxmlformats.org/officeDocument/2006/relationships/image" Target="../media/image60.svg"/></Relationships>
</file>

<file path=ppt/slides/_rels/slide19.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36.png"/><Relationship Id="rId3" Type="http://schemas.microsoft.com/office/2007/relationships/media" Target="../media/media4.mp3"/><Relationship Id="rId7" Type="http://schemas.openxmlformats.org/officeDocument/2006/relationships/image" Target="../media/image35.png"/><Relationship Id="rId12" Type="http://schemas.openxmlformats.org/officeDocument/2006/relationships/image" Target="../media/image12.svg"/><Relationship Id="rId2" Type="http://schemas.openxmlformats.org/officeDocument/2006/relationships/audio" Target="NULL" TargetMode="External"/><Relationship Id="rId16" Type="http://schemas.openxmlformats.org/officeDocument/2006/relationships/image" Target="../media/image45.png"/><Relationship Id="rId1" Type="http://schemas.openxmlformats.org/officeDocument/2006/relationships/tags" Target="../tags/tag20.xml"/><Relationship Id="rId6" Type="http://schemas.openxmlformats.org/officeDocument/2006/relationships/image" Target="../media/image16.png"/><Relationship Id="rId11" Type="http://schemas.openxmlformats.org/officeDocument/2006/relationships/image" Target="../media/image7.png"/><Relationship Id="rId5" Type="http://schemas.openxmlformats.org/officeDocument/2006/relationships/notesSlide" Target="../notesSlides/notesSlide9.xml"/><Relationship Id="rId15" Type="http://schemas.openxmlformats.org/officeDocument/2006/relationships/image" Target="../media/image6.png"/><Relationship Id="rId10" Type="http://schemas.openxmlformats.org/officeDocument/2006/relationships/image" Target="../media/image77.svg"/><Relationship Id="rId4" Type="http://schemas.openxmlformats.org/officeDocument/2006/relationships/slideLayout" Target="../slideLayouts/slideLayout7.xml"/><Relationship Id="rId9" Type="http://schemas.openxmlformats.org/officeDocument/2006/relationships/image" Target="../media/image48.png"/><Relationship Id="rId14" Type="http://schemas.openxmlformats.org/officeDocument/2006/relationships/image" Target="../media/image60.svg"/></Relationships>
</file>

<file path=ppt/slides/_rels/slide2.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6.png"/><Relationship Id="rId3" Type="http://schemas.microsoft.com/office/2007/relationships/media" Target="../media/media1.mp3"/><Relationship Id="rId7" Type="http://schemas.openxmlformats.org/officeDocument/2006/relationships/image" Target="../media/image3.png"/><Relationship Id="rId12" Type="http://schemas.openxmlformats.org/officeDocument/2006/relationships/image" Target="../media/image9.svg"/><Relationship Id="rId2" Type="http://schemas.openxmlformats.org/officeDocument/2006/relationships/audio" Target="NULL" TargetMode="External"/><Relationship Id="rId1" Type="http://schemas.openxmlformats.org/officeDocument/2006/relationships/tags" Target="../tags/tag3.xml"/><Relationship Id="rId6" Type="http://schemas.openxmlformats.org/officeDocument/2006/relationships/image" Target="../media/image3.svg"/><Relationship Id="rId11"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7.svg"/><Relationship Id="rId4" Type="http://schemas.openxmlformats.org/officeDocument/2006/relationships/slideLayout" Target="../slideLayouts/slideLayout7.xml"/><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36.png"/><Relationship Id="rId3" Type="http://schemas.microsoft.com/office/2007/relationships/media" Target="../media/media4.mp3"/><Relationship Id="rId7" Type="http://schemas.openxmlformats.org/officeDocument/2006/relationships/image" Target="../media/image35.png"/><Relationship Id="rId12" Type="http://schemas.openxmlformats.org/officeDocument/2006/relationships/image" Target="../media/image12.svg"/><Relationship Id="rId2" Type="http://schemas.openxmlformats.org/officeDocument/2006/relationships/audio" Target="NULL" TargetMode="External"/><Relationship Id="rId16" Type="http://schemas.openxmlformats.org/officeDocument/2006/relationships/image" Target="../media/image47.png"/><Relationship Id="rId1" Type="http://schemas.openxmlformats.org/officeDocument/2006/relationships/tags" Target="../tags/tag21.xml"/><Relationship Id="rId6" Type="http://schemas.openxmlformats.org/officeDocument/2006/relationships/image" Target="../media/image16.png"/><Relationship Id="rId11" Type="http://schemas.openxmlformats.org/officeDocument/2006/relationships/image" Target="../media/image7.png"/><Relationship Id="rId5" Type="http://schemas.openxmlformats.org/officeDocument/2006/relationships/notesSlide" Target="../notesSlides/notesSlide10.xml"/><Relationship Id="rId15" Type="http://schemas.openxmlformats.org/officeDocument/2006/relationships/image" Target="../media/image6.png"/><Relationship Id="rId10" Type="http://schemas.openxmlformats.org/officeDocument/2006/relationships/image" Target="../media/image77.svg"/><Relationship Id="rId4" Type="http://schemas.openxmlformats.org/officeDocument/2006/relationships/slideLayout" Target="../slideLayouts/slideLayout7.xml"/><Relationship Id="rId9" Type="http://schemas.openxmlformats.org/officeDocument/2006/relationships/image" Target="../media/image48.png"/><Relationship Id="rId14" Type="http://schemas.openxmlformats.org/officeDocument/2006/relationships/image" Target="../media/image60.svg"/></Relationships>
</file>

<file path=ppt/slides/_rels/slide21.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36.png"/><Relationship Id="rId3" Type="http://schemas.microsoft.com/office/2007/relationships/media" Target="../media/media4.mp3"/><Relationship Id="rId7" Type="http://schemas.openxmlformats.org/officeDocument/2006/relationships/image" Target="../media/image35.png"/><Relationship Id="rId12" Type="http://schemas.openxmlformats.org/officeDocument/2006/relationships/image" Target="../media/image12.svg"/><Relationship Id="rId2" Type="http://schemas.openxmlformats.org/officeDocument/2006/relationships/audio" Target="NULL" TargetMode="External"/><Relationship Id="rId16" Type="http://schemas.openxmlformats.org/officeDocument/2006/relationships/image" Target="../media/image44.png"/><Relationship Id="rId1" Type="http://schemas.openxmlformats.org/officeDocument/2006/relationships/tags" Target="../tags/tag22.xml"/><Relationship Id="rId6" Type="http://schemas.openxmlformats.org/officeDocument/2006/relationships/image" Target="../media/image16.png"/><Relationship Id="rId11" Type="http://schemas.openxmlformats.org/officeDocument/2006/relationships/image" Target="../media/image7.png"/><Relationship Id="rId5" Type="http://schemas.openxmlformats.org/officeDocument/2006/relationships/notesSlide" Target="../notesSlides/notesSlide11.xml"/><Relationship Id="rId15" Type="http://schemas.openxmlformats.org/officeDocument/2006/relationships/image" Target="../media/image6.png"/><Relationship Id="rId10" Type="http://schemas.openxmlformats.org/officeDocument/2006/relationships/image" Target="../media/image77.svg"/><Relationship Id="rId4" Type="http://schemas.openxmlformats.org/officeDocument/2006/relationships/slideLayout" Target="../slideLayouts/slideLayout7.xml"/><Relationship Id="rId9" Type="http://schemas.openxmlformats.org/officeDocument/2006/relationships/image" Target="../media/image48.png"/><Relationship Id="rId14" Type="http://schemas.openxmlformats.org/officeDocument/2006/relationships/image" Target="../media/image60.svg"/></Relationships>
</file>

<file path=ppt/slides/_rels/slide22.xml.rels><?xml version="1.0" encoding="UTF-8" standalone="yes"?>
<Relationships xmlns="http://schemas.openxmlformats.org/package/2006/relationships"><Relationship Id="rId8" Type="http://schemas.openxmlformats.org/officeDocument/2006/relationships/image" Target="../media/image62.svg"/><Relationship Id="rId13" Type="http://schemas.openxmlformats.org/officeDocument/2006/relationships/audio" Target="../media/audio7.wav"/><Relationship Id="rId3" Type="http://schemas.openxmlformats.org/officeDocument/2006/relationships/audio" Target="../media/audio7.wav"/><Relationship Id="rId7" Type="http://schemas.openxmlformats.org/officeDocument/2006/relationships/image" Target="../media/image37.png"/><Relationship Id="rId12" Type="http://schemas.openxmlformats.org/officeDocument/2006/relationships/image" Target="../media/image43.png"/><Relationship Id="rId2" Type="http://schemas.openxmlformats.org/officeDocument/2006/relationships/slideLayout" Target="../slideLayouts/slideLayout7.xml"/><Relationship Id="rId1" Type="http://schemas.openxmlformats.org/officeDocument/2006/relationships/tags" Target="../tags/tag23.xml"/><Relationship Id="rId6" Type="http://schemas.openxmlformats.org/officeDocument/2006/relationships/image" Target="../media/image12.svg"/><Relationship Id="rId11" Type="http://schemas.openxmlformats.org/officeDocument/2006/relationships/image" Target="../media/image42.gif"/><Relationship Id="rId5" Type="http://schemas.openxmlformats.org/officeDocument/2006/relationships/image" Target="../media/image7.png"/><Relationship Id="rId10" Type="http://schemas.openxmlformats.org/officeDocument/2006/relationships/image" Target="../media/image14.svg"/><Relationship Id="rId4" Type="http://schemas.openxmlformats.org/officeDocument/2006/relationships/image" Target="../media/image41.png"/><Relationship Id="rId9" Type="http://schemas.openxmlformats.org/officeDocument/2006/relationships/image" Target="../media/image8.png"/></Relationships>
</file>

<file path=ppt/slides/_rels/slide2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notesSlide" Target="../notesSlides/notesSlide12.xml"/><Relationship Id="rId7" Type="http://schemas.openxmlformats.org/officeDocument/2006/relationships/image" Target="../media/image8.png"/><Relationship Id="rId12" Type="http://schemas.openxmlformats.org/officeDocument/2006/relationships/image" Target="../media/image7.svg"/><Relationship Id="rId2" Type="http://schemas.openxmlformats.org/officeDocument/2006/relationships/slideLayout" Target="../slideLayouts/slideLayout7.xml"/><Relationship Id="rId1" Type="http://schemas.openxmlformats.org/officeDocument/2006/relationships/tags" Target="../tags/tag24.xml"/><Relationship Id="rId6" Type="http://schemas.openxmlformats.org/officeDocument/2006/relationships/image" Target="../media/image26.svg"/><Relationship Id="rId11" Type="http://schemas.openxmlformats.org/officeDocument/2006/relationships/image" Target="../media/image4.png"/><Relationship Id="rId5" Type="http://schemas.openxmlformats.org/officeDocument/2006/relationships/image" Target="../media/image17.png"/><Relationship Id="rId10" Type="http://schemas.openxmlformats.org/officeDocument/2006/relationships/image" Target="../media/image5.svg"/><Relationship Id="rId4" Type="http://schemas.openxmlformats.org/officeDocument/2006/relationships/image" Target="../media/image16.png"/><Relationship Id="rId9" Type="http://schemas.openxmlformats.org/officeDocument/2006/relationships/image" Target="../media/image3.png"/></Relationships>
</file>

<file path=ppt/slides/_rels/slide24.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60.svg"/><Relationship Id="rId3" Type="http://schemas.openxmlformats.org/officeDocument/2006/relationships/notesSlide" Target="../notesSlides/notesSlide13.xml"/><Relationship Id="rId7" Type="http://schemas.openxmlformats.org/officeDocument/2006/relationships/image" Target="../media/image52.png"/><Relationship Id="rId12"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tags" Target="../tags/tag25.xml"/><Relationship Id="rId6" Type="http://schemas.openxmlformats.org/officeDocument/2006/relationships/image" Target="../media/image58.svg"/><Relationship Id="rId11" Type="http://schemas.openxmlformats.org/officeDocument/2006/relationships/image" Target="../media/image12.svg"/><Relationship Id="rId5" Type="http://schemas.openxmlformats.org/officeDocument/2006/relationships/image" Target="../media/image35.png"/><Relationship Id="rId10" Type="http://schemas.openxmlformats.org/officeDocument/2006/relationships/image" Target="../media/image7.png"/><Relationship Id="rId4" Type="http://schemas.openxmlformats.org/officeDocument/2006/relationships/image" Target="../media/image16.png"/><Relationship Id="rId9" Type="http://schemas.openxmlformats.org/officeDocument/2006/relationships/image" Target="../media/image54.GIF"/></Relationships>
</file>

<file path=ppt/slides/_rels/slide25.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52.png"/><Relationship Id="rId3" Type="http://schemas.microsoft.com/office/2007/relationships/media" Target="../media/media5.mp3"/><Relationship Id="rId7" Type="http://schemas.openxmlformats.org/officeDocument/2006/relationships/image" Target="../media/image35.png"/><Relationship Id="rId12" Type="http://schemas.openxmlformats.org/officeDocument/2006/relationships/image" Target="../media/image60.svg"/><Relationship Id="rId2" Type="http://schemas.openxmlformats.org/officeDocument/2006/relationships/audio" Target="NULL" TargetMode="External"/><Relationship Id="rId16" Type="http://schemas.openxmlformats.org/officeDocument/2006/relationships/image" Target="../media/image56.png"/><Relationship Id="rId1" Type="http://schemas.openxmlformats.org/officeDocument/2006/relationships/tags" Target="../tags/tag26.xml"/><Relationship Id="rId6" Type="http://schemas.openxmlformats.org/officeDocument/2006/relationships/image" Target="../media/image16.png"/><Relationship Id="rId11" Type="http://schemas.openxmlformats.org/officeDocument/2006/relationships/image" Target="../media/image36.png"/><Relationship Id="rId5" Type="http://schemas.openxmlformats.org/officeDocument/2006/relationships/notesSlide" Target="../notesSlides/notesSlide14.xml"/><Relationship Id="rId15" Type="http://schemas.openxmlformats.org/officeDocument/2006/relationships/image" Target="../media/image6.png"/><Relationship Id="rId10" Type="http://schemas.openxmlformats.org/officeDocument/2006/relationships/image" Target="../media/image12.svg"/><Relationship Id="rId4" Type="http://schemas.openxmlformats.org/officeDocument/2006/relationships/slideLayout" Target="../slideLayouts/slideLayout7.xml"/><Relationship Id="rId9" Type="http://schemas.openxmlformats.org/officeDocument/2006/relationships/image" Target="../media/image7.png"/><Relationship Id="rId14" Type="http://schemas.openxmlformats.org/officeDocument/2006/relationships/image" Target="../media/image55.GIF"/></Relationships>
</file>

<file path=ppt/slides/_rels/slide26.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12.svg"/><Relationship Id="rId3" Type="http://schemas.microsoft.com/office/2007/relationships/media" Target="../media/media5.mp3"/><Relationship Id="rId7" Type="http://schemas.openxmlformats.org/officeDocument/2006/relationships/image" Target="../media/image35.png"/><Relationship Id="rId12" Type="http://schemas.openxmlformats.org/officeDocument/2006/relationships/image" Target="../media/image7.png"/><Relationship Id="rId2" Type="http://schemas.openxmlformats.org/officeDocument/2006/relationships/audio" Target="NULL" TargetMode="External"/><Relationship Id="rId16" Type="http://schemas.openxmlformats.org/officeDocument/2006/relationships/image" Target="../media/image57.png"/><Relationship Id="rId1" Type="http://schemas.openxmlformats.org/officeDocument/2006/relationships/tags" Target="../tags/tag27.xml"/><Relationship Id="rId6" Type="http://schemas.openxmlformats.org/officeDocument/2006/relationships/image" Target="../media/image16.png"/><Relationship Id="rId11" Type="http://schemas.openxmlformats.org/officeDocument/2006/relationships/image" Target="../media/image6.png"/><Relationship Id="rId5" Type="http://schemas.openxmlformats.org/officeDocument/2006/relationships/notesSlide" Target="../notesSlides/notesSlide15.xml"/><Relationship Id="rId15" Type="http://schemas.openxmlformats.org/officeDocument/2006/relationships/image" Target="../media/image60.svg"/><Relationship Id="rId10" Type="http://schemas.openxmlformats.org/officeDocument/2006/relationships/image" Target="../media/image55.GIF"/><Relationship Id="rId4" Type="http://schemas.openxmlformats.org/officeDocument/2006/relationships/slideLayout" Target="../slideLayouts/slideLayout7.xml"/><Relationship Id="rId9" Type="http://schemas.openxmlformats.org/officeDocument/2006/relationships/image" Target="../media/image52.png"/><Relationship Id="rId14" Type="http://schemas.openxmlformats.org/officeDocument/2006/relationships/image" Target="../media/image36.png"/></Relationships>
</file>

<file path=ppt/slides/_rels/slide27.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52.png"/><Relationship Id="rId3" Type="http://schemas.microsoft.com/office/2007/relationships/media" Target="../media/media5.mp3"/><Relationship Id="rId7" Type="http://schemas.openxmlformats.org/officeDocument/2006/relationships/image" Target="../media/image35.png"/><Relationship Id="rId12" Type="http://schemas.openxmlformats.org/officeDocument/2006/relationships/image" Target="../media/image60.svg"/><Relationship Id="rId2" Type="http://schemas.openxmlformats.org/officeDocument/2006/relationships/audio" Target="NULL" TargetMode="External"/><Relationship Id="rId1" Type="http://schemas.openxmlformats.org/officeDocument/2006/relationships/tags" Target="../tags/tag28.xml"/><Relationship Id="rId6" Type="http://schemas.openxmlformats.org/officeDocument/2006/relationships/image" Target="../media/image16.png"/><Relationship Id="rId11" Type="http://schemas.openxmlformats.org/officeDocument/2006/relationships/image" Target="../media/image36.png"/><Relationship Id="rId5" Type="http://schemas.openxmlformats.org/officeDocument/2006/relationships/notesSlide" Target="../notesSlides/notesSlide16.xml"/><Relationship Id="rId15" Type="http://schemas.openxmlformats.org/officeDocument/2006/relationships/image" Target="../media/image56.png"/><Relationship Id="rId10" Type="http://schemas.openxmlformats.org/officeDocument/2006/relationships/image" Target="../media/image12.svg"/><Relationship Id="rId4" Type="http://schemas.openxmlformats.org/officeDocument/2006/relationships/slideLayout" Target="../slideLayouts/slideLayout7.xml"/><Relationship Id="rId9" Type="http://schemas.openxmlformats.org/officeDocument/2006/relationships/image" Target="../media/image7.png"/><Relationship Id="rId14" Type="http://schemas.openxmlformats.org/officeDocument/2006/relationships/image" Target="../media/image6.png"/></Relationships>
</file>

<file path=ppt/slides/_rels/slide28.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60.svg"/><Relationship Id="rId3" Type="http://schemas.microsoft.com/office/2007/relationships/media" Target="../media/media5.mp3"/><Relationship Id="rId7" Type="http://schemas.openxmlformats.org/officeDocument/2006/relationships/image" Target="../media/image35.png"/><Relationship Id="rId12" Type="http://schemas.openxmlformats.org/officeDocument/2006/relationships/image" Target="../media/image36.png"/><Relationship Id="rId2" Type="http://schemas.openxmlformats.org/officeDocument/2006/relationships/audio" Target="NULL" TargetMode="External"/><Relationship Id="rId1" Type="http://schemas.openxmlformats.org/officeDocument/2006/relationships/tags" Target="../tags/tag29.xml"/><Relationship Id="rId6" Type="http://schemas.openxmlformats.org/officeDocument/2006/relationships/image" Target="../media/image16.png"/><Relationship Id="rId11" Type="http://schemas.openxmlformats.org/officeDocument/2006/relationships/image" Target="../media/image12.svg"/><Relationship Id="rId5" Type="http://schemas.openxmlformats.org/officeDocument/2006/relationships/notesSlide" Target="../notesSlides/notesSlide17.xml"/><Relationship Id="rId15" Type="http://schemas.openxmlformats.org/officeDocument/2006/relationships/image" Target="../media/image57.png"/><Relationship Id="rId10" Type="http://schemas.openxmlformats.org/officeDocument/2006/relationships/image" Target="../media/image7.png"/><Relationship Id="rId4" Type="http://schemas.openxmlformats.org/officeDocument/2006/relationships/slideLayout" Target="../slideLayouts/slideLayout7.xml"/><Relationship Id="rId9" Type="http://schemas.openxmlformats.org/officeDocument/2006/relationships/image" Target="../media/image52.png"/><Relationship Id="rId14" Type="http://schemas.openxmlformats.org/officeDocument/2006/relationships/image" Target="../media/image6.png"/></Relationships>
</file>

<file path=ppt/slides/_rels/slide29.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36.png"/><Relationship Id="rId3" Type="http://schemas.microsoft.com/office/2007/relationships/media" Target="../media/media5.mp3"/><Relationship Id="rId7" Type="http://schemas.openxmlformats.org/officeDocument/2006/relationships/image" Target="../media/image35.png"/><Relationship Id="rId12" Type="http://schemas.openxmlformats.org/officeDocument/2006/relationships/image" Target="../media/image12.svg"/><Relationship Id="rId2" Type="http://schemas.openxmlformats.org/officeDocument/2006/relationships/audio" Target="NULL" TargetMode="External"/><Relationship Id="rId16" Type="http://schemas.openxmlformats.org/officeDocument/2006/relationships/image" Target="../media/image6.png"/><Relationship Id="rId1" Type="http://schemas.openxmlformats.org/officeDocument/2006/relationships/tags" Target="../tags/tag30.xml"/><Relationship Id="rId6" Type="http://schemas.openxmlformats.org/officeDocument/2006/relationships/image" Target="../media/image16.png"/><Relationship Id="rId11" Type="http://schemas.openxmlformats.org/officeDocument/2006/relationships/image" Target="../media/image7.png"/><Relationship Id="rId5" Type="http://schemas.openxmlformats.org/officeDocument/2006/relationships/notesSlide" Target="../notesSlides/notesSlide18.xml"/><Relationship Id="rId15" Type="http://schemas.openxmlformats.org/officeDocument/2006/relationships/image" Target="../media/image58.gif"/><Relationship Id="rId10" Type="http://schemas.openxmlformats.org/officeDocument/2006/relationships/image" Target="../media/image53.png"/><Relationship Id="rId4" Type="http://schemas.openxmlformats.org/officeDocument/2006/relationships/slideLayout" Target="../slideLayouts/slideLayout7.xml"/><Relationship Id="rId9" Type="http://schemas.openxmlformats.org/officeDocument/2006/relationships/image" Target="../media/image52.png"/><Relationship Id="rId14" Type="http://schemas.openxmlformats.org/officeDocument/2006/relationships/image" Target="../media/image60.sv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2.png"/><Relationship Id="rId18" Type="http://schemas.openxmlformats.org/officeDocument/2006/relationships/image" Target="../media/image21.svg"/><Relationship Id="rId3" Type="http://schemas.openxmlformats.org/officeDocument/2006/relationships/image" Target="../media/image7.png"/><Relationship Id="rId7" Type="http://schemas.openxmlformats.org/officeDocument/2006/relationships/image" Target="../media/image9.png"/><Relationship Id="rId12" Type="http://schemas.microsoft.com/office/2007/relationships/hdphoto" Target="../media/hdphoto3.wdp"/><Relationship Id="rId17" Type="http://schemas.openxmlformats.org/officeDocument/2006/relationships/image" Target="../media/image14.png"/><Relationship Id="rId2" Type="http://schemas.openxmlformats.org/officeDocument/2006/relationships/slideLayout" Target="../slideLayouts/slideLayout7.xml"/><Relationship Id="rId16" Type="http://schemas.microsoft.com/office/2007/relationships/hdphoto" Target="../media/hdphoto5.wdp"/><Relationship Id="rId20" Type="http://schemas.openxmlformats.org/officeDocument/2006/relationships/image" Target="../media/image23.svg"/><Relationship Id="rId1" Type="http://schemas.openxmlformats.org/officeDocument/2006/relationships/tags" Target="../tags/tag4.xml"/><Relationship Id="rId6" Type="http://schemas.openxmlformats.org/officeDocument/2006/relationships/image" Target="../media/image14.svg"/><Relationship Id="rId11" Type="http://schemas.openxmlformats.org/officeDocument/2006/relationships/image" Target="../media/image11.png"/><Relationship Id="rId5" Type="http://schemas.openxmlformats.org/officeDocument/2006/relationships/image" Target="../media/image8.png"/><Relationship Id="rId15" Type="http://schemas.openxmlformats.org/officeDocument/2006/relationships/image" Target="../media/image13.png"/><Relationship Id="rId10" Type="http://schemas.microsoft.com/office/2007/relationships/hdphoto" Target="../media/hdphoto2.wdp"/><Relationship Id="rId19" Type="http://schemas.openxmlformats.org/officeDocument/2006/relationships/image" Target="../media/image15.png"/><Relationship Id="rId4" Type="http://schemas.openxmlformats.org/officeDocument/2006/relationships/image" Target="../media/image12.svg"/><Relationship Id="rId9" Type="http://schemas.openxmlformats.org/officeDocument/2006/relationships/image" Target="../media/image10.png"/><Relationship Id="rId14" Type="http://schemas.microsoft.com/office/2007/relationships/hdphoto" Target="../media/hdphoto4.wdp"/></Relationships>
</file>

<file path=ppt/slides/_rels/slide30.xml.rels><?xml version="1.0" encoding="UTF-8" standalone="yes"?>
<Relationships xmlns="http://schemas.openxmlformats.org/package/2006/relationships"><Relationship Id="rId8" Type="http://schemas.openxmlformats.org/officeDocument/2006/relationships/image" Target="../media/image91.svg"/><Relationship Id="rId13" Type="http://schemas.openxmlformats.org/officeDocument/2006/relationships/audio" Target="../media/audio4.wav"/><Relationship Id="rId3" Type="http://schemas.openxmlformats.org/officeDocument/2006/relationships/notesSlide" Target="../notesSlides/notesSlide19.xml"/><Relationship Id="rId7" Type="http://schemas.openxmlformats.org/officeDocument/2006/relationships/image" Target="../media/image61.png"/><Relationship Id="rId12" Type="http://schemas.openxmlformats.org/officeDocument/2006/relationships/image" Target="../media/image95.svg"/><Relationship Id="rId2" Type="http://schemas.openxmlformats.org/officeDocument/2006/relationships/slideLayout" Target="../slideLayouts/slideLayout7.xml"/><Relationship Id="rId1" Type="http://schemas.openxmlformats.org/officeDocument/2006/relationships/tags" Target="../tags/tag31.xml"/><Relationship Id="rId6" Type="http://schemas.openxmlformats.org/officeDocument/2006/relationships/image" Target="../media/image60.png"/><Relationship Id="rId11" Type="http://schemas.openxmlformats.org/officeDocument/2006/relationships/image" Target="../media/image63.png"/><Relationship Id="rId5" Type="http://schemas.openxmlformats.org/officeDocument/2006/relationships/image" Target="../media/image59.png"/><Relationship Id="rId10" Type="http://schemas.openxmlformats.org/officeDocument/2006/relationships/image" Target="../media/image93.svg"/><Relationship Id="rId4" Type="http://schemas.openxmlformats.org/officeDocument/2006/relationships/audio" Target="../media/audio4.wav"/><Relationship Id="rId9" Type="http://schemas.openxmlformats.org/officeDocument/2006/relationships/image" Target="../media/image62.png"/></Relationships>
</file>

<file path=ppt/slides/_rels/slide31.xml.rels><?xml version="1.0" encoding="UTF-8" standalone="yes"?>
<Relationships xmlns="http://schemas.openxmlformats.org/package/2006/relationships"><Relationship Id="rId8" Type="http://schemas.openxmlformats.org/officeDocument/2006/relationships/image" Target="../media/image62.svg"/><Relationship Id="rId13" Type="http://schemas.openxmlformats.org/officeDocument/2006/relationships/audio" Target="../media/audio6.wav"/><Relationship Id="rId3" Type="http://schemas.openxmlformats.org/officeDocument/2006/relationships/audio" Target="../media/audio6.wav"/><Relationship Id="rId7" Type="http://schemas.openxmlformats.org/officeDocument/2006/relationships/image" Target="../media/image37.png"/><Relationship Id="rId12" Type="http://schemas.openxmlformats.org/officeDocument/2006/relationships/image" Target="../media/image43.png"/><Relationship Id="rId2" Type="http://schemas.openxmlformats.org/officeDocument/2006/relationships/slideLayout" Target="../slideLayouts/slideLayout7.xml"/><Relationship Id="rId1" Type="http://schemas.openxmlformats.org/officeDocument/2006/relationships/tags" Target="../tags/tag32.xml"/><Relationship Id="rId6" Type="http://schemas.openxmlformats.org/officeDocument/2006/relationships/image" Target="../media/image12.svg"/><Relationship Id="rId11" Type="http://schemas.openxmlformats.org/officeDocument/2006/relationships/image" Target="../media/image42.gif"/><Relationship Id="rId5" Type="http://schemas.openxmlformats.org/officeDocument/2006/relationships/image" Target="../media/image7.png"/><Relationship Id="rId10" Type="http://schemas.openxmlformats.org/officeDocument/2006/relationships/image" Target="../media/image14.svg"/><Relationship Id="rId4" Type="http://schemas.openxmlformats.org/officeDocument/2006/relationships/image" Target="../media/image41.png"/><Relationship Id="rId9" Type="http://schemas.openxmlformats.org/officeDocument/2006/relationships/image" Target="../media/image8.png"/></Relationships>
</file>

<file path=ppt/slides/_rels/slide3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6.png"/><Relationship Id="rId7" Type="http://schemas.openxmlformats.org/officeDocument/2006/relationships/image" Target="../media/image14.svg"/><Relationship Id="rId2" Type="http://schemas.openxmlformats.org/officeDocument/2006/relationships/slideLayout" Target="../slideLayouts/slideLayout7.xml"/><Relationship Id="rId1" Type="http://schemas.openxmlformats.org/officeDocument/2006/relationships/tags" Target="../tags/tag33.xml"/><Relationship Id="rId6" Type="http://schemas.openxmlformats.org/officeDocument/2006/relationships/image" Target="../media/image8.png"/><Relationship Id="rId11" Type="http://schemas.openxmlformats.org/officeDocument/2006/relationships/image" Target="../media/image7.svg"/><Relationship Id="rId5" Type="http://schemas.openxmlformats.org/officeDocument/2006/relationships/image" Target="../media/image26.svg"/><Relationship Id="rId10" Type="http://schemas.openxmlformats.org/officeDocument/2006/relationships/image" Target="../media/image4.png"/><Relationship Id="rId4" Type="http://schemas.openxmlformats.org/officeDocument/2006/relationships/image" Target="../media/image17.png"/><Relationship Id="rId9" Type="http://schemas.openxmlformats.org/officeDocument/2006/relationships/image" Target="../media/image5.svg"/></Relationships>
</file>

<file path=ppt/slides/_rels/slide33.xml.rels><?xml version="1.0" encoding="UTF-8" standalone="yes"?>
<Relationships xmlns="http://schemas.openxmlformats.org/package/2006/relationships"><Relationship Id="rId8" Type="http://schemas.openxmlformats.org/officeDocument/2006/relationships/image" Target="../media/image100.svg"/><Relationship Id="rId3" Type="http://schemas.openxmlformats.org/officeDocument/2006/relationships/audio" Target="../media/audio2.wav"/><Relationship Id="rId7" Type="http://schemas.openxmlformats.org/officeDocument/2006/relationships/image" Target="../media/image66.png"/><Relationship Id="rId2" Type="http://schemas.openxmlformats.org/officeDocument/2006/relationships/slideLayout" Target="../slideLayouts/slideLayout7.xml"/><Relationship Id="rId1" Type="http://schemas.openxmlformats.org/officeDocument/2006/relationships/tags" Target="../tags/tag34.xml"/><Relationship Id="rId6" Type="http://schemas.openxmlformats.org/officeDocument/2006/relationships/image" Target="../media/image98.sv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audio" Target="../media/audio2.wav"/></Relationships>
</file>

<file path=ppt/slides/_rels/slide34.xml.rels><?xml version="1.0" encoding="UTF-8" standalone="yes"?>
<Relationships xmlns="http://schemas.openxmlformats.org/package/2006/relationships"><Relationship Id="rId8" Type="http://schemas.openxmlformats.org/officeDocument/2006/relationships/slide" Target="slide37.xml"/><Relationship Id="rId13" Type="http://schemas.openxmlformats.org/officeDocument/2006/relationships/image" Target="../media/image70.png"/><Relationship Id="rId18" Type="http://schemas.openxmlformats.org/officeDocument/2006/relationships/slide" Target="slide38.xml"/><Relationship Id="rId3" Type="http://schemas.openxmlformats.org/officeDocument/2006/relationships/notesSlide" Target="../notesSlides/notesSlide20.xml"/><Relationship Id="rId7" Type="http://schemas.openxmlformats.org/officeDocument/2006/relationships/image" Target="../media/image67.png"/><Relationship Id="rId12" Type="http://schemas.openxmlformats.org/officeDocument/2006/relationships/slide" Target="slide35.xml"/><Relationship Id="rId17" Type="http://schemas.openxmlformats.org/officeDocument/2006/relationships/image" Target="../media/image72.png"/><Relationship Id="rId2" Type="http://schemas.openxmlformats.org/officeDocument/2006/relationships/slideLayout" Target="../slideLayouts/slideLayout7.xml"/><Relationship Id="rId16" Type="http://schemas.openxmlformats.org/officeDocument/2006/relationships/slide" Target="slide40.xml"/><Relationship Id="rId20" Type="http://schemas.openxmlformats.org/officeDocument/2006/relationships/audio" Target="../media/audio4.wav"/><Relationship Id="rId1" Type="http://schemas.openxmlformats.org/officeDocument/2006/relationships/tags" Target="../tags/tag35.xml"/><Relationship Id="rId6" Type="http://schemas.openxmlformats.org/officeDocument/2006/relationships/slide" Target="slide41.xml"/><Relationship Id="rId11" Type="http://schemas.openxmlformats.org/officeDocument/2006/relationships/image" Target="../media/image69.png"/><Relationship Id="rId5" Type="http://schemas.openxmlformats.org/officeDocument/2006/relationships/image" Target="../media/image64.png"/><Relationship Id="rId15" Type="http://schemas.openxmlformats.org/officeDocument/2006/relationships/image" Target="../media/image71.png"/><Relationship Id="rId10" Type="http://schemas.openxmlformats.org/officeDocument/2006/relationships/slide" Target="slide36.xml"/><Relationship Id="rId19" Type="http://schemas.openxmlformats.org/officeDocument/2006/relationships/image" Target="../media/image73.png"/><Relationship Id="rId4" Type="http://schemas.openxmlformats.org/officeDocument/2006/relationships/audio" Target="../media/audio4.wav"/><Relationship Id="rId9" Type="http://schemas.openxmlformats.org/officeDocument/2006/relationships/image" Target="../media/image68.png"/><Relationship Id="rId14" Type="http://schemas.openxmlformats.org/officeDocument/2006/relationships/slide" Target="slide39.xml"/></Relationships>
</file>

<file path=ppt/slides/_rels/slide35.xml.rels><?xml version="1.0" encoding="UTF-8" standalone="yes"?>
<Relationships xmlns="http://schemas.openxmlformats.org/package/2006/relationships"><Relationship Id="rId8" Type="http://schemas.openxmlformats.org/officeDocument/2006/relationships/image" Target="../media/image109.svg"/><Relationship Id="rId13" Type="http://schemas.openxmlformats.org/officeDocument/2006/relationships/image" Target="../media/image6.png"/><Relationship Id="rId3" Type="http://schemas.microsoft.com/office/2007/relationships/media" Target="../media/media4.mp3"/><Relationship Id="rId7" Type="http://schemas.openxmlformats.org/officeDocument/2006/relationships/image" Target="../media/image74.png"/><Relationship Id="rId12" Type="http://schemas.openxmlformats.org/officeDocument/2006/relationships/image" Target="../media/image76.png"/><Relationship Id="rId2" Type="http://schemas.openxmlformats.org/officeDocument/2006/relationships/audio" Target="NULL" TargetMode="External"/><Relationship Id="rId1" Type="http://schemas.openxmlformats.org/officeDocument/2006/relationships/tags" Target="../tags/tag36.xml"/><Relationship Id="rId6" Type="http://schemas.openxmlformats.org/officeDocument/2006/relationships/audio" Target="../media/audio1.wav"/><Relationship Id="rId11" Type="http://schemas.openxmlformats.org/officeDocument/2006/relationships/slide" Target="slide34.xml"/><Relationship Id="rId5" Type="http://schemas.openxmlformats.org/officeDocument/2006/relationships/notesSlide" Target="../notesSlides/notesSlide21.xml"/><Relationship Id="rId10" Type="http://schemas.openxmlformats.org/officeDocument/2006/relationships/image" Target="../media/image111.svg"/><Relationship Id="rId4" Type="http://schemas.openxmlformats.org/officeDocument/2006/relationships/slideLayout" Target="../slideLayouts/slideLayout7.xml"/><Relationship Id="rId9" Type="http://schemas.openxmlformats.org/officeDocument/2006/relationships/image" Target="../media/image75.png"/><Relationship Id="rId14" Type="http://schemas.openxmlformats.org/officeDocument/2006/relationships/audio" Target="../media/audio1.wav"/></Relationships>
</file>

<file path=ppt/slides/_rels/slide36.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6.png"/><Relationship Id="rId3" Type="http://schemas.microsoft.com/office/2007/relationships/media" Target="../media/media4.mp3"/><Relationship Id="rId7" Type="http://schemas.openxmlformats.org/officeDocument/2006/relationships/image" Target="../media/image77.png"/><Relationship Id="rId12" Type="http://schemas.openxmlformats.org/officeDocument/2006/relationships/image" Target="../media/image78.png"/><Relationship Id="rId2" Type="http://schemas.openxmlformats.org/officeDocument/2006/relationships/audio" Target="NULL" TargetMode="External"/><Relationship Id="rId1" Type="http://schemas.openxmlformats.org/officeDocument/2006/relationships/tags" Target="../tags/tag37.xml"/><Relationship Id="rId6" Type="http://schemas.openxmlformats.org/officeDocument/2006/relationships/audio" Target="../media/audio1.wav"/><Relationship Id="rId11" Type="http://schemas.openxmlformats.org/officeDocument/2006/relationships/image" Target="../media/image111.svg"/><Relationship Id="rId5" Type="http://schemas.openxmlformats.org/officeDocument/2006/relationships/notesSlide" Target="../notesSlides/notesSlide22.xml"/><Relationship Id="rId15" Type="http://schemas.openxmlformats.org/officeDocument/2006/relationships/audio" Target="../media/audio1.wav"/><Relationship Id="rId10" Type="http://schemas.openxmlformats.org/officeDocument/2006/relationships/image" Target="../media/image75.png"/><Relationship Id="rId4" Type="http://schemas.openxmlformats.org/officeDocument/2006/relationships/slideLayout" Target="../slideLayouts/slideLayout7.xml"/><Relationship Id="rId9" Type="http://schemas.openxmlformats.org/officeDocument/2006/relationships/image" Target="../media/image109.svg"/><Relationship Id="rId14" Type="http://schemas.openxmlformats.org/officeDocument/2006/relationships/slide" Target="slide34.xml"/></Relationships>
</file>

<file path=ppt/slides/_rels/slide37.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notesSlide" Target="../notesSlides/notesSlide23.xml"/><Relationship Id="rId7" Type="http://schemas.openxmlformats.org/officeDocument/2006/relationships/image" Target="../media/image109.svg"/><Relationship Id="rId12" Type="http://schemas.openxmlformats.org/officeDocument/2006/relationships/audio" Target="../media/audio3.wav"/><Relationship Id="rId2" Type="http://schemas.openxmlformats.org/officeDocument/2006/relationships/slideLayout" Target="../slideLayouts/slideLayout7.xml"/><Relationship Id="rId1" Type="http://schemas.openxmlformats.org/officeDocument/2006/relationships/tags" Target="../tags/tag38.xml"/><Relationship Id="rId6" Type="http://schemas.openxmlformats.org/officeDocument/2006/relationships/image" Target="../media/image74.png"/><Relationship Id="rId11" Type="http://schemas.openxmlformats.org/officeDocument/2006/relationships/slide" Target="slide34.xml"/><Relationship Id="rId5" Type="http://schemas.openxmlformats.org/officeDocument/2006/relationships/image" Target="../media/image77.png"/><Relationship Id="rId10" Type="http://schemas.openxmlformats.org/officeDocument/2006/relationships/image" Target="../media/image79.gif"/><Relationship Id="rId4" Type="http://schemas.openxmlformats.org/officeDocument/2006/relationships/audio" Target="../media/audio3.wav"/><Relationship Id="rId9" Type="http://schemas.openxmlformats.org/officeDocument/2006/relationships/image" Target="../media/image111.svg"/></Relationships>
</file>

<file path=ppt/slides/_rels/slide38.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6.png"/><Relationship Id="rId3" Type="http://schemas.microsoft.com/office/2007/relationships/media" Target="../media/media4.mp3"/><Relationship Id="rId7" Type="http://schemas.openxmlformats.org/officeDocument/2006/relationships/image" Target="../media/image77.png"/><Relationship Id="rId12" Type="http://schemas.openxmlformats.org/officeDocument/2006/relationships/image" Target="../media/image80.png"/><Relationship Id="rId2" Type="http://schemas.openxmlformats.org/officeDocument/2006/relationships/audio" Target="NULL" TargetMode="External"/><Relationship Id="rId1" Type="http://schemas.openxmlformats.org/officeDocument/2006/relationships/tags" Target="../tags/tag39.xml"/><Relationship Id="rId6" Type="http://schemas.openxmlformats.org/officeDocument/2006/relationships/audio" Target="../media/audio1.wav"/><Relationship Id="rId11" Type="http://schemas.openxmlformats.org/officeDocument/2006/relationships/image" Target="../media/image111.svg"/><Relationship Id="rId5" Type="http://schemas.openxmlformats.org/officeDocument/2006/relationships/notesSlide" Target="../notesSlides/notesSlide24.xml"/><Relationship Id="rId15" Type="http://schemas.openxmlformats.org/officeDocument/2006/relationships/audio" Target="../media/audio1.wav"/><Relationship Id="rId10" Type="http://schemas.openxmlformats.org/officeDocument/2006/relationships/image" Target="../media/image75.png"/><Relationship Id="rId4" Type="http://schemas.openxmlformats.org/officeDocument/2006/relationships/slideLayout" Target="../slideLayouts/slideLayout7.xml"/><Relationship Id="rId9" Type="http://schemas.openxmlformats.org/officeDocument/2006/relationships/image" Target="../media/image109.svg"/><Relationship Id="rId14" Type="http://schemas.openxmlformats.org/officeDocument/2006/relationships/slide" Target="slide34.xml"/></Relationships>
</file>

<file path=ppt/slides/_rels/slide39.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notesSlide" Target="../notesSlides/notesSlide25.xml"/><Relationship Id="rId7" Type="http://schemas.openxmlformats.org/officeDocument/2006/relationships/image" Target="../media/image109.svg"/><Relationship Id="rId12" Type="http://schemas.openxmlformats.org/officeDocument/2006/relationships/audio" Target="../media/audio3.wav"/><Relationship Id="rId2" Type="http://schemas.openxmlformats.org/officeDocument/2006/relationships/slideLayout" Target="../slideLayouts/slideLayout7.xml"/><Relationship Id="rId1" Type="http://schemas.openxmlformats.org/officeDocument/2006/relationships/tags" Target="../tags/tag40.xml"/><Relationship Id="rId6" Type="http://schemas.openxmlformats.org/officeDocument/2006/relationships/image" Target="../media/image74.png"/><Relationship Id="rId11" Type="http://schemas.openxmlformats.org/officeDocument/2006/relationships/slide" Target="slide34.xml"/><Relationship Id="rId5" Type="http://schemas.openxmlformats.org/officeDocument/2006/relationships/image" Target="../media/image77.png"/><Relationship Id="rId10" Type="http://schemas.openxmlformats.org/officeDocument/2006/relationships/image" Target="../media/image81.gif"/><Relationship Id="rId4" Type="http://schemas.openxmlformats.org/officeDocument/2006/relationships/audio" Target="../media/audio3.wav"/><Relationship Id="rId9" Type="http://schemas.openxmlformats.org/officeDocument/2006/relationships/image" Target="../media/image111.sv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6.png"/><Relationship Id="rId7" Type="http://schemas.openxmlformats.org/officeDocument/2006/relationships/image" Target="../media/image14.sv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8.png"/><Relationship Id="rId11" Type="http://schemas.openxmlformats.org/officeDocument/2006/relationships/image" Target="../media/image7.svg"/><Relationship Id="rId5" Type="http://schemas.openxmlformats.org/officeDocument/2006/relationships/image" Target="../media/image26.svg"/><Relationship Id="rId10" Type="http://schemas.openxmlformats.org/officeDocument/2006/relationships/image" Target="../media/image4.png"/><Relationship Id="rId4" Type="http://schemas.openxmlformats.org/officeDocument/2006/relationships/image" Target="../media/image17.png"/><Relationship Id="rId9" Type="http://schemas.openxmlformats.org/officeDocument/2006/relationships/image" Target="../media/image5.svg"/></Relationships>
</file>

<file path=ppt/slides/_rels/slide40.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119.svg"/><Relationship Id="rId3" Type="http://schemas.microsoft.com/office/2007/relationships/media" Target="../media/media4.mp3"/><Relationship Id="rId7" Type="http://schemas.openxmlformats.org/officeDocument/2006/relationships/image" Target="../media/image77.png"/><Relationship Id="rId12" Type="http://schemas.openxmlformats.org/officeDocument/2006/relationships/image" Target="../media/image82.png"/><Relationship Id="rId2" Type="http://schemas.openxmlformats.org/officeDocument/2006/relationships/audio" Target="NULL" TargetMode="External"/><Relationship Id="rId16" Type="http://schemas.openxmlformats.org/officeDocument/2006/relationships/audio" Target="../media/audio1.wav"/><Relationship Id="rId1" Type="http://schemas.openxmlformats.org/officeDocument/2006/relationships/tags" Target="../tags/tag41.xml"/><Relationship Id="rId6" Type="http://schemas.openxmlformats.org/officeDocument/2006/relationships/audio" Target="../media/audio1.wav"/><Relationship Id="rId11" Type="http://schemas.openxmlformats.org/officeDocument/2006/relationships/image" Target="../media/image111.svg"/><Relationship Id="rId5" Type="http://schemas.openxmlformats.org/officeDocument/2006/relationships/notesSlide" Target="../notesSlides/notesSlide26.xml"/><Relationship Id="rId15" Type="http://schemas.openxmlformats.org/officeDocument/2006/relationships/slide" Target="slide34.xml"/><Relationship Id="rId10" Type="http://schemas.openxmlformats.org/officeDocument/2006/relationships/image" Target="../media/image75.png"/><Relationship Id="rId4" Type="http://schemas.openxmlformats.org/officeDocument/2006/relationships/slideLayout" Target="../slideLayouts/slideLayout7.xml"/><Relationship Id="rId9" Type="http://schemas.openxmlformats.org/officeDocument/2006/relationships/image" Target="../media/image109.svg"/><Relationship Id="rId14" Type="http://schemas.openxmlformats.org/officeDocument/2006/relationships/image" Target="../media/image6.png"/></Relationships>
</file>

<file path=ppt/slides/_rels/slide41.xml.rels><?xml version="1.0" encoding="UTF-8" standalone="yes"?>
<Relationships xmlns="http://schemas.openxmlformats.org/package/2006/relationships"><Relationship Id="rId8" Type="http://schemas.openxmlformats.org/officeDocument/2006/relationships/image" Target="../media/image68.svg"/><Relationship Id="rId13" Type="http://schemas.openxmlformats.org/officeDocument/2006/relationships/audio" Target="../media/audio6.wav"/><Relationship Id="rId3" Type="http://schemas.openxmlformats.org/officeDocument/2006/relationships/audio" Target="../media/audio6.wav"/><Relationship Id="rId7" Type="http://schemas.openxmlformats.org/officeDocument/2006/relationships/image" Target="../media/image37.png"/><Relationship Id="rId12" Type="http://schemas.openxmlformats.org/officeDocument/2006/relationships/image" Target="../media/image43.png"/><Relationship Id="rId2" Type="http://schemas.openxmlformats.org/officeDocument/2006/relationships/slideLayout" Target="../slideLayouts/slideLayout7.xml"/><Relationship Id="rId1" Type="http://schemas.openxmlformats.org/officeDocument/2006/relationships/tags" Target="../tags/tag42.xml"/><Relationship Id="rId6" Type="http://schemas.openxmlformats.org/officeDocument/2006/relationships/image" Target="../media/image67.svg"/><Relationship Id="rId11" Type="http://schemas.openxmlformats.org/officeDocument/2006/relationships/image" Target="../media/image42.gif"/><Relationship Id="rId5" Type="http://schemas.openxmlformats.org/officeDocument/2006/relationships/image" Target="../media/image7.png"/><Relationship Id="rId10" Type="http://schemas.openxmlformats.org/officeDocument/2006/relationships/image" Target="../media/image69.svg"/><Relationship Id="rId4" Type="http://schemas.openxmlformats.org/officeDocument/2006/relationships/image" Target="../media/image41.png"/><Relationship Id="rId9" Type="http://schemas.openxmlformats.org/officeDocument/2006/relationships/image" Target="../media/image8.png"/></Relationships>
</file>

<file path=ppt/slides/_rels/slide42.xml.rels><?xml version="1.0" encoding="UTF-8" standalone="yes"?>
<Relationships xmlns="http://schemas.openxmlformats.org/package/2006/relationships"><Relationship Id="rId3" Type="http://schemas.openxmlformats.org/officeDocument/2006/relationships/image" Target="../media/image83.tiff"/><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5.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24.png"/><Relationship Id="rId3" Type="http://schemas.openxmlformats.org/officeDocument/2006/relationships/audio" Target="../media/audio2.wav"/><Relationship Id="rId7" Type="http://schemas.openxmlformats.org/officeDocument/2006/relationships/image" Target="../media/image20.png"/><Relationship Id="rId12"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29.svg"/><Relationship Id="rId11" Type="http://schemas.openxmlformats.org/officeDocument/2006/relationships/image" Target="../media/image22.png"/><Relationship Id="rId5" Type="http://schemas.openxmlformats.org/officeDocument/2006/relationships/image" Target="../media/image19.png"/><Relationship Id="rId15" Type="http://schemas.openxmlformats.org/officeDocument/2006/relationships/audio" Target="../media/audio2.wav"/><Relationship Id="rId10" Type="http://schemas.openxmlformats.org/officeDocument/2006/relationships/image" Target="../media/image33.svg"/><Relationship Id="rId4" Type="http://schemas.openxmlformats.org/officeDocument/2006/relationships/image" Target="../media/image18.png"/><Relationship Id="rId9" Type="http://schemas.openxmlformats.org/officeDocument/2006/relationships/image" Target="../media/image21.png"/><Relationship Id="rId14" Type="http://schemas.openxmlformats.org/officeDocument/2006/relationships/image" Target="../media/image37.sv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42.svg"/><Relationship Id="rId3" Type="http://schemas.openxmlformats.org/officeDocument/2006/relationships/audio" Target="../media/audio3.wav"/><Relationship Id="rId7" Type="http://schemas.openxmlformats.org/officeDocument/2006/relationships/image" Target="../media/image25.png"/><Relationship Id="rId12" Type="http://schemas.openxmlformats.org/officeDocument/2006/relationships/image" Target="../media/image27.png"/><Relationship Id="rId2" Type="http://schemas.openxmlformats.org/officeDocument/2006/relationships/slideLayout" Target="../slideLayouts/slideLayout7.xml"/><Relationship Id="rId16" Type="http://schemas.openxmlformats.org/officeDocument/2006/relationships/audio" Target="../media/audio3.wav"/><Relationship Id="rId1" Type="http://schemas.openxmlformats.org/officeDocument/2006/relationships/tags" Target="../tags/tag7.xml"/><Relationship Id="rId6" Type="http://schemas.openxmlformats.org/officeDocument/2006/relationships/image" Target="../media/image22.png"/><Relationship Id="rId11" Type="http://schemas.openxmlformats.org/officeDocument/2006/relationships/image" Target="../media/image37.svg"/><Relationship Id="rId5" Type="http://schemas.openxmlformats.org/officeDocument/2006/relationships/image" Target="../media/image18.png"/><Relationship Id="rId15" Type="http://schemas.openxmlformats.org/officeDocument/2006/relationships/image" Target="../media/image44.svg"/><Relationship Id="rId10" Type="http://schemas.openxmlformats.org/officeDocument/2006/relationships/image" Target="../media/image24.png"/><Relationship Id="rId4" Type="http://schemas.openxmlformats.org/officeDocument/2006/relationships/audio" Target="../media/audio1.wav"/><Relationship Id="rId9" Type="http://schemas.openxmlformats.org/officeDocument/2006/relationships/image" Target="../media/image40.svg"/><Relationship Id="rId14"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audio" Target="../media/audio4.wav"/><Relationship Id="rId3" Type="http://schemas.openxmlformats.org/officeDocument/2006/relationships/audio" Target="../media/audio4.wav"/><Relationship Id="rId7" Type="http://schemas.openxmlformats.org/officeDocument/2006/relationships/image" Target="../media/image30.png"/><Relationship Id="rId12" Type="http://schemas.openxmlformats.org/officeDocument/2006/relationships/image" Target="../media/image50.sv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46.svg"/><Relationship Id="rId11" Type="http://schemas.openxmlformats.org/officeDocument/2006/relationships/image" Target="../media/image31.png"/><Relationship Id="rId5" Type="http://schemas.openxmlformats.org/officeDocument/2006/relationships/image" Target="../media/image29.png"/><Relationship Id="rId10" Type="http://schemas.openxmlformats.org/officeDocument/2006/relationships/image" Target="../media/image42.svg"/><Relationship Id="rId4" Type="http://schemas.openxmlformats.org/officeDocument/2006/relationships/image" Target="../media/image18.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54.svg"/><Relationship Id="rId13" Type="http://schemas.openxmlformats.org/officeDocument/2006/relationships/audio" Target="../media/audio6.wav"/><Relationship Id="rId3" Type="http://schemas.openxmlformats.org/officeDocument/2006/relationships/audio" Target="../media/audio6.wav"/><Relationship Id="rId7" Type="http://schemas.openxmlformats.org/officeDocument/2006/relationships/image" Target="../media/image33.png"/><Relationship Id="rId12" Type="http://schemas.openxmlformats.org/officeDocument/2006/relationships/image" Target="../media/image42.sv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52.svg"/><Relationship Id="rId11" Type="http://schemas.openxmlformats.org/officeDocument/2006/relationships/image" Target="../media/image27.png"/><Relationship Id="rId5" Type="http://schemas.openxmlformats.org/officeDocument/2006/relationships/image" Target="../media/image32.png"/><Relationship Id="rId10" Type="http://schemas.openxmlformats.org/officeDocument/2006/relationships/image" Target="../media/image56.svg"/><Relationship Id="rId4" Type="http://schemas.openxmlformats.org/officeDocument/2006/relationships/image" Target="../media/image18.png"/><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6.png"/><Relationship Id="rId7" Type="http://schemas.openxmlformats.org/officeDocument/2006/relationships/image" Target="../media/image14.sv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8.png"/><Relationship Id="rId11" Type="http://schemas.openxmlformats.org/officeDocument/2006/relationships/image" Target="../media/image7.svg"/><Relationship Id="rId5" Type="http://schemas.openxmlformats.org/officeDocument/2006/relationships/image" Target="../media/image26.svg"/><Relationship Id="rId10" Type="http://schemas.openxmlformats.org/officeDocument/2006/relationships/image" Target="../media/image4.png"/><Relationship Id="rId4" Type="http://schemas.openxmlformats.org/officeDocument/2006/relationships/image" Target="../media/image17.png"/><Relationship Id="rId9" Type="http://schemas.openxmlformats.org/officeDocument/2006/relationships/image" Target="../media/image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6328"/>
            <a:ext cx="18288000" cy="10287000"/>
          </a:xfrm>
          <a:prstGeom prst="rect">
            <a:avLst/>
          </a:prstGeom>
        </p:spPr>
      </p:pic>
    </p:spTree>
    <p:custDataLst>
      <p:tags r:id="rId1"/>
    </p:custDataLst>
    <p:extLst>
      <p:ext uri="{BB962C8B-B14F-4D97-AF65-F5344CB8AC3E}">
        <p14:creationId xmlns:p14="http://schemas.microsoft.com/office/powerpoint/2010/main" val="1240570529"/>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4" name="chimes.wav"/>
          </p:stSnd>
        </p:sndAc>
      </p:transition>
    </mc:Choice>
    <mc:Fallback xmlns="">
      <p:transition spd="slow">
        <p:random/>
        <p:sndAc>
          <p:stSnd>
            <p:snd r:embed="rId6" name="chimes.wav"/>
          </p:stSnd>
        </p:sndAc>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A6CC0-06E6-D55E-2ED0-11B0D058CE78}"/>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E7533DCF-1A83-C1A8-9287-3D6A5B4E075F}"/>
              </a:ext>
            </a:extLst>
          </p:cNvPr>
          <p:cNvPicPr>
            <a:picLocks noChangeAspect="1"/>
          </p:cNvPicPr>
          <p:nvPr/>
        </p:nvPicPr>
        <p:blipFill>
          <a:blip r:embed="rId4"/>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6BDD4E48-51CE-024F-7BD0-C63FF1247AA9}"/>
              </a:ext>
            </a:extLst>
          </p:cNvPr>
          <p:cNvSpPr/>
          <p:nvPr/>
        </p:nvSpPr>
        <p:spPr>
          <a:xfrm rot="-681380">
            <a:off x="390362" y="582210"/>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7" name="TextBox 17">
            <a:extLst>
              <a:ext uri="{FF2B5EF4-FFF2-40B4-BE49-F238E27FC236}">
                <a16:creationId xmlns:a16="http://schemas.microsoft.com/office/drawing/2014/main" id="{70C22696-C682-C0E5-BFD3-2858D84E3C7B}"/>
              </a:ext>
            </a:extLst>
          </p:cNvPr>
          <p:cNvSpPr txBox="1"/>
          <p:nvPr/>
        </p:nvSpPr>
        <p:spPr>
          <a:xfrm>
            <a:off x="1600200" y="878008"/>
            <a:ext cx="5818481"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Look and answer.</a:t>
            </a:r>
          </a:p>
        </p:txBody>
      </p:sp>
      <p:sp>
        <p:nvSpPr>
          <p:cNvPr id="21" name="Freeform 21">
            <a:extLst>
              <a:ext uri="{FF2B5EF4-FFF2-40B4-BE49-F238E27FC236}">
                <a16:creationId xmlns:a16="http://schemas.microsoft.com/office/drawing/2014/main" id="{6B5D11DB-A989-2A4D-5FBB-BE70B4B128B4}"/>
              </a:ext>
            </a:extLst>
          </p:cNvPr>
          <p:cNvSpPr/>
          <p:nvPr/>
        </p:nvSpPr>
        <p:spPr>
          <a:xfrm>
            <a:off x="-682742" y="8119219"/>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4" name="Freeform 14">
            <a:extLst>
              <a:ext uri="{FF2B5EF4-FFF2-40B4-BE49-F238E27FC236}">
                <a16:creationId xmlns:a16="http://schemas.microsoft.com/office/drawing/2014/main" id="{D1F58D70-51AB-0BB9-1B9E-9551EED7B428}"/>
              </a:ext>
            </a:extLst>
          </p:cNvPr>
          <p:cNvSpPr/>
          <p:nvPr/>
        </p:nvSpPr>
        <p:spPr>
          <a:xfrm rot="1125223">
            <a:off x="3022191" y="7934030"/>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3" name="Freeform 8">
            <a:extLst>
              <a:ext uri="{FF2B5EF4-FFF2-40B4-BE49-F238E27FC236}">
                <a16:creationId xmlns:a16="http://schemas.microsoft.com/office/drawing/2014/main" id="{E696BF4B-DD0C-9E6F-4F0B-5A68D520AAB3}"/>
              </a:ext>
            </a:extLst>
          </p:cNvPr>
          <p:cNvSpPr/>
          <p:nvPr/>
        </p:nvSpPr>
        <p:spPr>
          <a:xfrm>
            <a:off x="16801815" y="-800100"/>
            <a:ext cx="3145136" cy="3200400"/>
          </a:xfrm>
          <a:custGeom>
            <a:avLst/>
            <a:gdLst/>
            <a:ahLst/>
            <a:cxnLst/>
            <a:rect l="l" t="t" r="r" b="b"/>
            <a:pathLst>
              <a:path w="2230736" h="2593879">
                <a:moveTo>
                  <a:pt x="0" y="0"/>
                </a:moveTo>
                <a:lnTo>
                  <a:pt x="2230736" y="0"/>
                </a:lnTo>
                <a:lnTo>
                  <a:pt x="2230736" y="2593879"/>
                </a:lnTo>
                <a:lnTo>
                  <a:pt x="0" y="2593879"/>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4" name="Freeform 11">
            <a:extLst>
              <a:ext uri="{FF2B5EF4-FFF2-40B4-BE49-F238E27FC236}">
                <a16:creationId xmlns:a16="http://schemas.microsoft.com/office/drawing/2014/main" id="{BC07A5D7-6461-1F38-4D08-BF8B18591CAF}"/>
              </a:ext>
            </a:extLst>
          </p:cNvPr>
          <p:cNvSpPr/>
          <p:nvPr/>
        </p:nvSpPr>
        <p:spPr>
          <a:xfrm rot="19773883">
            <a:off x="16013010" y="8143300"/>
            <a:ext cx="2958325" cy="2653306"/>
          </a:xfrm>
          <a:custGeom>
            <a:avLst/>
            <a:gdLst/>
            <a:ahLst/>
            <a:cxnLst/>
            <a:rect l="l" t="t" r="r" b="b"/>
            <a:pathLst>
              <a:path w="2652580" h="2082275">
                <a:moveTo>
                  <a:pt x="0" y="0"/>
                </a:moveTo>
                <a:lnTo>
                  <a:pt x="2652580" y="0"/>
                </a:lnTo>
                <a:lnTo>
                  <a:pt x="2652580" y="2082275"/>
                </a:lnTo>
                <a:lnTo>
                  <a:pt x="0" y="2082275"/>
                </a:lnTo>
                <a:lnTo>
                  <a:pt x="0" y="0"/>
                </a:lnTo>
                <a:close/>
              </a:path>
            </a:pathLst>
          </a:custGeom>
          <a:blipFill>
            <a:blip r:embed="rId13"/>
            <a:stretch>
              <a:fillRect/>
            </a:stretch>
          </a:blipFill>
        </p:spPr>
      </p:sp>
      <p:pic>
        <p:nvPicPr>
          <p:cNvPr id="2" name="Picture 1">
            <a:extLst>
              <a:ext uri="{FF2B5EF4-FFF2-40B4-BE49-F238E27FC236}">
                <a16:creationId xmlns:a16="http://schemas.microsoft.com/office/drawing/2014/main" id="{7EEA5BEB-20B1-4515-97BF-3EF6DD5B15FB}"/>
              </a:ext>
            </a:extLst>
          </p:cNvPr>
          <p:cNvPicPr>
            <a:picLocks noChangeAspect="1"/>
          </p:cNvPicPr>
          <p:nvPr/>
        </p:nvPicPr>
        <p:blipFill>
          <a:blip r:embed="rId14"/>
          <a:stretch>
            <a:fillRect/>
          </a:stretch>
        </p:blipFill>
        <p:spPr>
          <a:xfrm>
            <a:off x="533400" y="2444275"/>
            <a:ext cx="17452265" cy="3839906"/>
          </a:xfrm>
          <a:prstGeom prst="rect">
            <a:avLst/>
          </a:prstGeom>
          <a:ln w="88900" cap="sq" cmpd="thickThin">
            <a:solidFill>
              <a:schemeClr val="accent6">
                <a:lumMod val="50000"/>
              </a:schemeClr>
            </a:solidFill>
            <a:prstDash val="solid"/>
            <a:miter lim="800000"/>
          </a:ln>
          <a:effectLst>
            <a:glow rad="228600">
              <a:schemeClr val="accent3">
                <a:satMod val="175000"/>
                <a:alpha val="40000"/>
              </a:schemeClr>
            </a:glow>
            <a:innerShdw blurRad="76200">
              <a:srgbClr val="000000"/>
            </a:innerShdw>
          </a:effectLst>
        </p:spPr>
      </p:pic>
    </p:spTree>
    <p:custDataLst>
      <p:tags r:id="rId1"/>
    </p:custDataLst>
    <p:extLst>
      <p:ext uri="{BB962C8B-B14F-4D97-AF65-F5344CB8AC3E}">
        <p14:creationId xmlns:p14="http://schemas.microsoft.com/office/powerpoint/2010/main" val="32943334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A6CC0-06E6-D55E-2ED0-11B0D058CE78}"/>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E7533DCF-1A83-C1A8-9287-3D6A5B4E075F}"/>
              </a:ext>
            </a:extLst>
          </p:cNvPr>
          <p:cNvPicPr>
            <a:picLocks noChangeAspect="1"/>
          </p:cNvPicPr>
          <p:nvPr/>
        </p:nvPicPr>
        <p:blipFill>
          <a:blip r:embed="rId7"/>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6BDD4E48-51CE-024F-7BD0-C63FF1247AA9}"/>
              </a:ext>
            </a:extLst>
          </p:cNvPr>
          <p:cNvSpPr/>
          <p:nvPr/>
        </p:nvSpPr>
        <p:spPr>
          <a:xfrm rot="-681380">
            <a:off x="390362" y="582210"/>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7" name="TextBox 17">
            <a:extLst>
              <a:ext uri="{FF2B5EF4-FFF2-40B4-BE49-F238E27FC236}">
                <a16:creationId xmlns:a16="http://schemas.microsoft.com/office/drawing/2014/main" id="{70C22696-C682-C0E5-BFD3-2858D84E3C7B}"/>
              </a:ext>
            </a:extLst>
          </p:cNvPr>
          <p:cNvSpPr txBox="1"/>
          <p:nvPr/>
        </p:nvSpPr>
        <p:spPr>
          <a:xfrm>
            <a:off x="1600200" y="878008"/>
            <a:ext cx="6400800"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Listen and number.</a:t>
            </a:r>
          </a:p>
        </p:txBody>
      </p:sp>
      <p:sp>
        <p:nvSpPr>
          <p:cNvPr id="21" name="Freeform 21">
            <a:extLst>
              <a:ext uri="{FF2B5EF4-FFF2-40B4-BE49-F238E27FC236}">
                <a16:creationId xmlns:a16="http://schemas.microsoft.com/office/drawing/2014/main" id="{6B5D11DB-A989-2A4D-5FBB-BE70B4B128B4}"/>
              </a:ext>
            </a:extLst>
          </p:cNvPr>
          <p:cNvSpPr/>
          <p:nvPr/>
        </p:nvSpPr>
        <p:spPr>
          <a:xfrm>
            <a:off x="-682742" y="8119219"/>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4" name="Freeform 14">
            <a:extLst>
              <a:ext uri="{FF2B5EF4-FFF2-40B4-BE49-F238E27FC236}">
                <a16:creationId xmlns:a16="http://schemas.microsoft.com/office/drawing/2014/main" id="{D1F58D70-51AB-0BB9-1B9E-9551EED7B428}"/>
              </a:ext>
            </a:extLst>
          </p:cNvPr>
          <p:cNvSpPr/>
          <p:nvPr/>
        </p:nvSpPr>
        <p:spPr>
          <a:xfrm rot="1125223">
            <a:off x="3022191" y="7934030"/>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3" name="Freeform 8">
            <a:extLst>
              <a:ext uri="{FF2B5EF4-FFF2-40B4-BE49-F238E27FC236}">
                <a16:creationId xmlns:a16="http://schemas.microsoft.com/office/drawing/2014/main" id="{E696BF4B-DD0C-9E6F-4F0B-5A68D520AAB3}"/>
              </a:ext>
            </a:extLst>
          </p:cNvPr>
          <p:cNvSpPr/>
          <p:nvPr/>
        </p:nvSpPr>
        <p:spPr>
          <a:xfrm>
            <a:off x="16801815" y="-800100"/>
            <a:ext cx="3145136" cy="3200400"/>
          </a:xfrm>
          <a:custGeom>
            <a:avLst/>
            <a:gdLst/>
            <a:ahLst/>
            <a:cxnLst/>
            <a:rect l="l" t="t" r="r" b="b"/>
            <a:pathLst>
              <a:path w="2230736" h="2593879">
                <a:moveTo>
                  <a:pt x="0" y="0"/>
                </a:moveTo>
                <a:lnTo>
                  <a:pt x="2230736" y="0"/>
                </a:lnTo>
                <a:lnTo>
                  <a:pt x="2230736" y="2593879"/>
                </a:lnTo>
                <a:lnTo>
                  <a:pt x="0" y="259387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4" name="Freeform 11">
            <a:extLst>
              <a:ext uri="{FF2B5EF4-FFF2-40B4-BE49-F238E27FC236}">
                <a16:creationId xmlns:a16="http://schemas.microsoft.com/office/drawing/2014/main" id="{BC07A5D7-6461-1F38-4D08-BF8B18591CAF}"/>
              </a:ext>
            </a:extLst>
          </p:cNvPr>
          <p:cNvSpPr/>
          <p:nvPr/>
        </p:nvSpPr>
        <p:spPr>
          <a:xfrm rot="19773883">
            <a:off x="16013010" y="8143300"/>
            <a:ext cx="2958325" cy="2653306"/>
          </a:xfrm>
          <a:custGeom>
            <a:avLst/>
            <a:gdLst/>
            <a:ahLst/>
            <a:cxnLst/>
            <a:rect l="l" t="t" r="r" b="b"/>
            <a:pathLst>
              <a:path w="2652580" h="2082275">
                <a:moveTo>
                  <a:pt x="0" y="0"/>
                </a:moveTo>
                <a:lnTo>
                  <a:pt x="2652580" y="0"/>
                </a:lnTo>
                <a:lnTo>
                  <a:pt x="2652580" y="2082275"/>
                </a:lnTo>
                <a:lnTo>
                  <a:pt x="0" y="2082275"/>
                </a:lnTo>
                <a:lnTo>
                  <a:pt x="0" y="0"/>
                </a:lnTo>
                <a:close/>
              </a:path>
            </a:pathLst>
          </a:custGeom>
          <a:blipFill>
            <a:blip r:embed="rId16"/>
            <a:stretch>
              <a:fillRect/>
            </a:stretch>
          </a:blipFill>
        </p:spPr>
      </p:sp>
      <p:pic>
        <p:nvPicPr>
          <p:cNvPr id="2" name="Track 43">
            <a:hlinkClick r:id="" action="ppaction://media"/>
            <a:extLst>
              <a:ext uri="{FF2B5EF4-FFF2-40B4-BE49-F238E27FC236}">
                <a16:creationId xmlns:a16="http://schemas.microsoft.com/office/drawing/2014/main" id="{36FBFB1A-0586-3D6D-C173-6FACC87BE6A2}"/>
              </a:ext>
            </a:extLst>
          </p:cNvPr>
          <p:cNvPicPr>
            <a:picLocks noChangeAspect="1"/>
          </p:cNvPicPr>
          <p:nvPr>
            <a:audioFile r:link="rId2"/>
            <p:extLst>
              <p:ext uri="{DAA4B4D4-6D71-4841-9C94-3DE7FCFB9230}">
                <p14:media xmlns:p14="http://schemas.microsoft.com/office/powerpoint/2010/main" r:embed="rId3">
                  <p14:trim st="3684" end="32674.2812"/>
                </p14:media>
              </p:ext>
            </p:extLst>
          </p:nvPr>
        </p:nvPicPr>
        <p:blipFill>
          <a:blip r:embed="rId17"/>
          <a:stretch>
            <a:fillRect/>
          </a:stretch>
        </p:blipFill>
        <p:spPr>
          <a:xfrm>
            <a:off x="18496566" y="2884663"/>
            <a:ext cx="928688" cy="928688"/>
          </a:xfrm>
          <a:prstGeom prst="rect">
            <a:avLst/>
          </a:prstGeom>
        </p:spPr>
      </p:pic>
      <p:pic>
        <p:nvPicPr>
          <p:cNvPr id="7" name="Picture 6">
            <a:extLst>
              <a:ext uri="{FF2B5EF4-FFF2-40B4-BE49-F238E27FC236}">
                <a16:creationId xmlns:a16="http://schemas.microsoft.com/office/drawing/2014/main" id="{A1DE62F5-FCB9-441B-8D25-FA3B5B5A6406}"/>
              </a:ext>
            </a:extLst>
          </p:cNvPr>
          <p:cNvPicPr>
            <a:picLocks noChangeAspect="1"/>
          </p:cNvPicPr>
          <p:nvPr/>
        </p:nvPicPr>
        <p:blipFill>
          <a:blip r:embed="rId18"/>
          <a:stretch>
            <a:fillRect/>
          </a:stretch>
        </p:blipFill>
        <p:spPr>
          <a:xfrm>
            <a:off x="533400" y="2751086"/>
            <a:ext cx="17465179" cy="3827294"/>
          </a:xfrm>
          <a:prstGeom prst="rect">
            <a:avLst/>
          </a:prstGeom>
          <a:ln w="88900" cap="sq" cmpd="thickThin">
            <a:solidFill>
              <a:schemeClr val="accent6">
                <a:lumMod val="50000"/>
              </a:schemeClr>
            </a:solidFill>
            <a:prstDash val="solid"/>
            <a:miter lim="800000"/>
          </a:ln>
          <a:effectLst>
            <a:glow rad="228600">
              <a:schemeClr val="accent3">
                <a:satMod val="175000"/>
                <a:alpha val="40000"/>
              </a:schemeClr>
            </a:glow>
            <a:innerShdw blurRad="76200">
              <a:srgbClr val="000000"/>
            </a:innerShdw>
          </a:effectLst>
        </p:spPr>
      </p:pic>
      <p:sp>
        <p:nvSpPr>
          <p:cNvPr id="6" name="Rectangle 5">
            <a:extLst>
              <a:ext uri="{FF2B5EF4-FFF2-40B4-BE49-F238E27FC236}">
                <a16:creationId xmlns:a16="http://schemas.microsoft.com/office/drawing/2014/main" id="{23E43FB1-C131-19DB-2B61-99CA2FA0C64F}"/>
              </a:ext>
            </a:extLst>
          </p:cNvPr>
          <p:cNvSpPr/>
          <p:nvPr/>
        </p:nvSpPr>
        <p:spPr>
          <a:xfrm>
            <a:off x="8534400" y="5600700"/>
            <a:ext cx="460033" cy="923330"/>
          </a:xfrm>
          <a:prstGeom prst="rect">
            <a:avLst/>
          </a:prstGeom>
          <a:noFill/>
        </p:spPr>
        <p:txBody>
          <a:bodyPr wrap="square" lIns="91440" tIns="45720" rIns="91440" bIns="45720">
            <a:spAutoFit/>
          </a:bodyPr>
          <a:lstStyle/>
          <a:p>
            <a:pPr algn="ctr"/>
            <a:r>
              <a:rPr lang="en-US" sz="5400" b="0" cap="none" spc="0" dirty="0">
                <a:ln w="0"/>
                <a:solidFill>
                  <a:srgbClr val="C00000"/>
                </a:solidFill>
                <a:effectLst>
                  <a:outerShdw blurRad="38100" dist="19050" dir="2700000" algn="tl" rotWithShape="0">
                    <a:schemeClr val="dk1">
                      <a:alpha val="40000"/>
                    </a:schemeClr>
                  </a:outerShdw>
                </a:effectLst>
                <a:latin typeface="Congenial Black" panose="02000503040000020004" pitchFamily="2" charset="0"/>
              </a:rPr>
              <a:t>1</a:t>
            </a:r>
          </a:p>
        </p:txBody>
      </p:sp>
    </p:spTree>
    <p:custDataLst>
      <p:tags r:id="rId1"/>
    </p:custDataLst>
    <p:extLst>
      <p:ext uri="{BB962C8B-B14F-4D97-AF65-F5344CB8AC3E}">
        <p14:creationId xmlns:p14="http://schemas.microsoft.com/office/powerpoint/2010/main" val="3498651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45"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80">
                                          <p:stCondLst>
                                            <p:cond delay="0"/>
                                          </p:stCondLst>
                                        </p:cTn>
                                        <p:tgtEl>
                                          <p:spTgt spid="6"/>
                                        </p:tgtEl>
                                      </p:cBhvr>
                                    </p:animEffect>
                                    <p:anim calcmode="lin" valueType="num">
                                      <p:cBhvr>
                                        <p:cTn id="1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7" dur="26">
                                          <p:stCondLst>
                                            <p:cond delay="650"/>
                                          </p:stCondLst>
                                        </p:cTn>
                                        <p:tgtEl>
                                          <p:spTgt spid="6"/>
                                        </p:tgtEl>
                                      </p:cBhvr>
                                      <p:to x="100000" y="60000"/>
                                    </p:animScale>
                                    <p:animScale>
                                      <p:cBhvr>
                                        <p:cTn id="18" dur="166" decel="50000">
                                          <p:stCondLst>
                                            <p:cond delay="676"/>
                                          </p:stCondLst>
                                        </p:cTn>
                                        <p:tgtEl>
                                          <p:spTgt spid="6"/>
                                        </p:tgtEl>
                                      </p:cBhvr>
                                      <p:to x="100000" y="100000"/>
                                    </p:animScale>
                                    <p:animScale>
                                      <p:cBhvr>
                                        <p:cTn id="19" dur="26">
                                          <p:stCondLst>
                                            <p:cond delay="1312"/>
                                          </p:stCondLst>
                                        </p:cTn>
                                        <p:tgtEl>
                                          <p:spTgt spid="6"/>
                                        </p:tgtEl>
                                      </p:cBhvr>
                                      <p:to x="100000" y="80000"/>
                                    </p:animScale>
                                    <p:animScale>
                                      <p:cBhvr>
                                        <p:cTn id="20" dur="166" decel="50000">
                                          <p:stCondLst>
                                            <p:cond delay="1338"/>
                                          </p:stCondLst>
                                        </p:cTn>
                                        <p:tgtEl>
                                          <p:spTgt spid="6"/>
                                        </p:tgtEl>
                                      </p:cBhvr>
                                      <p:to x="100000" y="100000"/>
                                    </p:animScale>
                                    <p:animScale>
                                      <p:cBhvr>
                                        <p:cTn id="21" dur="26">
                                          <p:stCondLst>
                                            <p:cond delay="1642"/>
                                          </p:stCondLst>
                                        </p:cTn>
                                        <p:tgtEl>
                                          <p:spTgt spid="6"/>
                                        </p:tgtEl>
                                      </p:cBhvr>
                                      <p:to x="100000" y="90000"/>
                                    </p:animScale>
                                    <p:animScale>
                                      <p:cBhvr>
                                        <p:cTn id="22" dur="166" decel="50000">
                                          <p:stCondLst>
                                            <p:cond delay="1668"/>
                                          </p:stCondLst>
                                        </p:cTn>
                                        <p:tgtEl>
                                          <p:spTgt spid="6"/>
                                        </p:tgtEl>
                                      </p:cBhvr>
                                      <p:to x="100000" y="100000"/>
                                    </p:animScale>
                                    <p:animScale>
                                      <p:cBhvr>
                                        <p:cTn id="23" dur="26">
                                          <p:stCondLst>
                                            <p:cond delay="1808"/>
                                          </p:stCondLst>
                                        </p:cTn>
                                        <p:tgtEl>
                                          <p:spTgt spid="6"/>
                                        </p:tgtEl>
                                      </p:cBhvr>
                                      <p:to x="100000" y="95000"/>
                                    </p:animScale>
                                    <p:animScale>
                                      <p:cBhvr>
                                        <p:cTn id="24" dur="166" decel="50000">
                                          <p:stCondLst>
                                            <p:cond delay="1834"/>
                                          </p:stCondLst>
                                        </p:cTn>
                                        <p:tgtEl>
                                          <p:spTgt spid="6"/>
                                        </p:tgtEl>
                                      </p:cBhvr>
                                      <p:to x="100000" y="100000"/>
                                    </p:animScale>
                                  </p:childTnLst>
                                  <p:subTnLst>
                                    <p:audio>
                                      <p:cMediaNode>
                                        <p:cTn display="0" masterRel="sameClick">
                                          <p:stCondLst>
                                            <p:cond evt="begin" delay="0">
                                              <p:tn val="9"/>
                                            </p:cond>
                                          </p:stCondLst>
                                          <p:endCondLst>
                                            <p:cond evt="onStopAudio" delay="0">
                                              <p:tgtEl>
                                                <p:sldTgt/>
                                              </p:tgtEl>
                                            </p:cond>
                                          </p:endCondLst>
                                        </p:cTn>
                                        <p:tgtEl>
                                          <p:sndTgt r:embed="rId6"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A6CC0-06E6-D55E-2ED0-11B0D058CE78}"/>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E7533DCF-1A83-C1A8-9287-3D6A5B4E075F}"/>
              </a:ext>
            </a:extLst>
          </p:cNvPr>
          <p:cNvPicPr>
            <a:picLocks noChangeAspect="1"/>
          </p:cNvPicPr>
          <p:nvPr/>
        </p:nvPicPr>
        <p:blipFill>
          <a:blip r:embed="rId8"/>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6BDD4E48-51CE-024F-7BD0-C63FF1247AA9}"/>
              </a:ext>
            </a:extLst>
          </p:cNvPr>
          <p:cNvSpPr/>
          <p:nvPr/>
        </p:nvSpPr>
        <p:spPr>
          <a:xfrm rot="-681380">
            <a:off x="390362" y="582210"/>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7" name="TextBox 17">
            <a:extLst>
              <a:ext uri="{FF2B5EF4-FFF2-40B4-BE49-F238E27FC236}">
                <a16:creationId xmlns:a16="http://schemas.microsoft.com/office/drawing/2014/main" id="{70C22696-C682-C0E5-BFD3-2858D84E3C7B}"/>
              </a:ext>
            </a:extLst>
          </p:cNvPr>
          <p:cNvSpPr txBox="1"/>
          <p:nvPr/>
        </p:nvSpPr>
        <p:spPr>
          <a:xfrm>
            <a:off x="1600200" y="878008"/>
            <a:ext cx="5818481"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Look and number.</a:t>
            </a:r>
          </a:p>
        </p:txBody>
      </p:sp>
      <p:sp>
        <p:nvSpPr>
          <p:cNvPr id="21" name="Freeform 21">
            <a:extLst>
              <a:ext uri="{FF2B5EF4-FFF2-40B4-BE49-F238E27FC236}">
                <a16:creationId xmlns:a16="http://schemas.microsoft.com/office/drawing/2014/main" id="{6B5D11DB-A989-2A4D-5FBB-BE70B4B128B4}"/>
              </a:ext>
            </a:extLst>
          </p:cNvPr>
          <p:cNvSpPr/>
          <p:nvPr/>
        </p:nvSpPr>
        <p:spPr>
          <a:xfrm>
            <a:off x="-682742" y="8119219"/>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4" name="Freeform 14">
            <a:extLst>
              <a:ext uri="{FF2B5EF4-FFF2-40B4-BE49-F238E27FC236}">
                <a16:creationId xmlns:a16="http://schemas.microsoft.com/office/drawing/2014/main" id="{D1F58D70-51AB-0BB9-1B9E-9551EED7B428}"/>
              </a:ext>
            </a:extLst>
          </p:cNvPr>
          <p:cNvSpPr/>
          <p:nvPr/>
        </p:nvSpPr>
        <p:spPr>
          <a:xfrm rot="1125223">
            <a:off x="3022191" y="7934030"/>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3" name="Freeform 8">
            <a:extLst>
              <a:ext uri="{FF2B5EF4-FFF2-40B4-BE49-F238E27FC236}">
                <a16:creationId xmlns:a16="http://schemas.microsoft.com/office/drawing/2014/main" id="{E696BF4B-DD0C-9E6F-4F0B-5A68D520AAB3}"/>
              </a:ext>
            </a:extLst>
          </p:cNvPr>
          <p:cNvSpPr/>
          <p:nvPr/>
        </p:nvSpPr>
        <p:spPr>
          <a:xfrm>
            <a:off x="16801815" y="-800100"/>
            <a:ext cx="3145136" cy="3200400"/>
          </a:xfrm>
          <a:custGeom>
            <a:avLst/>
            <a:gdLst/>
            <a:ahLst/>
            <a:cxnLst/>
            <a:rect l="l" t="t" r="r" b="b"/>
            <a:pathLst>
              <a:path w="2230736" h="2593879">
                <a:moveTo>
                  <a:pt x="0" y="0"/>
                </a:moveTo>
                <a:lnTo>
                  <a:pt x="2230736" y="0"/>
                </a:lnTo>
                <a:lnTo>
                  <a:pt x="2230736" y="2593879"/>
                </a:lnTo>
                <a:lnTo>
                  <a:pt x="0" y="2593879"/>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pic>
        <p:nvPicPr>
          <p:cNvPr id="2" name="Track 43">
            <a:hlinkClick r:id="" action="ppaction://media"/>
            <a:extLst>
              <a:ext uri="{FF2B5EF4-FFF2-40B4-BE49-F238E27FC236}">
                <a16:creationId xmlns:a16="http://schemas.microsoft.com/office/drawing/2014/main" id="{36FBFB1A-0586-3D6D-C173-6FACC87BE6A2}"/>
              </a:ext>
            </a:extLst>
          </p:cNvPr>
          <p:cNvPicPr>
            <a:picLocks noChangeAspect="1"/>
          </p:cNvPicPr>
          <p:nvPr>
            <a:audioFile r:link="rId2"/>
            <p:extLst>
              <p:ext uri="{DAA4B4D4-6D71-4841-9C94-3DE7FCFB9230}">
                <p14:media xmlns:p14="http://schemas.microsoft.com/office/powerpoint/2010/main" r:embed="rId3">
                  <p14:trim st="20426" end="632.2812"/>
                </p14:media>
              </p:ext>
            </p:extLst>
          </p:nvPr>
        </p:nvPicPr>
        <p:blipFill>
          <a:blip r:embed="rId17"/>
          <a:stretch>
            <a:fillRect/>
          </a:stretch>
        </p:blipFill>
        <p:spPr>
          <a:xfrm>
            <a:off x="18613944" y="2584906"/>
            <a:ext cx="928688" cy="928688"/>
          </a:xfrm>
          <a:prstGeom prst="rect">
            <a:avLst/>
          </a:prstGeom>
        </p:spPr>
      </p:pic>
      <p:pic>
        <p:nvPicPr>
          <p:cNvPr id="8" name="happy-cooking-show-111370">
            <a:hlinkClick r:id="" action="ppaction://media"/>
            <a:extLst>
              <a:ext uri="{FF2B5EF4-FFF2-40B4-BE49-F238E27FC236}">
                <a16:creationId xmlns:a16="http://schemas.microsoft.com/office/drawing/2014/main" id="{97FAB5F8-726F-9444-1145-8683190E2CF2}"/>
              </a:ext>
            </a:extLst>
          </p:cNvPr>
          <p:cNvPicPr>
            <a:picLocks noChangeAspect="1"/>
          </p:cNvPicPr>
          <p:nvPr>
            <a:audioFile r:link="rId5"/>
            <p:extLst>
              <p:ext uri="{DAA4B4D4-6D71-4841-9C94-3DE7FCFB9230}">
                <p14:media xmlns:p14="http://schemas.microsoft.com/office/powerpoint/2010/main" r:embed="rId4"/>
              </p:ext>
            </p:extLst>
          </p:nvPr>
        </p:nvPicPr>
        <p:blipFill>
          <a:blip r:embed="rId17">
            <a:duotone>
              <a:prstClr val="black"/>
              <a:schemeClr val="accent3">
                <a:tint val="45000"/>
                <a:satMod val="400000"/>
              </a:schemeClr>
            </a:duotone>
          </a:blip>
          <a:stretch>
            <a:fillRect/>
          </a:stretch>
        </p:blipFill>
        <p:spPr>
          <a:xfrm>
            <a:off x="18651446" y="8131919"/>
            <a:ext cx="1160714" cy="1160714"/>
          </a:xfrm>
          <a:prstGeom prst="rect">
            <a:avLst/>
          </a:prstGeom>
          <a:effectLst>
            <a:glow rad="228600">
              <a:schemeClr val="bg1">
                <a:alpha val="40000"/>
              </a:schemeClr>
            </a:glow>
          </a:effectLst>
        </p:spPr>
      </p:pic>
      <p:pic>
        <p:nvPicPr>
          <p:cNvPr id="15" name="Picture 14">
            <a:extLst>
              <a:ext uri="{FF2B5EF4-FFF2-40B4-BE49-F238E27FC236}">
                <a16:creationId xmlns:a16="http://schemas.microsoft.com/office/drawing/2014/main" id="{6B56172C-F0A6-4578-A5B2-6DD3CB7E16CB}"/>
              </a:ext>
            </a:extLst>
          </p:cNvPr>
          <p:cNvPicPr>
            <a:picLocks noChangeAspect="1"/>
          </p:cNvPicPr>
          <p:nvPr/>
        </p:nvPicPr>
        <p:blipFill>
          <a:blip r:embed="rId18"/>
          <a:stretch>
            <a:fillRect/>
          </a:stretch>
        </p:blipFill>
        <p:spPr>
          <a:xfrm>
            <a:off x="595896" y="2168762"/>
            <a:ext cx="17465179" cy="3827294"/>
          </a:xfrm>
          <a:prstGeom prst="rect">
            <a:avLst/>
          </a:prstGeom>
          <a:ln w="88900" cap="sq" cmpd="thickThin">
            <a:solidFill>
              <a:schemeClr val="accent6">
                <a:lumMod val="50000"/>
              </a:schemeClr>
            </a:solidFill>
            <a:prstDash val="solid"/>
            <a:miter lim="800000"/>
          </a:ln>
          <a:effectLst>
            <a:glow rad="228600">
              <a:schemeClr val="accent3">
                <a:satMod val="175000"/>
                <a:alpha val="40000"/>
              </a:schemeClr>
            </a:glow>
            <a:innerShdw blurRad="76200">
              <a:srgbClr val="000000"/>
            </a:innerShdw>
          </a:effectLst>
        </p:spPr>
      </p:pic>
      <p:sp>
        <p:nvSpPr>
          <p:cNvPr id="6" name="Rectangle 5">
            <a:extLst>
              <a:ext uri="{FF2B5EF4-FFF2-40B4-BE49-F238E27FC236}">
                <a16:creationId xmlns:a16="http://schemas.microsoft.com/office/drawing/2014/main" id="{23E43FB1-C131-19DB-2B61-99CA2FA0C64F}"/>
              </a:ext>
            </a:extLst>
          </p:cNvPr>
          <p:cNvSpPr/>
          <p:nvPr/>
        </p:nvSpPr>
        <p:spPr>
          <a:xfrm>
            <a:off x="8534400" y="4914900"/>
            <a:ext cx="425116" cy="923330"/>
          </a:xfrm>
          <a:prstGeom prst="rect">
            <a:avLst/>
          </a:prstGeom>
          <a:noFill/>
        </p:spPr>
        <p:txBody>
          <a:bodyPr wrap="none" lIns="91440" tIns="45720" rIns="91440" bIns="45720">
            <a:spAutoFit/>
          </a:bodyPr>
          <a:lstStyle/>
          <a:p>
            <a:pPr algn="ctr"/>
            <a:r>
              <a:rPr lang="en-US" sz="5400" b="0" cap="none" spc="0" dirty="0">
                <a:ln w="0"/>
                <a:solidFill>
                  <a:srgbClr val="C00000"/>
                </a:solidFill>
                <a:effectLst>
                  <a:outerShdw blurRad="38100" dist="19050" dir="2700000" algn="tl" rotWithShape="0">
                    <a:schemeClr val="dk1">
                      <a:alpha val="40000"/>
                    </a:schemeClr>
                  </a:outerShdw>
                </a:effectLst>
                <a:latin typeface="Congenial Black" panose="02000503040000020004" pitchFamily="2" charset="0"/>
              </a:rPr>
              <a:t>1</a:t>
            </a:r>
          </a:p>
        </p:txBody>
      </p:sp>
      <p:pic>
        <p:nvPicPr>
          <p:cNvPr id="7" name="Picture 6" descr="Cartoon of a child and child&#10;&#10;Description automatically generated">
            <a:extLst>
              <a:ext uri="{FF2B5EF4-FFF2-40B4-BE49-F238E27FC236}">
                <a16:creationId xmlns:a16="http://schemas.microsoft.com/office/drawing/2014/main" id="{2C18C4E6-5459-002D-5B8F-66292DCEC1C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734800" y="5729686"/>
            <a:ext cx="6938003" cy="4610704"/>
          </a:xfrm>
          <a:prstGeom prst="rect">
            <a:avLst/>
          </a:prstGeom>
          <a:effectLst>
            <a:glow rad="317500">
              <a:schemeClr val="accent3">
                <a:satMod val="175000"/>
                <a:alpha val="40000"/>
              </a:schemeClr>
            </a:glow>
          </a:effectLst>
        </p:spPr>
      </p:pic>
    </p:spTree>
    <p:custDataLst>
      <p:tags r:id="rId1"/>
    </p:custDataLst>
    <p:extLst>
      <p:ext uri="{BB962C8B-B14F-4D97-AF65-F5344CB8AC3E}">
        <p14:creationId xmlns:p14="http://schemas.microsoft.com/office/powerpoint/2010/main" val="2363329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545"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825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A6CC0-06E6-D55E-2ED0-11B0D058CE78}"/>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E7533DCF-1A83-C1A8-9287-3D6A5B4E075F}"/>
              </a:ext>
            </a:extLst>
          </p:cNvPr>
          <p:cNvPicPr>
            <a:picLocks noChangeAspect="1"/>
          </p:cNvPicPr>
          <p:nvPr/>
        </p:nvPicPr>
        <p:blipFill>
          <a:blip r:embed="rId7"/>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6BDD4E48-51CE-024F-7BD0-C63FF1247AA9}"/>
              </a:ext>
            </a:extLst>
          </p:cNvPr>
          <p:cNvSpPr/>
          <p:nvPr/>
        </p:nvSpPr>
        <p:spPr>
          <a:xfrm rot="-681380">
            <a:off x="390362" y="582210"/>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7" name="TextBox 17">
            <a:extLst>
              <a:ext uri="{FF2B5EF4-FFF2-40B4-BE49-F238E27FC236}">
                <a16:creationId xmlns:a16="http://schemas.microsoft.com/office/drawing/2014/main" id="{70C22696-C682-C0E5-BFD3-2858D84E3C7B}"/>
              </a:ext>
            </a:extLst>
          </p:cNvPr>
          <p:cNvSpPr txBox="1"/>
          <p:nvPr/>
        </p:nvSpPr>
        <p:spPr>
          <a:xfrm>
            <a:off x="1600200" y="878008"/>
            <a:ext cx="5818481"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Look and number.</a:t>
            </a:r>
          </a:p>
        </p:txBody>
      </p:sp>
      <p:sp>
        <p:nvSpPr>
          <p:cNvPr id="21" name="Freeform 21">
            <a:extLst>
              <a:ext uri="{FF2B5EF4-FFF2-40B4-BE49-F238E27FC236}">
                <a16:creationId xmlns:a16="http://schemas.microsoft.com/office/drawing/2014/main" id="{6B5D11DB-A989-2A4D-5FBB-BE70B4B128B4}"/>
              </a:ext>
            </a:extLst>
          </p:cNvPr>
          <p:cNvSpPr/>
          <p:nvPr/>
        </p:nvSpPr>
        <p:spPr>
          <a:xfrm>
            <a:off x="-682742" y="8119219"/>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4" name="Freeform 14">
            <a:extLst>
              <a:ext uri="{FF2B5EF4-FFF2-40B4-BE49-F238E27FC236}">
                <a16:creationId xmlns:a16="http://schemas.microsoft.com/office/drawing/2014/main" id="{D1F58D70-51AB-0BB9-1B9E-9551EED7B428}"/>
              </a:ext>
            </a:extLst>
          </p:cNvPr>
          <p:cNvSpPr/>
          <p:nvPr/>
        </p:nvSpPr>
        <p:spPr>
          <a:xfrm rot="1125223">
            <a:off x="3022191" y="7934030"/>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3" name="Freeform 8">
            <a:extLst>
              <a:ext uri="{FF2B5EF4-FFF2-40B4-BE49-F238E27FC236}">
                <a16:creationId xmlns:a16="http://schemas.microsoft.com/office/drawing/2014/main" id="{E696BF4B-DD0C-9E6F-4F0B-5A68D520AAB3}"/>
              </a:ext>
            </a:extLst>
          </p:cNvPr>
          <p:cNvSpPr/>
          <p:nvPr/>
        </p:nvSpPr>
        <p:spPr>
          <a:xfrm>
            <a:off x="16801815" y="-800100"/>
            <a:ext cx="3145136" cy="3200400"/>
          </a:xfrm>
          <a:custGeom>
            <a:avLst/>
            <a:gdLst/>
            <a:ahLst/>
            <a:cxnLst/>
            <a:rect l="l" t="t" r="r" b="b"/>
            <a:pathLst>
              <a:path w="2230736" h="2593879">
                <a:moveTo>
                  <a:pt x="0" y="0"/>
                </a:moveTo>
                <a:lnTo>
                  <a:pt x="2230736" y="0"/>
                </a:lnTo>
                <a:lnTo>
                  <a:pt x="2230736" y="2593879"/>
                </a:lnTo>
                <a:lnTo>
                  <a:pt x="0" y="259387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pic>
        <p:nvPicPr>
          <p:cNvPr id="2" name="Track 43">
            <a:hlinkClick r:id="" action="ppaction://media"/>
            <a:extLst>
              <a:ext uri="{FF2B5EF4-FFF2-40B4-BE49-F238E27FC236}">
                <a16:creationId xmlns:a16="http://schemas.microsoft.com/office/drawing/2014/main" id="{36FBFB1A-0586-3D6D-C173-6FACC87BE6A2}"/>
              </a:ext>
            </a:extLst>
          </p:cNvPr>
          <p:cNvPicPr>
            <a:picLocks noChangeAspect="1"/>
          </p:cNvPicPr>
          <p:nvPr>
            <a:audioFile r:link="rId2"/>
            <p:extLst>
              <p:ext uri="{DAA4B4D4-6D71-4841-9C94-3DE7FCFB9230}">
                <p14:media xmlns:p14="http://schemas.microsoft.com/office/powerpoint/2010/main" r:embed="rId3">
                  <p14:trim st="20426" end="22235.2812"/>
                </p14:media>
              </p:ext>
            </p:extLst>
          </p:nvPr>
        </p:nvPicPr>
        <p:blipFill>
          <a:blip r:embed="rId16"/>
          <a:stretch>
            <a:fillRect/>
          </a:stretch>
        </p:blipFill>
        <p:spPr>
          <a:xfrm>
            <a:off x="18613944" y="2584906"/>
            <a:ext cx="928688" cy="928688"/>
          </a:xfrm>
          <a:prstGeom prst="rect">
            <a:avLst/>
          </a:prstGeom>
        </p:spPr>
      </p:pic>
      <p:pic>
        <p:nvPicPr>
          <p:cNvPr id="9" name="Track 43">
            <a:hlinkClick r:id="" action="ppaction://media"/>
            <a:extLst>
              <a:ext uri="{FF2B5EF4-FFF2-40B4-BE49-F238E27FC236}">
                <a16:creationId xmlns:a16="http://schemas.microsoft.com/office/drawing/2014/main" id="{E6C68CF6-A46B-715E-2CD8-88DEAE499080}"/>
              </a:ext>
            </a:extLst>
          </p:cNvPr>
          <p:cNvPicPr>
            <a:picLocks noChangeAspect="1"/>
          </p:cNvPicPr>
          <p:nvPr>
            <a:audioFile r:link="rId2"/>
            <p:extLst>
              <p:ext uri="{DAA4B4D4-6D71-4841-9C94-3DE7FCFB9230}">
                <p14:media xmlns:p14="http://schemas.microsoft.com/office/powerpoint/2010/main" r:embed="rId3">
                  <p14:trim st="30558" end="11614.2812"/>
                </p14:media>
              </p:ext>
            </p:extLst>
          </p:nvPr>
        </p:nvPicPr>
        <p:blipFill>
          <a:blip r:embed="rId16"/>
          <a:stretch>
            <a:fillRect/>
          </a:stretch>
        </p:blipFill>
        <p:spPr>
          <a:xfrm>
            <a:off x="18608365" y="4114462"/>
            <a:ext cx="928688" cy="928688"/>
          </a:xfrm>
          <a:prstGeom prst="rect">
            <a:avLst/>
          </a:prstGeom>
        </p:spPr>
      </p:pic>
      <p:pic>
        <p:nvPicPr>
          <p:cNvPr id="11" name="Track 43">
            <a:hlinkClick r:id="" action="ppaction://media"/>
            <a:extLst>
              <a:ext uri="{FF2B5EF4-FFF2-40B4-BE49-F238E27FC236}">
                <a16:creationId xmlns:a16="http://schemas.microsoft.com/office/drawing/2014/main" id="{CBF2983F-DC5F-DCD9-A8EB-A742D14A343E}"/>
              </a:ext>
            </a:extLst>
          </p:cNvPr>
          <p:cNvPicPr>
            <a:picLocks noChangeAspect="1"/>
          </p:cNvPicPr>
          <p:nvPr>
            <a:audioFile r:link="rId2"/>
            <p:extLst>
              <p:ext uri="{DAA4B4D4-6D71-4841-9C94-3DE7FCFB9230}">
                <p14:media xmlns:p14="http://schemas.microsoft.com/office/powerpoint/2010/main" r:embed="rId3">
                  <p14:trim st="41382" end="387.2812"/>
                </p14:media>
              </p:ext>
            </p:extLst>
          </p:nvPr>
        </p:nvPicPr>
        <p:blipFill>
          <a:blip r:embed="rId16"/>
          <a:stretch>
            <a:fillRect/>
          </a:stretch>
        </p:blipFill>
        <p:spPr>
          <a:xfrm>
            <a:off x="18608365" y="5644018"/>
            <a:ext cx="928688" cy="928688"/>
          </a:xfrm>
          <a:prstGeom prst="rect">
            <a:avLst/>
          </a:prstGeom>
        </p:spPr>
      </p:pic>
      <p:pic>
        <p:nvPicPr>
          <p:cNvPr id="18" name="Picture 17">
            <a:extLst>
              <a:ext uri="{FF2B5EF4-FFF2-40B4-BE49-F238E27FC236}">
                <a16:creationId xmlns:a16="http://schemas.microsoft.com/office/drawing/2014/main" id="{E2009622-0C21-4AF9-82B0-735DF7DD114D}"/>
              </a:ext>
            </a:extLst>
          </p:cNvPr>
          <p:cNvPicPr>
            <a:picLocks noChangeAspect="1"/>
          </p:cNvPicPr>
          <p:nvPr/>
        </p:nvPicPr>
        <p:blipFill>
          <a:blip r:embed="rId17"/>
          <a:stretch>
            <a:fillRect/>
          </a:stretch>
        </p:blipFill>
        <p:spPr>
          <a:xfrm>
            <a:off x="406494" y="2270880"/>
            <a:ext cx="17465179" cy="3827294"/>
          </a:xfrm>
          <a:prstGeom prst="rect">
            <a:avLst/>
          </a:prstGeom>
          <a:ln w="88900" cap="sq" cmpd="thickThin">
            <a:solidFill>
              <a:schemeClr val="accent6">
                <a:lumMod val="50000"/>
              </a:schemeClr>
            </a:solidFill>
            <a:prstDash val="solid"/>
            <a:miter lim="800000"/>
          </a:ln>
          <a:effectLst>
            <a:glow rad="228600">
              <a:schemeClr val="accent3">
                <a:satMod val="175000"/>
                <a:alpha val="40000"/>
              </a:schemeClr>
            </a:glow>
            <a:innerShdw blurRad="76200">
              <a:srgbClr val="000000"/>
            </a:innerShdw>
          </a:effectLst>
        </p:spPr>
      </p:pic>
      <p:sp>
        <p:nvSpPr>
          <p:cNvPr id="10" name="Rectangle 9">
            <a:extLst>
              <a:ext uri="{FF2B5EF4-FFF2-40B4-BE49-F238E27FC236}">
                <a16:creationId xmlns:a16="http://schemas.microsoft.com/office/drawing/2014/main" id="{7EAB23BA-204D-8E46-696B-908BD311A02D}"/>
              </a:ext>
            </a:extLst>
          </p:cNvPr>
          <p:cNvSpPr/>
          <p:nvPr/>
        </p:nvSpPr>
        <p:spPr>
          <a:xfrm>
            <a:off x="3987422" y="5109396"/>
            <a:ext cx="580608" cy="923330"/>
          </a:xfrm>
          <a:prstGeom prst="rect">
            <a:avLst/>
          </a:prstGeom>
          <a:noFill/>
        </p:spPr>
        <p:txBody>
          <a:bodyPr wrap="none" lIns="91440" tIns="45720" rIns="91440" bIns="45720">
            <a:spAutoFit/>
          </a:bodyPr>
          <a:lstStyle/>
          <a:p>
            <a:pPr algn="ctr"/>
            <a:r>
              <a:rPr lang="en-US" sz="5400" b="0" cap="none" spc="0" dirty="0">
                <a:ln w="0"/>
                <a:solidFill>
                  <a:srgbClr val="C00000"/>
                </a:solidFill>
                <a:effectLst>
                  <a:outerShdw blurRad="38100" dist="19050" dir="2700000" algn="tl" rotWithShape="0">
                    <a:schemeClr val="dk1">
                      <a:alpha val="40000"/>
                    </a:schemeClr>
                  </a:outerShdw>
                </a:effectLst>
                <a:latin typeface="Congenial Black" panose="02000503040000020004" pitchFamily="2" charset="0"/>
              </a:rPr>
              <a:t>3</a:t>
            </a:r>
          </a:p>
        </p:txBody>
      </p:sp>
      <p:sp>
        <p:nvSpPr>
          <p:cNvPr id="6" name="Rectangle 5">
            <a:extLst>
              <a:ext uri="{FF2B5EF4-FFF2-40B4-BE49-F238E27FC236}">
                <a16:creationId xmlns:a16="http://schemas.microsoft.com/office/drawing/2014/main" id="{23E43FB1-C131-19DB-2B61-99CA2FA0C64F}"/>
              </a:ext>
            </a:extLst>
          </p:cNvPr>
          <p:cNvSpPr/>
          <p:nvPr/>
        </p:nvSpPr>
        <p:spPr>
          <a:xfrm>
            <a:off x="8410330" y="5043150"/>
            <a:ext cx="425116" cy="923330"/>
          </a:xfrm>
          <a:prstGeom prst="rect">
            <a:avLst/>
          </a:prstGeom>
          <a:noFill/>
        </p:spPr>
        <p:txBody>
          <a:bodyPr wrap="none" lIns="91440" tIns="45720" rIns="91440" bIns="45720">
            <a:spAutoFit/>
          </a:bodyPr>
          <a:lstStyle/>
          <a:p>
            <a:pPr algn="ctr"/>
            <a:r>
              <a:rPr lang="en-US" sz="5400" b="0" cap="none" spc="0" dirty="0">
                <a:ln w="0"/>
                <a:solidFill>
                  <a:srgbClr val="C00000"/>
                </a:solidFill>
                <a:effectLst>
                  <a:outerShdw blurRad="38100" dist="19050" dir="2700000" algn="tl" rotWithShape="0">
                    <a:schemeClr val="dk1">
                      <a:alpha val="40000"/>
                    </a:schemeClr>
                  </a:outerShdw>
                </a:effectLst>
                <a:latin typeface="Congenial Black" panose="02000503040000020004" pitchFamily="2" charset="0"/>
              </a:rPr>
              <a:t>1</a:t>
            </a:r>
          </a:p>
        </p:txBody>
      </p:sp>
      <p:sp>
        <p:nvSpPr>
          <p:cNvPr id="4" name="Rectangle 3">
            <a:extLst>
              <a:ext uri="{FF2B5EF4-FFF2-40B4-BE49-F238E27FC236}">
                <a16:creationId xmlns:a16="http://schemas.microsoft.com/office/drawing/2014/main" id="{5F62755B-A0C9-08D1-8C7A-DF2B5998CFB0}"/>
              </a:ext>
            </a:extLst>
          </p:cNvPr>
          <p:cNvSpPr/>
          <p:nvPr/>
        </p:nvSpPr>
        <p:spPr>
          <a:xfrm>
            <a:off x="12667929" y="5037373"/>
            <a:ext cx="580608" cy="923330"/>
          </a:xfrm>
          <a:prstGeom prst="rect">
            <a:avLst/>
          </a:prstGeom>
          <a:noFill/>
        </p:spPr>
        <p:txBody>
          <a:bodyPr wrap="none" lIns="91440" tIns="45720" rIns="91440" bIns="45720">
            <a:spAutoFit/>
          </a:bodyPr>
          <a:lstStyle/>
          <a:p>
            <a:pPr algn="ctr"/>
            <a:r>
              <a:rPr lang="en-US" sz="5400" b="0" cap="none" spc="0" dirty="0">
                <a:ln w="0"/>
                <a:solidFill>
                  <a:srgbClr val="C00000"/>
                </a:solidFill>
                <a:effectLst>
                  <a:outerShdw blurRad="38100" dist="19050" dir="2700000" algn="tl" rotWithShape="0">
                    <a:schemeClr val="dk1">
                      <a:alpha val="40000"/>
                    </a:schemeClr>
                  </a:outerShdw>
                </a:effectLst>
                <a:latin typeface="Congenial Black" panose="02000503040000020004" pitchFamily="2" charset="0"/>
              </a:rPr>
              <a:t>2</a:t>
            </a:r>
          </a:p>
        </p:txBody>
      </p:sp>
      <p:sp>
        <p:nvSpPr>
          <p:cNvPr id="16" name="Rectangle 15">
            <a:extLst>
              <a:ext uri="{FF2B5EF4-FFF2-40B4-BE49-F238E27FC236}">
                <a16:creationId xmlns:a16="http://schemas.microsoft.com/office/drawing/2014/main" id="{67ED4886-B4CD-A12B-209B-8E33B64F30A4}"/>
              </a:ext>
            </a:extLst>
          </p:cNvPr>
          <p:cNvSpPr/>
          <p:nvPr/>
        </p:nvSpPr>
        <p:spPr>
          <a:xfrm>
            <a:off x="17081020" y="5035436"/>
            <a:ext cx="620684" cy="923330"/>
          </a:xfrm>
          <a:prstGeom prst="rect">
            <a:avLst/>
          </a:prstGeom>
          <a:noFill/>
        </p:spPr>
        <p:txBody>
          <a:bodyPr wrap="none" lIns="91440" tIns="45720" rIns="91440" bIns="45720">
            <a:spAutoFit/>
          </a:bodyPr>
          <a:lstStyle/>
          <a:p>
            <a:pPr algn="ctr"/>
            <a:r>
              <a:rPr lang="en-US" sz="5400" b="0" cap="none" spc="0" dirty="0">
                <a:ln w="0"/>
                <a:solidFill>
                  <a:srgbClr val="C00000"/>
                </a:solidFill>
                <a:effectLst>
                  <a:outerShdw blurRad="38100" dist="19050" dir="2700000" algn="tl" rotWithShape="0">
                    <a:schemeClr val="dk1">
                      <a:alpha val="40000"/>
                    </a:schemeClr>
                  </a:outerShdw>
                </a:effectLst>
                <a:latin typeface="Congenial Black" panose="02000503040000020004" pitchFamily="2" charset="0"/>
              </a:rPr>
              <a:t>4</a:t>
            </a:r>
          </a:p>
        </p:txBody>
      </p:sp>
    </p:spTree>
    <p:custDataLst>
      <p:tags r:id="rId1"/>
    </p:custDataLst>
    <p:extLst>
      <p:ext uri="{BB962C8B-B14F-4D97-AF65-F5344CB8AC3E}">
        <p14:creationId xmlns:p14="http://schemas.microsoft.com/office/powerpoint/2010/main" val="94273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4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80">
                                          <p:stCondLst>
                                            <p:cond delay="0"/>
                                          </p:stCondLst>
                                        </p:cTn>
                                        <p:tgtEl>
                                          <p:spTgt spid="4"/>
                                        </p:tgtEl>
                                      </p:cBhvr>
                                    </p:animEffect>
                                    <p:anim calcmode="lin" valueType="num">
                                      <p:cBhvr>
                                        <p:cTn id="1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7" dur="26">
                                          <p:stCondLst>
                                            <p:cond delay="650"/>
                                          </p:stCondLst>
                                        </p:cTn>
                                        <p:tgtEl>
                                          <p:spTgt spid="4"/>
                                        </p:tgtEl>
                                      </p:cBhvr>
                                      <p:to x="100000" y="60000"/>
                                    </p:animScale>
                                    <p:animScale>
                                      <p:cBhvr>
                                        <p:cTn id="18" dur="166" decel="50000">
                                          <p:stCondLst>
                                            <p:cond delay="676"/>
                                          </p:stCondLst>
                                        </p:cTn>
                                        <p:tgtEl>
                                          <p:spTgt spid="4"/>
                                        </p:tgtEl>
                                      </p:cBhvr>
                                      <p:to x="100000" y="100000"/>
                                    </p:animScale>
                                    <p:animScale>
                                      <p:cBhvr>
                                        <p:cTn id="19" dur="26">
                                          <p:stCondLst>
                                            <p:cond delay="1312"/>
                                          </p:stCondLst>
                                        </p:cTn>
                                        <p:tgtEl>
                                          <p:spTgt spid="4"/>
                                        </p:tgtEl>
                                      </p:cBhvr>
                                      <p:to x="100000" y="80000"/>
                                    </p:animScale>
                                    <p:animScale>
                                      <p:cBhvr>
                                        <p:cTn id="20" dur="166" decel="50000">
                                          <p:stCondLst>
                                            <p:cond delay="1338"/>
                                          </p:stCondLst>
                                        </p:cTn>
                                        <p:tgtEl>
                                          <p:spTgt spid="4"/>
                                        </p:tgtEl>
                                      </p:cBhvr>
                                      <p:to x="100000" y="100000"/>
                                    </p:animScale>
                                    <p:animScale>
                                      <p:cBhvr>
                                        <p:cTn id="21" dur="26">
                                          <p:stCondLst>
                                            <p:cond delay="1642"/>
                                          </p:stCondLst>
                                        </p:cTn>
                                        <p:tgtEl>
                                          <p:spTgt spid="4"/>
                                        </p:tgtEl>
                                      </p:cBhvr>
                                      <p:to x="100000" y="90000"/>
                                    </p:animScale>
                                    <p:animScale>
                                      <p:cBhvr>
                                        <p:cTn id="22" dur="166" decel="50000">
                                          <p:stCondLst>
                                            <p:cond delay="1668"/>
                                          </p:stCondLst>
                                        </p:cTn>
                                        <p:tgtEl>
                                          <p:spTgt spid="4"/>
                                        </p:tgtEl>
                                      </p:cBhvr>
                                      <p:to x="100000" y="100000"/>
                                    </p:animScale>
                                    <p:animScale>
                                      <p:cBhvr>
                                        <p:cTn id="23" dur="26">
                                          <p:stCondLst>
                                            <p:cond delay="1808"/>
                                          </p:stCondLst>
                                        </p:cTn>
                                        <p:tgtEl>
                                          <p:spTgt spid="4"/>
                                        </p:tgtEl>
                                      </p:cBhvr>
                                      <p:to x="100000" y="95000"/>
                                    </p:animScale>
                                    <p:animScale>
                                      <p:cBhvr>
                                        <p:cTn id="24" dur="166" decel="50000">
                                          <p:stCondLst>
                                            <p:cond delay="1834"/>
                                          </p:stCondLst>
                                        </p:cTn>
                                        <p:tgtEl>
                                          <p:spTgt spid="4"/>
                                        </p:tgtEl>
                                      </p:cBhvr>
                                      <p:to x="100000" y="100000"/>
                                    </p:animScale>
                                  </p:childTnLst>
                                  <p:subTnLst>
                                    <p:audio>
                                      <p:cMediaNode>
                                        <p:cTn display="0" masterRel="sameClick">
                                          <p:stCondLst>
                                            <p:cond evt="begin" delay="0">
                                              <p:tn val="9"/>
                                            </p:cond>
                                          </p:stCondLst>
                                          <p:endCondLst>
                                            <p:cond evt="onStopAudio" delay="0">
                                              <p:tgtEl>
                                                <p:sldTgt/>
                                              </p:tgtEl>
                                            </p:cond>
                                          </p:endCondLst>
                                        </p:cTn>
                                        <p:tgtEl>
                                          <p:sndTgt r:embed="rId6" name="chimes.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11431" fill="hold"/>
                                        <p:tgtEl>
                                          <p:spTgt spid="9"/>
                                        </p:tgtEl>
                                      </p:cBhvr>
                                    </p:cmd>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80">
                                          <p:stCondLst>
                                            <p:cond delay="0"/>
                                          </p:stCondLst>
                                        </p:cTn>
                                        <p:tgtEl>
                                          <p:spTgt spid="10"/>
                                        </p:tgtEl>
                                      </p:cBhvr>
                                    </p:animEffect>
                                    <p:anim calcmode="lin" valueType="num">
                                      <p:cBhvr>
                                        <p:cTn id="3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9" dur="26">
                                          <p:stCondLst>
                                            <p:cond delay="650"/>
                                          </p:stCondLst>
                                        </p:cTn>
                                        <p:tgtEl>
                                          <p:spTgt spid="10"/>
                                        </p:tgtEl>
                                      </p:cBhvr>
                                      <p:to x="100000" y="60000"/>
                                    </p:animScale>
                                    <p:animScale>
                                      <p:cBhvr>
                                        <p:cTn id="40" dur="166" decel="50000">
                                          <p:stCondLst>
                                            <p:cond delay="676"/>
                                          </p:stCondLst>
                                        </p:cTn>
                                        <p:tgtEl>
                                          <p:spTgt spid="10"/>
                                        </p:tgtEl>
                                      </p:cBhvr>
                                      <p:to x="100000" y="100000"/>
                                    </p:animScale>
                                    <p:animScale>
                                      <p:cBhvr>
                                        <p:cTn id="41" dur="26">
                                          <p:stCondLst>
                                            <p:cond delay="1312"/>
                                          </p:stCondLst>
                                        </p:cTn>
                                        <p:tgtEl>
                                          <p:spTgt spid="10"/>
                                        </p:tgtEl>
                                      </p:cBhvr>
                                      <p:to x="100000" y="80000"/>
                                    </p:animScale>
                                    <p:animScale>
                                      <p:cBhvr>
                                        <p:cTn id="42" dur="166" decel="50000">
                                          <p:stCondLst>
                                            <p:cond delay="1338"/>
                                          </p:stCondLst>
                                        </p:cTn>
                                        <p:tgtEl>
                                          <p:spTgt spid="10"/>
                                        </p:tgtEl>
                                      </p:cBhvr>
                                      <p:to x="100000" y="100000"/>
                                    </p:animScale>
                                    <p:animScale>
                                      <p:cBhvr>
                                        <p:cTn id="43" dur="26">
                                          <p:stCondLst>
                                            <p:cond delay="1642"/>
                                          </p:stCondLst>
                                        </p:cTn>
                                        <p:tgtEl>
                                          <p:spTgt spid="10"/>
                                        </p:tgtEl>
                                      </p:cBhvr>
                                      <p:to x="100000" y="90000"/>
                                    </p:animScale>
                                    <p:animScale>
                                      <p:cBhvr>
                                        <p:cTn id="44" dur="166" decel="50000">
                                          <p:stCondLst>
                                            <p:cond delay="1668"/>
                                          </p:stCondLst>
                                        </p:cTn>
                                        <p:tgtEl>
                                          <p:spTgt spid="10"/>
                                        </p:tgtEl>
                                      </p:cBhvr>
                                      <p:to x="100000" y="100000"/>
                                    </p:animScale>
                                    <p:animScale>
                                      <p:cBhvr>
                                        <p:cTn id="45" dur="26">
                                          <p:stCondLst>
                                            <p:cond delay="1808"/>
                                          </p:stCondLst>
                                        </p:cTn>
                                        <p:tgtEl>
                                          <p:spTgt spid="10"/>
                                        </p:tgtEl>
                                      </p:cBhvr>
                                      <p:to x="100000" y="95000"/>
                                    </p:animScale>
                                    <p:animScale>
                                      <p:cBhvr>
                                        <p:cTn id="46" dur="166" decel="50000">
                                          <p:stCondLst>
                                            <p:cond delay="1834"/>
                                          </p:stCondLst>
                                        </p:cTn>
                                        <p:tgtEl>
                                          <p:spTgt spid="10"/>
                                        </p:tgtEl>
                                      </p:cBhvr>
                                      <p:to x="100000" y="100000"/>
                                    </p:animScale>
                                  </p:childTnLst>
                                  <p:subTnLst>
                                    <p:audio>
                                      <p:cMediaNode>
                                        <p:cTn display="0" masterRel="sameClick">
                                          <p:stCondLst>
                                            <p:cond evt="begin" delay="0">
                                              <p:tn val="31"/>
                                            </p:cond>
                                          </p:stCondLst>
                                          <p:endCondLst>
                                            <p:cond evt="onStopAudio" delay="0">
                                              <p:tgtEl>
                                                <p:sldTgt/>
                                              </p:tgtEl>
                                            </p:cond>
                                          </p:endCondLst>
                                        </p:cTn>
                                        <p:tgtEl>
                                          <p:sndTgt r:embed="rId6" name="chimes.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mediacall" presetSubtype="0" fill="hold" nodeType="clickEffect">
                                  <p:stCondLst>
                                    <p:cond delay="0"/>
                                  </p:stCondLst>
                                  <p:childTnLst>
                                    <p:cmd type="call" cmd="playFrom(0.0)">
                                      <p:cBhvr>
                                        <p:cTn id="50" dur="11834" fill="hold"/>
                                        <p:tgtEl>
                                          <p:spTgt spid="11"/>
                                        </p:tgtEl>
                                      </p:cBhvr>
                                    </p:cmd>
                                  </p:childTnLst>
                                </p:cTn>
                              </p:par>
                            </p:childTnLst>
                          </p:cTn>
                        </p:par>
                      </p:childTnLst>
                    </p:cTn>
                  </p:par>
                  <p:par>
                    <p:cTn id="51" fill="hold">
                      <p:stCondLst>
                        <p:cond delay="indefinite"/>
                      </p:stCondLst>
                      <p:childTnLst>
                        <p:par>
                          <p:cTn id="52" fill="hold">
                            <p:stCondLst>
                              <p:cond delay="0"/>
                            </p:stCondLst>
                            <p:childTnLst>
                              <p:par>
                                <p:cTn id="53" presetID="26"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wipe(down)">
                                      <p:cBhvr>
                                        <p:cTn id="55" dur="580">
                                          <p:stCondLst>
                                            <p:cond delay="0"/>
                                          </p:stCondLst>
                                        </p:cTn>
                                        <p:tgtEl>
                                          <p:spTgt spid="16"/>
                                        </p:tgtEl>
                                      </p:cBhvr>
                                    </p:animEffect>
                                    <p:anim calcmode="lin" valueType="num">
                                      <p:cBhvr>
                                        <p:cTn id="56"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61" dur="26">
                                          <p:stCondLst>
                                            <p:cond delay="650"/>
                                          </p:stCondLst>
                                        </p:cTn>
                                        <p:tgtEl>
                                          <p:spTgt spid="16"/>
                                        </p:tgtEl>
                                      </p:cBhvr>
                                      <p:to x="100000" y="60000"/>
                                    </p:animScale>
                                    <p:animScale>
                                      <p:cBhvr>
                                        <p:cTn id="62" dur="166" decel="50000">
                                          <p:stCondLst>
                                            <p:cond delay="676"/>
                                          </p:stCondLst>
                                        </p:cTn>
                                        <p:tgtEl>
                                          <p:spTgt spid="16"/>
                                        </p:tgtEl>
                                      </p:cBhvr>
                                      <p:to x="100000" y="100000"/>
                                    </p:animScale>
                                    <p:animScale>
                                      <p:cBhvr>
                                        <p:cTn id="63" dur="26">
                                          <p:stCondLst>
                                            <p:cond delay="1312"/>
                                          </p:stCondLst>
                                        </p:cTn>
                                        <p:tgtEl>
                                          <p:spTgt spid="16"/>
                                        </p:tgtEl>
                                      </p:cBhvr>
                                      <p:to x="100000" y="80000"/>
                                    </p:animScale>
                                    <p:animScale>
                                      <p:cBhvr>
                                        <p:cTn id="64" dur="166" decel="50000">
                                          <p:stCondLst>
                                            <p:cond delay="1338"/>
                                          </p:stCondLst>
                                        </p:cTn>
                                        <p:tgtEl>
                                          <p:spTgt spid="16"/>
                                        </p:tgtEl>
                                      </p:cBhvr>
                                      <p:to x="100000" y="100000"/>
                                    </p:animScale>
                                    <p:animScale>
                                      <p:cBhvr>
                                        <p:cTn id="65" dur="26">
                                          <p:stCondLst>
                                            <p:cond delay="1642"/>
                                          </p:stCondLst>
                                        </p:cTn>
                                        <p:tgtEl>
                                          <p:spTgt spid="16"/>
                                        </p:tgtEl>
                                      </p:cBhvr>
                                      <p:to x="100000" y="90000"/>
                                    </p:animScale>
                                    <p:animScale>
                                      <p:cBhvr>
                                        <p:cTn id="66" dur="166" decel="50000">
                                          <p:stCondLst>
                                            <p:cond delay="1668"/>
                                          </p:stCondLst>
                                        </p:cTn>
                                        <p:tgtEl>
                                          <p:spTgt spid="16"/>
                                        </p:tgtEl>
                                      </p:cBhvr>
                                      <p:to x="100000" y="100000"/>
                                    </p:animScale>
                                    <p:animScale>
                                      <p:cBhvr>
                                        <p:cTn id="67" dur="26">
                                          <p:stCondLst>
                                            <p:cond delay="1808"/>
                                          </p:stCondLst>
                                        </p:cTn>
                                        <p:tgtEl>
                                          <p:spTgt spid="16"/>
                                        </p:tgtEl>
                                      </p:cBhvr>
                                      <p:to x="100000" y="95000"/>
                                    </p:animScale>
                                    <p:animScale>
                                      <p:cBhvr>
                                        <p:cTn id="68" dur="166" decel="50000">
                                          <p:stCondLst>
                                            <p:cond delay="1834"/>
                                          </p:stCondLst>
                                        </p:cTn>
                                        <p:tgtEl>
                                          <p:spTgt spid="16"/>
                                        </p:tgtEl>
                                      </p:cBhvr>
                                      <p:to x="100000" y="100000"/>
                                    </p:animScale>
                                  </p:childTnLst>
                                  <p:subTnLst>
                                    <p:audio>
                                      <p:cMediaNode>
                                        <p:cTn display="0" masterRel="sameClick">
                                          <p:stCondLst>
                                            <p:cond evt="begin" delay="0">
                                              <p:tn val="53"/>
                                            </p:cond>
                                          </p:stCondLst>
                                          <p:endCondLst>
                                            <p:cond evt="onStopAudio" delay="0">
                                              <p:tgtEl>
                                                <p:sldTgt/>
                                              </p:tgtEl>
                                            </p:cond>
                                          </p:endCondLst>
                                        </p:cTn>
                                        <p:tgtEl>
                                          <p:sndTgt r:embed="rId6"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2"/>
                </p:tgtEl>
              </p:cMediaNode>
            </p:audio>
            <p:audio>
              <p:cMediaNode vol="80000">
                <p:cTn id="70" fill="hold" display="0">
                  <p:stCondLst>
                    <p:cond delay="indefinite"/>
                  </p:stCondLst>
                  <p:endCondLst>
                    <p:cond evt="onStopAudio" delay="0">
                      <p:tgtEl>
                        <p:sldTgt/>
                      </p:tgtEl>
                    </p:cond>
                  </p:endCondLst>
                </p:cTn>
                <p:tgtEl>
                  <p:spTgt spid="9"/>
                </p:tgtEl>
              </p:cMediaNode>
            </p:audio>
            <p:audio>
              <p:cMediaNode vol="80000">
                <p:cTn id="71" fill="hold" display="0">
                  <p:stCondLst>
                    <p:cond delay="indefinite"/>
                  </p:stCondLst>
                  <p:endCondLst>
                    <p:cond evt="onStopAudio" delay="0">
                      <p:tgtEl>
                        <p:sldTgt/>
                      </p:tgtEl>
                    </p:cond>
                  </p:endCondLst>
                </p:cTn>
                <p:tgtEl>
                  <p:spTgt spid="11"/>
                </p:tgtEl>
              </p:cMediaNode>
            </p:audio>
          </p:childTnLst>
        </p:cTn>
      </p:par>
    </p:tnLst>
    <p:bldLst>
      <p:bldP spid="10" grpId="0"/>
      <p:bldP spid="4"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4C5BC5-61DF-CEF6-54EE-285FC6EF06C1}"/>
              </a:ext>
            </a:extLst>
          </p:cNvPr>
          <p:cNvPicPr>
            <a:picLocks noChangeAspect="1"/>
          </p:cNvPicPr>
          <p:nvPr/>
        </p:nvPicPr>
        <p:blipFill>
          <a:blip r:embed="rId4"/>
          <a:stretch>
            <a:fillRect/>
          </a:stretch>
        </p:blipFill>
        <p:spPr>
          <a:xfrm>
            <a:off x="-76200" y="0"/>
            <a:ext cx="18364200" cy="10274299"/>
          </a:xfrm>
          <a:prstGeom prst="rect">
            <a:avLst/>
          </a:prstGeom>
        </p:spPr>
      </p:pic>
      <p:sp>
        <p:nvSpPr>
          <p:cNvPr id="4" name="Freeform 4"/>
          <p:cNvSpPr/>
          <p:nvPr/>
        </p:nvSpPr>
        <p:spPr>
          <a:xfrm>
            <a:off x="1371600" y="9334500"/>
            <a:ext cx="6120353" cy="767826"/>
          </a:xfrm>
          <a:custGeom>
            <a:avLst/>
            <a:gdLst/>
            <a:ahLst/>
            <a:cxnLst/>
            <a:rect l="l" t="t" r="r" b="b"/>
            <a:pathLst>
              <a:path w="6120353" h="767826">
                <a:moveTo>
                  <a:pt x="0" y="0"/>
                </a:moveTo>
                <a:lnTo>
                  <a:pt x="6120352" y="0"/>
                </a:lnTo>
                <a:lnTo>
                  <a:pt x="6120352" y="767826"/>
                </a:lnTo>
                <a:lnTo>
                  <a:pt x="0" y="76782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8">
            <a:extLst>
              <a:ext uri="{FF2B5EF4-FFF2-40B4-BE49-F238E27FC236}">
                <a16:creationId xmlns:a16="http://schemas.microsoft.com/office/drawing/2014/main" id="{EB238D0E-A9D2-6B60-71EE-344BB9202AF5}"/>
              </a:ext>
            </a:extLst>
          </p:cNvPr>
          <p:cNvSpPr/>
          <p:nvPr/>
        </p:nvSpPr>
        <p:spPr>
          <a:xfrm>
            <a:off x="16154400" y="-419100"/>
            <a:ext cx="3385477" cy="3135088"/>
          </a:xfrm>
          <a:custGeom>
            <a:avLst/>
            <a:gdLst/>
            <a:ahLst/>
            <a:cxnLst/>
            <a:rect l="l" t="t" r="r" b="b"/>
            <a:pathLst>
              <a:path w="2230736" h="2593879">
                <a:moveTo>
                  <a:pt x="0" y="0"/>
                </a:moveTo>
                <a:lnTo>
                  <a:pt x="2230736" y="0"/>
                </a:lnTo>
                <a:lnTo>
                  <a:pt x="2230736" y="2593879"/>
                </a:lnTo>
                <a:lnTo>
                  <a:pt x="0" y="259387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 name="Freeform 2"/>
          <p:cNvSpPr/>
          <p:nvPr/>
        </p:nvSpPr>
        <p:spPr>
          <a:xfrm>
            <a:off x="-1524000" y="7734300"/>
            <a:ext cx="4114800" cy="3572842"/>
          </a:xfrm>
          <a:custGeom>
            <a:avLst/>
            <a:gdLst/>
            <a:ahLst/>
            <a:cxnLst/>
            <a:rect l="l" t="t" r="r" b="b"/>
            <a:pathLst>
              <a:path w="740825" h="704739">
                <a:moveTo>
                  <a:pt x="0" y="0"/>
                </a:moveTo>
                <a:lnTo>
                  <a:pt x="740825" y="0"/>
                </a:lnTo>
                <a:lnTo>
                  <a:pt x="740825" y="704739"/>
                </a:lnTo>
                <a:lnTo>
                  <a:pt x="0" y="70473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pic>
        <p:nvPicPr>
          <p:cNvPr id="7" name="Picture 2">
            <a:extLst>
              <a:ext uri="{FF2B5EF4-FFF2-40B4-BE49-F238E27FC236}">
                <a16:creationId xmlns:a16="http://schemas.microsoft.com/office/drawing/2014/main" id="{34449A40-DBD7-A910-7B2E-9912BF68AACD}"/>
              </a:ext>
            </a:extLst>
          </p:cNvPr>
          <p:cNvPicPr>
            <a:picLocks noChangeAspect="1"/>
          </p:cNvPicPr>
          <p:nvPr/>
        </p:nvPicPr>
        <p:blipFill>
          <a:blip r:embed="rId11"/>
          <a:srcRect/>
          <a:stretch>
            <a:fillRect/>
          </a:stretch>
        </p:blipFill>
        <p:spPr>
          <a:xfrm>
            <a:off x="12070416" y="2703791"/>
            <a:ext cx="7469461" cy="7583209"/>
          </a:xfrm>
          <a:prstGeom prst="rect">
            <a:avLst/>
          </a:prstGeom>
        </p:spPr>
      </p:pic>
      <p:sp>
        <p:nvSpPr>
          <p:cNvPr id="8" name="Freeform 3">
            <a:extLst>
              <a:ext uri="{FF2B5EF4-FFF2-40B4-BE49-F238E27FC236}">
                <a16:creationId xmlns:a16="http://schemas.microsoft.com/office/drawing/2014/main" id="{2143B1F9-04D4-BA62-EB76-ACF91B2CF509}"/>
              </a:ext>
            </a:extLst>
          </p:cNvPr>
          <p:cNvSpPr/>
          <p:nvPr/>
        </p:nvSpPr>
        <p:spPr>
          <a:xfrm>
            <a:off x="1759884" y="1101520"/>
            <a:ext cx="9829800" cy="7583209"/>
          </a:xfrm>
          <a:custGeom>
            <a:avLst/>
            <a:gdLst/>
            <a:ahLst/>
            <a:cxnLst/>
            <a:rect l="l" t="t" r="r" b="b"/>
            <a:pathLst>
              <a:path w="3261425" h="3659383">
                <a:moveTo>
                  <a:pt x="0" y="0"/>
                </a:moveTo>
                <a:lnTo>
                  <a:pt x="3261426" y="0"/>
                </a:lnTo>
                <a:lnTo>
                  <a:pt x="3261426" y="3659383"/>
                </a:lnTo>
                <a:lnTo>
                  <a:pt x="0" y="3659383"/>
                </a:lnTo>
                <a:lnTo>
                  <a:pt x="0" y="0"/>
                </a:lnTo>
                <a:close/>
              </a:path>
            </a:pathLst>
          </a:custGeom>
          <a:blipFill>
            <a:blip r:embed="rId12"/>
            <a:stretch>
              <a:fillRect/>
            </a:stretch>
          </a:blipFill>
        </p:spPr>
      </p:sp>
    </p:spTree>
    <p:custDataLst>
      <p:tags r:id="rId1"/>
    </p:custDataLst>
    <p:extLst>
      <p:ext uri="{BB962C8B-B14F-4D97-AF65-F5344CB8AC3E}">
        <p14:creationId xmlns:p14="http://schemas.microsoft.com/office/powerpoint/2010/main" val="678751650"/>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applause.wav"/>
          </p:stSnd>
        </p:sndAc>
      </p:transition>
    </mc:Choice>
    <mc:Fallback xmlns="">
      <p:transition spd="slow">
        <p:random/>
        <p:sndAc>
          <p:stSnd>
            <p:snd r:embed="rId13" name="applause.wav"/>
          </p:stSnd>
        </p:sndAc>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DE870-83E4-C3AA-0322-ACDBDEADAA32}"/>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D6573C70-8037-6A7F-3E79-79300211F702}"/>
              </a:ext>
            </a:extLst>
          </p:cNvPr>
          <p:cNvPicPr>
            <a:picLocks noChangeAspect="1"/>
          </p:cNvPicPr>
          <p:nvPr/>
        </p:nvPicPr>
        <p:blipFill>
          <a:blip r:embed="rId3"/>
          <a:stretch>
            <a:fillRect/>
          </a:stretch>
        </p:blipFill>
        <p:spPr>
          <a:xfrm>
            <a:off x="-9832" y="-1"/>
            <a:ext cx="18297832" cy="10301499"/>
          </a:xfrm>
          <a:prstGeom prst="rect">
            <a:avLst/>
          </a:prstGeom>
        </p:spPr>
      </p:pic>
      <p:sp>
        <p:nvSpPr>
          <p:cNvPr id="2" name="Freeform 2">
            <a:extLst>
              <a:ext uri="{FF2B5EF4-FFF2-40B4-BE49-F238E27FC236}">
                <a16:creationId xmlns:a16="http://schemas.microsoft.com/office/drawing/2014/main" id="{AD056A04-F9EA-7306-3EF6-09956511A564}"/>
              </a:ext>
            </a:extLst>
          </p:cNvPr>
          <p:cNvSpPr/>
          <p:nvPr/>
        </p:nvSpPr>
        <p:spPr>
          <a:xfrm rot="6696288" flipV="1">
            <a:off x="12530297" y="-641373"/>
            <a:ext cx="6254972" cy="4792872"/>
          </a:xfrm>
          <a:custGeom>
            <a:avLst/>
            <a:gdLst/>
            <a:ahLst/>
            <a:cxnLst/>
            <a:rect l="l" t="t" r="r" b="b"/>
            <a:pathLst>
              <a:path w="6254972" h="4792872">
                <a:moveTo>
                  <a:pt x="0" y="4792872"/>
                </a:moveTo>
                <a:lnTo>
                  <a:pt x="6254972" y="4792872"/>
                </a:lnTo>
                <a:lnTo>
                  <a:pt x="6254972" y="0"/>
                </a:lnTo>
                <a:lnTo>
                  <a:pt x="0" y="0"/>
                </a:lnTo>
                <a:lnTo>
                  <a:pt x="0" y="4792872"/>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 name="Freeform 3">
            <a:extLst>
              <a:ext uri="{FF2B5EF4-FFF2-40B4-BE49-F238E27FC236}">
                <a16:creationId xmlns:a16="http://schemas.microsoft.com/office/drawing/2014/main" id="{766836AB-DAD0-085E-4F51-D8CC4C98A6A6}"/>
              </a:ext>
            </a:extLst>
          </p:cNvPr>
          <p:cNvSpPr/>
          <p:nvPr/>
        </p:nvSpPr>
        <p:spPr>
          <a:xfrm>
            <a:off x="-381000" y="114300"/>
            <a:ext cx="4289625" cy="3479323"/>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a:extLst>
              <a:ext uri="{FF2B5EF4-FFF2-40B4-BE49-F238E27FC236}">
                <a16:creationId xmlns:a16="http://schemas.microsoft.com/office/drawing/2014/main" id="{BFB0C4DD-0CE1-C0DE-6D74-4E6220EDBE1A}"/>
              </a:ext>
            </a:extLst>
          </p:cNvPr>
          <p:cNvSpPr/>
          <p:nvPr/>
        </p:nvSpPr>
        <p:spPr>
          <a:xfrm rot="249044">
            <a:off x="-1962914" y="6361420"/>
            <a:ext cx="6460618" cy="4950448"/>
          </a:xfrm>
          <a:custGeom>
            <a:avLst/>
            <a:gdLst/>
            <a:ahLst/>
            <a:cxnLst/>
            <a:rect l="l" t="t" r="r" b="b"/>
            <a:pathLst>
              <a:path w="6460618" h="4950448">
                <a:moveTo>
                  <a:pt x="0" y="0"/>
                </a:moveTo>
                <a:lnTo>
                  <a:pt x="6460618" y="0"/>
                </a:lnTo>
                <a:lnTo>
                  <a:pt x="6460618" y="4950449"/>
                </a:lnTo>
                <a:lnTo>
                  <a:pt x="0" y="495044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a:extLst>
              <a:ext uri="{FF2B5EF4-FFF2-40B4-BE49-F238E27FC236}">
                <a16:creationId xmlns:a16="http://schemas.microsoft.com/office/drawing/2014/main" id="{E1204A2C-246C-A8E9-9026-377DD71B2B1F}"/>
              </a:ext>
            </a:extLst>
          </p:cNvPr>
          <p:cNvSpPr/>
          <p:nvPr/>
        </p:nvSpPr>
        <p:spPr>
          <a:xfrm>
            <a:off x="15555057" y="7601753"/>
            <a:ext cx="1993369" cy="1896270"/>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TextBox 12">
            <a:extLst>
              <a:ext uri="{FF2B5EF4-FFF2-40B4-BE49-F238E27FC236}">
                <a16:creationId xmlns:a16="http://schemas.microsoft.com/office/drawing/2014/main" id="{9C8589A1-C0DE-ACFB-3153-A7C25039C721}"/>
              </a:ext>
            </a:extLst>
          </p:cNvPr>
          <p:cNvSpPr txBox="1"/>
          <p:nvPr/>
        </p:nvSpPr>
        <p:spPr>
          <a:xfrm>
            <a:off x="1515951" y="1755063"/>
            <a:ext cx="14404461" cy="4414029"/>
          </a:xfrm>
          <a:prstGeom prst="rect">
            <a:avLst/>
          </a:prstGeom>
        </p:spPr>
        <p:txBody>
          <a:bodyPr wrap="square" lIns="0" tIns="0" rIns="0" bIns="0" rtlCol="0" anchor="t">
            <a:spAutoFit/>
          </a:bodyPr>
          <a:lstStyle/>
          <a:p>
            <a:pPr algn="ctr">
              <a:lnSpc>
                <a:spcPts val="13330"/>
              </a:lnSpc>
            </a:pPr>
            <a:r>
              <a:rPr lang="en-US" sz="13800" dirty="0">
                <a:solidFill>
                  <a:srgbClr val="002060"/>
                </a:solidFill>
                <a:latin typeface="Congenial Black" panose="02000503040000020004" pitchFamily="2" charset="0"/>
              </a:rPr>
              <a:t>03</a:t>
            </a:r>
          </a:p>
          <a:p>
            <a:pPr algn="ctr"/>
            <a:r>
              <a:rPr lang="en-US" sz="8000" dirty="0">
                <a:solidFill>
                  <a:srgbClr val="00B050"/>
                </a:solidFill>
                <a:latin typeface="Congenial" panose="02000503040000020004" pitchFamily="2" charset="0"/>
              </a:rPr>
              <a:t>Activity 5</a:t>
            </a:r>
          </a:p>
          <a:p>
            <a:pPr algn="ctr"/>
            <a:r>
              <a:rPr lang="en-US" sz="9600" dirty="0">
                <a:solidFill>
                  <a:schemeClr val="accent6">
                    <a:lumMod val="50000"/>
                  </a:schemeClr>
                </a:solidFill>
                <a:latin typeface="Congenial Black" panose="02000503040000020004" pitchFamily="2" charset="0"/>
              </a:rPr>
              <a:t>Read and complete.</a:t>
            </a:r>
          </a:p>
        </p:txBody>
      </p:sp>
      <p:grpSp>
        <p:nvGrpSpPr>
          <p:cNvPr id="34" name="Group 33">
            <a:extLst>
              <a:ext uri="{FF2B5EF4-FFF2-40B4-BE49-F238E27FC236}">
                <a16:creationId xmlns:a16="http://schemas.microsoft.com/office/drawing/2014/main" id="{AB95B758-77F4-375C-2A50-2D5B8F0B9156}"/>
              </a:ext>
            </a:extLst>
          </p:cNvPr>
          <p:cNvGrpSpPr/>
          <p:nvPr/>
        </p:nvGrpSpPr>
        <p:grpSpPr>
          <a:xfrm>
            <a:off x="5092683" y="6486687"/>
            <a:ext cx="8102634" cy="2187188"/>
            <a:chOff x="795563" y="3102991"/>
            <a:chExt cx="16463737" cy="4387127"/>
          </a:xfrm>
        </p:grpSpPr>
        <p:grpSp>
          <p:nvGrpSpPr>
            <p:cNvPr id="35" name="Group 7">
              <a:extLst>
                <a:ext uri="{FF2B5EF4-FFF2-40B4-BE49-F238E27FC236}">
                  <a16:creationId xmlns:a16="http://schemas.microsoft.com/office/drawing/2014/main" id="{D6828973-7A83-8E1E-C00C-1756D93AE0E0}"/>
                </a:ext>
              </a:extLst>
            </p:cNvPr>
            <p:cNvGrpSpPr/>
            <p:nvPr/>
          </p:nvGrpSpPr>
          <p:grpSpPr>
            <a:xfrm>
              <a:off x="3032463" y="3517805"/>
              <a:ext cx="3972313" cy="3972313"/>
              <a:chOff x="0" y="0"/>
              <a:chExt cx="812800" cy="812800"/>
            </a:xfrm>
          </p:grpSpPr>
          <p:sp>
            <p:nvSpPr>
              <p:cNvPr id="58" name="Freeform 8">
                <a:extLst>
                  <a:ext uri="{FF2B5EF4-FFF2-40B4-BE49-F238E27FC236}">
                    <a16:creationId xmlns:a16="http://schemas.microsoft.com/office/drawing/2014/main" id="{75561DAE-1510-7A56-C151-0248FA12D73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p:spPr>
          </p:sp>
          <p:sp>
            <p:nvSpPr>
              <p:cNvPr id="59" name="TextBox 9">
                <a:extLst>
                  <a:ext uri="{FF2B5EF4-FFF2-40B4-BE49-F238E27FC236}">
                    <a16:creationId xmlns:a16="http://schemas.microsoft.com/office/drawing/2014/main" id="{54ADB370-9692-2F78-ED17-2C54C4353286}"/>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6" name="Group 35">
              <a:extLst>
                <a:ext uri="{FF2B5EF4-FFF2-40B4-BE49-F238E27FC236}">
                  <a16:creationId xmlns:a16="http://schemas.microsoft.com/office/drawing/2014/main" id="{5D00EE9A-1AB6-7E1F-1B34-06DD507B06A7}"/>
                </a:ext>
              </a:extLst>
            </p:cNvPr>
            <p:cNvGrpSpPr/>
            <p:nvPr/>
          </p:nvGrpSpPr>
          <p:grpSpPr>
            <a:xfrm>
              <a:off x="795563" y="3102991"/>
              <a:ext cx="16463737" cy="4387127"/>
              <a:chOff x="795563" y="3102991"/>
              <a:chExt cx="16463737" cy="4387127"/>
            </a:xfrm>
          </p:grpSpPr>
          <p:grpSp>
            <p:nvGrpSpPr>
              <p:cNvPr id="39" name="Group 4">
                <a:extLst>
                  <a:ext uri="{FF2B5EF4-FFF2-40B4-BE49-F238E27FC236}">
                    <a16:creationId xmlns:a16="http://schemas.microsoft.com/office/drawing/2014/main" id="{BBBE9AFF-8C64-344D-D76E-417798CB1DEF}"/>
                  </a:ext>
                </a:extLst>
              </p:cNvPr>
              <p:cNvGrpSpPr/>
              <p:nvPr/>
            </p:nvGrpSpPr>
            <p:grpSpPr>
              <a:xfrm>
                <a:off x="795563" y="3102991"/>
                <a:ext cx="3972313" cy="3972313"/>
                <a:chOff x="0" y="0"/>
                <a:chExt cx="812800" cy="812800"/>
              </a:xfrm>
            </p:grpSpPr>
            <p:sp>
              <p:nvSpPr>
                <p:cNvPr id="56" name="Freeform 5">
                  <a:extLst>
                    <a:ext uri="{FF2B5EF4-FFF2-40B4-BE49-F238E27FC236}">
                      <a16:creationId xmlns:a16="http://schemas.microsoft.com/office/drawing/2014/main" id="{C3DCD56C-EF01-6DF3-4594-2BD221CC47D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p:spPr>
            </p:sp>
            <p:sp>
              <p:nvSpPr>
                <p:cNvPr id="57" name="TextBox 6">
                  <a:extLst>
                    <a:ext uri="{FF2B5EF4-FFF2-40B4-BE49-F238E27FC236}">
                      <a16:creationId xmlns:a16="http://schemas.microsoft.com/office/drawing/2014/main" id="{06C7F16A-E1DC-B2A8-978F-1788B4CEAAD3}"/>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0" name="Group 10">
                <a:extLst>
                  <a:ext uri="{FF2B5EF4-FFF2-40B4-BE49-F238E27FC236}">
                    <a16:creationId xmlns:a16="http://schemas.microsoft.com/office/drawing/2014/main" id="{2693AB82-63EB-3F34-2C94-38C8DDCD1FAF}"/>
                  </a:ext>
                </a:extLst>
              </p:cNvPr>
              <p:cNvGrpSpPr/>
              <p:nvPr/>
            </p:nvGrpSpPr>
            <p:grpSpPr>
              <a:xfrm>
                <a:off x="5633779" y="3102991"/>
                <a:ext cx="3972313" cy="3972313"/>
                <a:chOff x="0" y="0"/>
                <a:chExt cx="812800" cy="812800"/>
              </a:xfrm>
            </p:grpSpPr>
            <p:sp>
              <p:nvSpPr>
                <p:cNvPr id="54" name="Freeform 11">
                  <a:extLst>
                    <a:ext uri="{FF2B5EF4-FFF2-40B4-BE49-F238E27FC236}">
                      <a16:creationId xmlns:a16="http://schemas.microsoft.com/office/drawing/2014/main" id="{C6BF211D-AB7F-3212-5041-8BF3DBB4F69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p:spPr>
            </p:sp>
            <p:sp>
              <p:nvSpPr>
                <p:cNvPr id="55" name="TextBox 12">
                  <a:extLst>
                    <a:ext uri="{FF2B5EF4-FFF2-40B4-BE49-F238E27FC236}">
                      <a16:creationId xmlns:a16="http://schemas.microsoft.com/office/drawing/2014/main" id="{04FF2207-68B4-B551-66D2-5A70904EA149}"/>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1" name="Group 13">
                <a:extLst>
                  <a:ext uri="{FF2B5EF4-FFF2-40B4-BE49-F238E27FC236}">
                    <a16:creationId xmlns:a16="http://schemas.microsoft.com/office/drawing/2014/main" id="{49A4A266-2CB7-85BC-AA32-6AD0935B625E}"/>
                  </a:ext>
                </a:extLst>
              </p:cNvPr>
              <p:cNvGrpSpPr/>
              <p:nvPr/>
            </p:nvGrpSpPr>
            <p:grpSpPr>
              <a:xfrm>
                <a:off x="8162212" y="3517805"/>
                <a:ext cx="3972313" cy="3972313"/>
                <a:chOff x="0" y="0"/>
                <a:chExt cx="812800" cy="812800"/>
              </a:xfrm>
            </p:grpSpPr>
            <p:sp>
              <p:nvSpPr>
                <p:cNvPr id="52" name="Freeform 14">
                  <a:extLst>
                    <a:ext uri="{FF2B5EF4-FFF2-40B4-BE49-F238E27FC236}">
                      <a16:creationId xmlns:a16="http://schemas.microsoft.com/office/drawing/2014/main" id="{A4BD1D20-8A36-9684-A5CB-85E817D1BBF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p:spPr>
            </p:sp>
            <p:sp>
              <p:nvSpPr>
                <p:cNvPr id="53" name="TextBox 15">
                  <a:extLst>
                    <a:ext uri="{FF2B5EF4-FFF2-40B4-BE49-F238E27FC236}">
                      <a16:creationId xmlns:a16="http://schemas.microsoft.com/office/drawing/2014/main" id="{89A63029-EA5F-7456-B407-F5FF9689B06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2" name="Group 16">
                <a:extLst>
                  <a:ext uri="{FF2B5EF4-FFF2-40B4-BE49-F238E27FC236}">
                    <a16:creationId xmlns:a16="http://schemas.microsoft.com/office/drawing/2014/main" id="{FB72FD45-DBBE-9DDE-2B48-C8C9B3DFAE29}"/>
                  </a:ext>
                </a:extLst>
              </p:cNvPr>
              <p:cNvGrpSpPr/>
              <p:nvPr/>
            </p:nvGrpSpPr>
            <p:grpSpPr>
              <a:xfrm>
                <a:off x="10763528" y="3102991"/>
                <a:ext cx="3972313" cy="3972313"/>
                <a:chOff x="0" y="0"/>
                <a:chExt cx="812800" cy="812800"/>
              </a:xfrm>
            </p:grpSpPr>
            <p:sp>
              <p:nvSpPr>
                <p:cNvPr id="50" name="Freeform 17">
                  <a:extLst>
                    <a:ext uri="{FF2B5EF4-FFF2-40B4-BE49-F238E27FC236}">
                      <a16:creationId xmlns:a16="http://schemas.microsoft.com/office/drawing/2014/main" id="{6DB7CB98-8FA8-D4EA-553F-CACC8308402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p:spPr>
            </p:sp>
            <p:sp>
              <p:nvSpPr>
                <p:cNvPr id="51" name="TextBox 18">
                  <a:extLst>
                    <a:ext uri="{FF2B5EF4-FFF2-40B4-BE49-F238E27FC236}">
                      <a16:creationId xmlns:a16="http://schemas.microsoft.com/office/drawing/2014/main" id="{7843C34F-4349-CFED-1270-717D3A5D753A}"/>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3" name="Group 19">
                <a:extLst>
                  <a:ext uri="{FF2B5EF4-FFF2-40B4-BE49-F238E27FC236}">
                    <a16:creationId xmlns:a16="http://schemas.microsoft.com/office/drawing/2014/main" id="{1763E838-0210-08BF-D94C-5C0580D2F03E}"/>
                  </a:ext>
                </a:extLst>
              </p:cNvPr>
              <p:cNvGrpSpPr/>
              <p:nvPr/>
            </p:nvGrpSpPr>
            <p:grpSpPr>
              <a:xfrm>
                <a:off x="13286987" y="3517805"/>
                <a:ext cx="3972313" cy="3972313"/>
                <a:chOff x="0" y="0"/>
                <a:chExt cx="812800" cy="812800"/>
              </a:xfrm>
            </p:grpSpPr>
            <p:sp>
              <p:nvSpPr>
                <p:cNvPr id="48" name="Freeform 20">
                  <a:extLst>
                    <a:ext uri="{FF2B5EF4-FFF2-40B4-BE49-F238E27FC236}">
                      <a16:creationId xmlns:a16="http://schemas.microsoft.com/office/drawing/2014/main" id="{5A2C9BB3-52A4-0072-2C57-281407F41CE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p:spPr>
            </p:sp>
            <p:sp>
              <p:nvSpPr>
                <p:cNvPr id="49" name="TextBox 21">
                  <a:extLst>
                    <a:ext uri="{FF2B5EF4-FFF2-40B4-BE49-F238E27FC236}">
                      <a16:creationId xmlns:a16="http://schemas.microsoft.com/office/drawing/2014/main" id="{EF5B7DE8-9A8C-007D-B232-79CA096DC06C}"/>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44" name="Freeform 22">
                <a:extLst>
                  <a:ext uri="{FF2B5EF4-FFF2-40B4-BE49-F238E27FC236}">
                    <a16:creationId xmlns:a16="http://schemas.microsoft.com/office/drawing/2014/main" id="{2A32ECF5-556E-F921-A32E-B54A9853AA22}"/>
                  </a:ext>
                </a:extLst>
              </p:cNvPr>
              <p:cNvSpPr/>
              <p:nvPr/>
            </p:nvSpPr>
            <p:spPr>
              <a:xfrm>
                <a:off x="1513449" y="4317356"/>
                <a:ext cx="7315200" cy="492113"/>
              </a:xfrm>
              <a:custGeom>
                <a:avLst/>
                <a:gdLst/>
                <a:ahLst/>
                <a:cxnLst/>
                <a:rect l="l" t="t" r="r" b="b"/>
                <a:pathLst>
                  <a:path w="7315200" h="492113">
                    <a:moveTo>
                      <a:pt x="0" y="0"/>
                    </a:moveTo>
                    <a:lnTo>
                      <a:pt x="7315200" y="0"/>
                    </a:lnTo>
                    <a:lnTo>
                      <a:pt x="7315200" y="492114"/>
                    </a:lnTo>
                    <a:lnTo>
                      <a:pt x="0" y="49211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45" name="Freeform 23">
                <a:extLst>
                  <a:ext uri="{FF2B5EF4-FFF2-40B4-BE49-F238E27FC236}">
                    <a16:creationId xmlns:a16="http://schemas.microsoft.com/office/drawing/2014/main" id="{1DB4672D-EB97-9A47-9F36-38BB236FD8A1}"/>
                  </a:ext>
                </a:extLst>
              </p:cNvPr>
              <p:cNvSpPr/>
              <p:nvPr/>
            </p:nvSpPr>
            <p:spPr>
              <a:xfrm>
                <a:off x="11607403" y="4563413"/>
                <a:ext cx="5333813" cy="492113"/>
              </a:xfrm>
              <a:custGeom>
                <a:avLst/>
                <a:gdLst/>
                <a:ahLst/>
                <a:cxnLst/>
                <a:rect l="l" t="t" r="r" b="b"/>
                <a:pathLst>
                  <a:path w="5333813" h="492113">
                    <a:moveTo>
                      <a:pt x="0" y="0"/>
                    </a:moveTo>
                    <a:lnTo>
                      <a:pt x="5333813" y="0"/>
                    </a:lnTo>
                    <a:lnTo>
                      <a:pt x="5333813" y="492114"/>
                    </a:lnTo>
                    <a:lnTo>
                      <a:pt x="0" y="492114"/>
                    </a:lnTo>
                    <a:lnTo>
                      <a:pt x="0" y="0"/>
                    </a:lnTo>
                    <a:close/>
                  </a:path>
                </a:pathLst>
              </a:custGeom>
              <a:blipFill>
                <a:blip r:embed="rId8">
                  <a:extLst>
                    <a:ext uri="{96DAC541-7B7A-43D3-8B79-37D633B846F1}">
                      <asvg:svgBlip xmlns:asvg="http://schemas.microsoft.com/office/drawing/2016/SVG/main" xmlns="" r:embed="rId9"/>
                    </a:ext>
                  </a:extLst>
                </a:blip>
                <a:stretch>
                  <a:fillRect r="-37147"/>
                </a:stretch>
              </a:blipFill>
            </p:spPr>
          </p:sp>
          <p:sp>
            <p:nvSpPr>
              <p:cNvPr id="46" name="Freeform 24">
                <a:extLst>
                  <a:ext uri="{FF2B5EF4-FFF2-40B4-BE49-F238E27FC236}">
                    <a16:creationId xmlns:a16="http://schemas.microsoft.com/office/drawing/2014/main" id="{18582925-8E33-F5D5-B35B-8C0A241645C4}"/>
                  </a:ext>
                </a:extLst>
              </p:cNvPr>
              <p:cNvSpPr/>
              <p:nvPr/>
            </p:nvSpPr>
            <p:spPr>
              <a:xfrm>
                <a:off x="1226018"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47" name="Freeform 25">
                <a:extLst>
                  <a:ext uri="{FF2B5EF4-FFF2-40B4-BE49-F238E27FC236}">
                    <a16:creationId xmlns:a16="http://schemas.microsoft.com/office/drawing/2014/main" id="{BE4E636C-9248-C4EA-BB79-98CC314D5569}"/>
                  </a:ext>
                </a:extLst>
              </p:cNvPr>
              <p:cNvSpPr/>
              <p:nvPr/>
            </p:nvSpPr>
            <p:spPr>
              <a:xfrm>
                <a:off x="9027432"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grpSp>
    </p:spTree>
    <p:custDataLst>
      <p:tags r:id="rId1"/>
    </p:custDataLst>
    <p:extLst>
      <p:ext uri="{BB962C8B-B14F-4D97-AF65-F5344CB8AC3E}">
        <p14:creationId xmlns:p14="http://schemas.microsoft.com/office/powerpoint/2010/main" val="37991492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0BAF2-3FC0-8ED1-9BB0-1E8B1FB4914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4D312843-B832-DE56-A11E-0A8AC8A38A1A}"/>
              </a:ext>
            </a:extLst>
          </p:cNvPr>
          <p:cNvPicPr>
            <a:picLocks noChangeAspect="1"/>
          </p:cNvPicPr>
          <p:nvPr/>
        </p:nvPicPr>
        <p:blipFill>
          <a:blip r:embed="rId6"/>
          <a:stretch>
            <a:fillRect/>
          </a:stretch>
        </p:blipFill>
        <p:spPr>
          <a:xfrm>
            <a:off x="-9832" y="-1"/>
            <a:ext cx="18297832" cy="10301499"/>
          </a:xfrm>
          <a:prstGeom prst="rect">
            <a:avLst/>
          </a:prstGeom>
        </p:spPr>
      </p:pic>
      <p:pic>
        <p:nvPicPr>
          <p:cNvPr id="25" name="Picture 24">
            <a:extLst>
              <a:ext uri="{FF2B5EF4-FFF2-40B4-BE49-F238E27FC236}">
                <a16:creationId xmlns:a16="http://schemas.microsoft.com/office/drawing/2014/main" id="{FEF93675-1197-4624-8460-C8D458EA62BB}"/>
              </a:ext>
            </a:extLst>
          </p:cNvPr>
          <p:cNvPicPr>
            <a:picLocks noChangeAspect="1"/>
          </p:cNvPicPr>
          <p:nvPr/>
        </p:nvPicPr>
        <p:blipFill>
          <a:blip r:embed="rId7"/>
          <a:stretch>
            <a:fillRect/>
          </a:stretch>
        </p:blipFill>
        <p:spPr>
          <a:xfrm>
            <a:off x="9589455" y="5890336"/>
            <a:ext cx="5219756" cy="35090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a:extLst>
              <a:ext uri="{FF2B5EF4-FFF2-40B4-BE49-F238E27FC236}">
                <a16:creationId xmlns:a16="http://schemas.microsoft.com/office/drawing/2014/main" id="{EA3875F1-0C75-442B-9079-F49EE3B03675}"/>
              </a:ext>
            </a:extLst>
          </p:cNvPr>
          <p:cNvPicPr>
            <a:picLocks noChangeAspect="1"/>
          </p:cNvPicPr>
          <p:nvPr/>
        </p:nvPicPr>
        <p:blipFill>
          <a:blip r:embed="rId8"/>
          <a:stretch>
            <a:fillRect/>
          </a:stretch>
        </p:blipFill>
        <p:spPr>
          <a:xfrm>
            <a:off x="9589454" y="1795449"/>
            <a:ext cx="5219756" cy="34798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a:extLst>
              <a:ext uri="{FF2B5EF4-FFF2-40B4-BE49-F238E27FC236}">
                <a16:creationId xmlns:a16="http://schemas.microsoft.com/office/drawing/2014/main" id="{DE761C87-6779-44C2-AF0A-4E76257C70DC}"/>
              </a:ext>
            </a:extLst>
          </p:cNvPr>
          <p:cNvPicPr>
            <a:picLocks noChangeAspect="1"/>
          </p:cNvPicPr>
          <p:nvPr/>
        </p:nvPicPr>
        <p:blipFill>
          <a:blip r:embed="rId9"/>
          <a:stretch>
            <a:fillRect/>
          </a:stretch>
        </p:blipFill>
        <p:spPr>
          <a:xfrm>
            <a:off x="3408096" y="1795449"/>
            <a:ext cx="5219756" cy="34831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60F3A0C3-D61A-44B0-8A2E-C9B669961F4F}"/>
              </a:ext>
            </a:extLst>
          </p:cNvPr>
          <p:cNvPicPr>
            <a:picLocks noChangeAspect="1"/>
          </p:cNvPicPr>
          <p:nvPr/>
        </p:nvPicPr>
        <p:blipFill>
          <a:blip r:embed="rId10"/>
          <a:stretch>
            <a:fillRect/>
          </a:stretch>
        </p:blipFill>
        <p:spPr>
          <a:xfrm>
            <a:off x="3408096" y="5890336"/>
            <a:ext cx="5219756" cy="34704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Freeform 12">
            <a:extLst>
              <a:ext uri="{FF2B5EF4-FFF2-40B4-BE49-F238E27FC236}">
                <a16:creationId xmlns:a16="http://schemas.microsoft.com/office/drawing/2014/main" id="{16DE7EEA-2B3E-FBB9-5643-B077ABF33653}"/>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7" name="TextBox 17">
            <a:extLst>
              <a:ext uri="{FF2B5EF4-FFF2-40B4-BE49-F238E27FC236}">
                <a16:creationId xmlns:a16="http://schemas.microsoft.com/office/drawing/2014/main" id="{E0E48FA1-14E7-78A7-FE1E-50A4EA1BBD2A}"/>
              </a:ext>
            </a:extLst>
          </p:cNvPr>
          <p:cNvSpPr txBox="1"/>
          <p:nvPr/>
        </p:nvSpPr>
        <p:spPr>
          <a:xfrm>
            <a:off x="1649119" y="681717"/>
            <a:ext cx="4724400" cy="771651"/>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Look and say.</a:t>
            </a:r>
          </a:p>
        </p:txBody>
      </p:sp>
      <p:sp>
        <p:nvSpPr>
          <p:cNvPr id="2" name="Freeform 6">
            <a:extLst>
              <a:ext uri="{FF2B5EF4-FFF2-40B4-BE49-F238E27FC236}">
                <a16:creationId xmlns:a16="http://schemas.microsoft.com/office/drawing/2014/main" id="{17657B2F-FDF2-91E3-5680-74A7A0EF7592}"/>
              </a:ext>
            </a:extLst>
          </p:cNvPr>
          <p:cNvSpPr/>
          <p:nvPr/>
        </p:nvSpPr>
        <p:spPr>
          <a:xfrm rot="19654650">
            <a:off x="15339181" y="-408269"/>
            <a:ext cx="3006803" cy="2440803"/>
          </a:xfrm>
          <a:custGeom>
            <a:avLst/>
            <a:gdLst/>
            <a:ahLst/>
            <a:cxnLst/>
            <a:rect l="l" t="t" r="r" b="b"/>
            <a:pathLst>
              <a:path w="4206580" h="4114800">
                <a:moveTo>
                  <a:pt x="0" y="0"/>
                </a:moveTo>
                <a:lnTo>
                  <a:pt x="4206580" y="0"/>
                </a:lnTo>
                <a:lnTo>
                  <a:pt x="4206580" y="4114800"/>
                </a:lnTo>
                <a:lnTo>
                  <a:pt x="0" y="41148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21" name="Freeform 21">
            <a:extLst>
              <a:ext uri="{FF2B5EF4-FFF2-40B4-BE49-F238E27FC236}">
                <a16:creationId xmlns:a16="http://schemas.microsoft.com/office/drawing/2014/main" id="{3A4AA54E-DE0F-0965-BC83-CC832BF7FC5D}"/>
              </a:ext>
            </a:extLst>
          </p:cNvPr>
          <p:cNvSpPr/>
          <p:nvPr/>
        </p:nvSpPr>
        <p:spPr>
          <a:xfrm>
            <a:off x="-1282930" y="9065377"/>
            <a:ext cx="4495800" cy="538117"/>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4" name="Freeform 14">
            <a:extLst>
              <a:ext uri="{FF2B5EF4-FFF2-40B4-BE49-F238E27FC236}">
                <a16:creationId xmlns:a16="http://schemas.microsoft.com/office/drawing/2014/main" id="{12DE73E8-2095-5F86-2B56-FACE90268D2B}"/>
              </a:ext>
            </a:extLst>
          </p:cNvPr>
          <p:cNvSpPr/>
          <p:nvPr/>
        </p:nvSpPr>
        <p:spPr>
          <a:xfrm rot="1125223">
            <a:off x="2523902" y="8787161"/>
            <a:ext cx="1205286" cy="1146195"/>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pic>
        <p:nvPicPr>
          <p:cNvPr id="15" name="Track 42">
            <a:hlinkClick r:id="" action="ppaction://media"/>
            <a:extLst>
              <a:ext uri="{FF2B5EF4-FFF2-40B4-BE49-F238E27FC236}">
                <a16:creationId xmlns:a16="http://schemas.microsoft.com/office/drawing/2014/main" id="{058BF71D-6F2B-7339-B4EA-174506084639}"/>
              </a:ext>
            </a:extLst>
          </p:cNvPr>
          <p:cNvPicPr>
            <a:picLocks noChangeAspect="1"/>
          </p:cNvPicPr>
          <p:nvPr>
            <a:audioFile r:link="rId2"/>
            <p:extLst>
              <p:ext uri="{DAA4B4D4-6D71-4841-9C94-3DE7FCFB9230}">
                <p14:media xmlns:p14="http://schemas.microsoft.com/office/powerpoint/2010/main" r:embed="rId3">
                  <p14:trim st="16256" end="46439.5312"/>
                </p14:media>
              </p:ext>
            </p:extLst>
          </p:nvPr>
        </p:nvPicPr>
        <p:blipFill>
          <a:blip r:embed="rId19"/>
          <a:stretch>
            <a:fillRect/>
          </a:stretch>
        </p:blipFill>
        <p:spPr>
          <a:xfrm>
            <a:off x="-1610550" y="2881380"/>
            <a:ext cx="1311275" cy="1311275"/>
          </a:xfrm>
          <a:prstGeom prst="rect">
            <a:avLst/>
          </a:prstGeom>
        </p:spPr>
      </p:pic>
      <p:pic>
        <p:nvPicPr>
          <p:cNvPr id="18" name="Track 42">
            <a:hlinkClick r:id="" action="ppaction://media"/>
            <a:extLst>
              <a:ext uri="{FF2B5EF4-FFF2-40B4-BE49-F238E27FC236}">
                <a16:creationId xmlns:a16="http://schemas.microsoft.com/office/drawing/2014/main" id="{AE0B52C6-2A66-CF68-6BE7-65A44D18036D}"/>
              </a:ext>
            </a:extLst>
          </p:cNvPr>
          <p:cNvPicPr>
            <a:picLocks noChangeAspect="1"/>
          </p:cNvPicPr>
          <p:nvPr>
            <a:audioFile r:link="rId2"/>
            <p:extLst>
              <p:ext uri="{DAA4B4D4-6D71-4841-9C94-3DE7FCFB9230}">
                <p14:media xmlns:p14="http://schemas.microsoft.com/office/powerpoint/2010/main" r:embed="rId3">
                  <p14:trim st="11798" end="51391.5312"/>
                </p14:media>
              </p:ext>
            </p:extLst>
          </p:nvPr>
        </p:nvPicPr>
        <p:blipFill>
          <a:blip r:embed="rId19"/>
          <a:stretch>
            <a:fillRect/>
          </a:stretch>
        </p:blipFill>
        <p:spPr>
          <a:xfrm>
            <a:off x="18456759" y="2738437"/>
            <a:ext cx="1311275" cy="1311275"/>
          </a:xfrm>
          <a:prstGeom prst="rect">
            <a:avLst/>
          </a:prstGeom>
        </p:spPr>
      </p:pic>
      <p:pic>
        <p:nvPicPr>
          <p:cNvPr id="20" name="Track 42">
            <a:hlinkClick r:id="" action="ppaction://media"/>
            <a:extLst>
              <a:ext uri="{FF2B5EF4-FFF2-40B4-BE49-F238E27FC236}">
                <a16:creationId xmlns:a16="http://schemas.microsoft.com/office/drawing/2014/main" id="{038222A0-21E6-7084-66EA-AA70F323A67E}"/>
              </a:ext>
            </a:extLst>
          </p:cNvPr>
          <p:cNvPicPr>
            <a:picLocks noChangeAspect="1"/>
          </p:cNvPicPr>
          <p:nvPr>
            <a:audioFile r:link="rId2"/>
            <p:extLst>
              <p:ext uri="{DAA4B4D4-6D71-4841-9C94-3DE7FCFB9230}">
                <p14:media xmlns:p14="http://schemas.microsoft.com/office/powerpoint/2010/main" r:embed="rId3">
                  <p14:trim st="20770" end="41427.5312"/>
                </p14:media>
              </p:ext>
            </p:extLst>
          </p:nvPr>
        </p:nvPicPr>
        <p:blipFill>
          <a:blip r:embed="rId19"/>
          <a:stretch>
            <a:fillRect/>
          </a:stretch>
        </p:blipFill>
        <p:spPr>
          <a:xfrm>
            <a:off x="-1610550" y="6877694"/>
            <a:ext cx="1311275" cy="1311275"/>
          </a:xfrm>
          <a:prstGeom prst="rect">
            <a:avLst/>
          </a:prstGeom>
        </p:spPr>
      </p:pic>
      <p:pic>
        <p:nvPicPr>
          <p:cNvPr id="23" name="Track 42">
            <a:hlinkClick r:id="" action="ppaction://media"/>
            <a:extLst>
              <a:ext uri="{FF2B5EF4-FFF2-40B4-BE49-F238E27FC236}">
                <a16:creationId xmlns:a16="http://schemas.microsoft.com/office/drawing/2014/main" id="{250DB5D3-077B-7A40-5A27-41524507B6A9}"/>
              </a:ext>
            </a:extLst>
          </p:cNvPr>
          <p:cNvPicPr>
            <a:picLocks noChangeAspect="1"/>
          </p:cNvPicPr>
          <p:nvPr>
            <a:audioFile r:link="rId2"/>
            <p:extLst>
              <p:ext uri="{DAA4B4D4-6D71-4841-9C94-3DE7FCFB9230}">
                <p14:media xmlns:p14="http://schemas.microsoft.com/office/powerpoint/2010/main" r:embed="rId3">
                  <p14:trim st="25189" end="37098.5312"/>
                </p14:media>
              </p:ext>
            </p:extLst>
          </p:nvPr>
        </p:nvPicPr>
        <p:blipFill>
          <a:blip r:embed="rId19"/>
          <a:stretch>
            <a:fillRect/>
          </a:stretch>
        </p:blipFill>
        <p:spPr>
          <a:xfrm>
            <a:off x="18502222" y="7393355"/>
            <a:ext cx="1311275" cy="1311275"/>
          </a:xfrm>
          <a:prstGeom prst="rect">
            <a:avLst/>
          </a:prstGeom>
        </p:spPr>
      </p:pic>
      <p:sp>
        <p:nvSpPr>
          <p:cNvPr id="11" name="headache">
            <a:extLst>
              <a:ext uri="{FF2B5EF4-FFF2-40B4-BE49-F238E27FC236}">
                <a16:creationId xmlns:a16="http://schemas.microsoft.com/office/drawing/2014/main" id="{840FB6C4-F9F2-6AE3-3727-16B7C086DE5F}"/>
              </a:ext>
            </a:extLst>
          </p:cNvPr>
          <p:cNvSpPr txBox="1"/>
          <p:nvPr/>
        </p:nvSpPr>
        <p:spPr>
          <a:xfrm>
            <a:off x="249076" y="3143138"/>
            <a:ext cx="4495800" cy="830997"/>
          </a:xfrm>
          <a:prstGeom prst="rect">
            <a:avLst/>
          </a:prstGeom>
          <a:ln>
            <a:solidFill>
              <a:srgbClr val="002060"/>
            </a:solidFill>
          </a:ln>
        </p:spPr>
        <p:txBody>
          <a:bodyPr wrap="square" lIns="0" tIns="0" rIns="0" bIns="0" rtlCol="0" anchor="t">
            <a:spAutoFit/>
          </a:bodyPr>
          <a:lstStyle/>
          <a:p>
            <a:pPr marL="0" lvl="0" indent="0" algn="ctr">
              <a:spcBef>
                <a:spcPct val="0"/>
              </a:spcBef>
            </a:pPr>
            <a:r>
              <a:rPr lang="en-US" sz="5400" dirty="0">
                <a:solidFill>
                  <a:srgbClr val="002060"/>
                </a:solidFill>
                <a:latin typeface="Arial Rounded MT Bold" panose="020F0704030504030204" pitchFamily="34" charset="0"/>
              </a:rPr>
              <a:t>a headache</a:t>
            </a:r>
          </a:p>
        </p:txBody>
      </p:sp>
      <p:sp>
        <p:nvSpPr>
          <p:cNvPr id="16" name="headache">
            <a:extLst>
              <a:ext uri="{FF2B5EF4-FFF2-40B4-BE49-F238E27FC236}">
                <a16:creationId xmlns:a16="http://schemas.microsoft.com/office/drawing/2014/main" id="{6CC25C08-1165-FF2D-1FA7-3BA3CFA9FAE9}"/>
              </a:ext>
            </a:extLst>
          </p:cNvPr>
          <p:cNvSpPr txBox="1"/>
          <p:nvPr/>
        </p:nvSpPr>
        <p:spPr>
          <a:xfrm>
            <a:off x="14477999" y="3143138"/>
            <a:ext cx="3700005" cy="830997"/>
          </a:xfrm>
          <a:prstGeom prst="rect">
            <a:avLst/>
          </a:prstGeom>
          <a:ln>
            <a:solidFill>
              <a:srgbClr val="002060"/>
            </a:solidFill>
          </a:ln>
        </p:spPr>
        <p:txBody>
          <a:bodyPr wrap="square" lIns="0" tIns="0" rIns="0" bIns="0" rtlCol="0" anchor="t">
            <a:spAutoFit/>
          </a:bodyPr>
          <a:lstStyle/>
          <a:p>
            <a:pPr marL="0" lvl="0" indent="0" algn="ctr">
              <a:spcBef>
                <a:spcPct val="0"/>
              </a:spcBef>
            </a:pPr>
            <a:r>
              <a:rPr lang="en-US" sz="5400" dirty="0">
                <a:solidFill>
                  <a:srgbClr val="002060"/>
                </a:solidFill>
                <a:latin typeface="Arial Rounded MT Bold" panose="020F0704030504030204" pitchFamily="34" charset="0"/>
              </a:rPr>
              <a:t>toothache</a:t>
            </a:r>
          </a:p>
        </p:txBody>
      </p:sp>
      <p:sp>
        <p:nvSpPr>
          <p:cNvPr id="22" name="headache">
            <a:extLst>
              <a:ext uri="{FF2B5EF4-FFF2-40B4-BE49-F238E27FC236}">
                <a16:creationId xmlns:a16="http://schemas.microsoft.com/office/drawing/2014/main" id="{2BB701D9-2AC0-3B2B-2474-F36C313F51FE}"/>
              </a:ext>
            </a:extLst>
          </p:cNvPr>
          <p:cNvSpPr txBox="1"/>
          <p:nvPr/>
        </p:nvSpPr>
        <p:spPr>
          <a:xfrm>
            <a:off x="14004354" y="7042637"/>
            <a:ext cx="4006016" cy="1661993"/>
          </a:xfrm>
          <a:prstGeom prst="rect">
            <a:avLst/>
          </a:prstGeom>
          <a:ln>
            <a:solidFill>
              <a:srgbClr val="002060"/>
            </a:solidFill>
          </a:ln>
        </p:spPr>
        <p:txBody>
          <a:bodyPr wrap="square" lIns="0" tIns="0" rIns="0" bIns="0" rtlCol="0" anchor="t">
            <a:spAutoFit/>
          </a:bodyPr>
          <a:lstStyle/>
          <a:p>
            <a:pPr marL="0" lvl="0" indent="0" algn="ctr">
              <a:spcBef>
                <a:spcPct val="0"/>
              </a:spcBef>
            </a:pPr>
            <a:r>
              <a:rPr lang="en-US" sz="5400" dirty="0">
                <a:solidFill>
                  <a:srgbClr val="002060"/>
                </a:solidFill>
                <a:latin typeface="Arial Rounded MT Bold" panose="020F0704030504030204" pitchFamily="34" charset="0"/>
              </a:rPr>
              <a:t>a stomach ache</a:t>
            </a:r>
          </a:p>
        </p:txBody>
      </p:sp>
      <p:sp>
        <p:nvSpPr>
          <p:cNvPr id="19" name="headache">
            <a:extLst>
              <a:ext uri="{FF2B5EF4-FFF2-40B4-BE49-F238E27FC236}">
                <a16:creationId xmlns:a16="http://schemas.microsoft.com/office/drawing/2014/main" id="{F01020A8-5B13-4CDE-932E-F2E74D888E33}"/>
              </a:ext>
            </a:extLst>
          </p:cNvPr>
          <p:cNvSpPr txBox="1"/>
          <p:nvPr/>
        </p:nvSpPr>
        <p:spPr>
          <a:xfrm>
            <a:off x="277630" y="7042637"/>
            <a:ext cx="4739415" cy="830997"/>
          </a:xfrm>
          <a:prstGeom prst="rect">
            <a:avLst/>
          </a:prstGeom>
          <a:ln>
            <a:solidFill>
              <a:srgbClr val="002060"/>
            </a:solidFill>
          </a:ln>
        </p:spPr>
        <p:txBody>
          <a:bodyPr wrap="square" lIns="0" tIns="0" rIns="0" bIns="0" rtlCol="0" anchor="t">
            <a:spAutoFit/>
          </a:bodyPr>
          <a:lstStyle/>
          <a:p>
            <a:pPr marL="0" lvl="0" indent="0" algn="ctr">
              <a:spcBef>
                <a:spcPct val="0"/>
              </a:spcBef>
            </a:pPr>
            <a:r>
              <a:rPr lang="en-US" sz="5400" dirty="0">
                <a:solidFill>
                  <a:srgbClr val="002060"/>
                </a:solidFill>
                <a:latin typeface="Arial Rounded MT Bold" panose="020F0704030504030204" pitchFamily="34" charset="0"/>
              </a:rPr>
              <a:t>a sore throat</a:t>
            </a:r>
          </a:p>
        </p:txBody>
      </p:sp>
    </p:spTree>
    <p:custDataLst>
      <p:tags r:id="rId1"/>
    </p:custDataLst>
    <p:extLst>
      <p:ext uri="{BB962C8B-B14F-4D97-AF65-F5344CB8AC3E}">
        <p14:creationId xmlns:p14="http://schemas.microsoft.com/office/powerpoint/2010/main" val="2612043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2480" fill="hold"/>
                                        <p:tgtEl>
                                          <p:spTgt spid="15"/>
                                        </p:tgtEl>
                                      </p:cBhvr>
                                    </p:cmd>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1+#ppt_w/2"/>
                                          </p:val>
                                        </p:tav>
                                        <p:tav tm="100000">
                                          <p:val>
                                            <p:strVal val="#ppt_x"/>
                                          </p:val>
                                        </p:tav>
                                      </p:tavLst>
                                    </p:anim>
                                    <p:anim calcmode="lin" valueType="num">
                                      <p:cBhvr additive="base">
                                        <p:cTn id="16" dur="500" fill="hold"/>
                                        <p:tgtEl>
                                          <p:spTgt spid="16"/>
                                        </p:tgtEl>
                                        <p:attrNameLst>
                                          <p:attrName>ppt_y</p:attrName>
                                        </p:attrNameLst>
                                      </p:cBhvr>
                                      <p:tavLst>
                                        <p:tav tm="0">
                                          <p:val>
                                            <p:strVal val="#ppt_y"/>
                                          </p:val>
                                        </p:tav>
                                        <p:tav tm="100000">
                                          <p:val>
                                            <p:strVal val="#ppt_y"/>
                                          </p:val>
                                        </p:tav>
                                      </p:tavLst>
                                    </p:anim>
                                  </p:childTnLst>
                                </p:cTn>
                              </p:par>
                              <p:par>
                                <p:cTn id="17" presetID="1" presetClass="mediacall" presetSubtype="0" fill="hold" nodeType="withEffect">
                                  <p:stCondLst>
                                    <p:cond delay="0"/>
                                  </p:stCondLst>
                                  <p:childTnLst>
                                    <p:cmd type="call" cmd="playFrom(0.0)">
                                      <p:cBhvr>
                                        <p:cTn id="18" dur="1986" fill="hold"/>
                                        <p:tgtEl>
                                          <p:spTgt spid="18"/>
                                        </p:tgtEl>
                                      </p:cBhvr>
                                    </p:cmd>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0-#ppt_w/2"/>
                                          </p:val>
                                        </p:tav>
                                        <p:tav tm="100000">
                                          <p:val>
                                            <p:strVal val="#ppt_x"/>
                                          </p:val>
                                        </p:tav>
                                      </p:tavLst>
                                    </p:anim>
                                    <p:anim calcmode="lin" valueType="num">
                                      <p:cBhvr additive="base">
                                        <p:cTn id="24" dur="500" fill="hold"/>
                                        <p:tgtEl>
                                          <p:spTgt spid="19"/>
                                        </p:tgtEl>
                                        <p:attrNameLst>
                                          <p:attrName>ppt_y</p:attrName>
                                        </p:attrNameLst>
                                      </p:cBhvr>
                                      <p:tavLst>
                                        <p:tav tm="0">
                                          <p:val>
                                            <p:strVal val="#ppt_y"/>
                                          </p:val>
                                        </p:tav>
                                        <p:tav tm="100000">
                                          <p:val>
                                            <p:strVal val="#ppt_y"/>
                                          </p:val>
                                        </p:tav>
                                      </p:tavLst>
                                    </p:anim>
                                  </p:childTnLst>
                                </p:cTn>
                              </p:par>
                              <p:par>
                                <p:cTn id="25" presetID="1" presetClass="mediacall" presetSubtype="0" fill="hold" nodeType="withEffect">
                                  <p:stCondLst>
                                    <p:cond delay="0"/>
                                  </p:stCondLst>
                                  <p:childTnLst>
                                    <p:cmd type="call" cmd="playFrom(0.0)">
                                      <p:cBhvr>
                                        <p:cTn id="26" dur="2978" fill="hold"/>
                                        <p:tgtEl>
                                          <p:spTgt spid="20"/>
                                        </p:tgtEl>
                                      </p:cBhvr>
                                    </p:cmd>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1+#ppt_w/2"/>
                                          </p:val>
                                        </p:tav>
                                        <p:tav tm="100000">
                                          <p:val>
                                            <p:strVal val="#ppt_x"/>
                                          </p:val>
                                        </p:tav>
                                      </p:tavLst>
                                    </p:anim>
                                    <p:anim calcmode="lin" valueType="num">
                                      <p:cBhvr additive="base">
                                        <p:cTn id="32" dur="500" fill="hold"/>
                                        <p:tgtEl>
                                          <p:spTgt spid="22"/>
                                        </p:tgtEl>
                                        <p:attrNameLst>
                                          <p:attrName>ppt_y</p:attrName>
                                        </p:attrNameLst>
                                      </p:cBhvr>
                                      <p:tavLst>
                                        <p:tav tm="0">
                                          <p:val>
                                            <p:strVal val="#ppt_y"/>
                                          </p:val>
                                        </p:tav>
                                        <p:tav tm="100000">
                                          <p:val>
                                            <p:strVal val="#ppt_y"/>
                                          </p:val>
                                        </p:tav>
                                      </p:tavLst>
                                    </p:anim>
                                  </p:childTnLst>
                                </p:cTn>
                              </p:par>
                              <p:par>
                                <p:cTn id="33" presetID="1" presetClass="mediacall" presetSubtype="0" fill="hold" nodeType="withEffect">
                                  <p:stCondLst>
                                    <p:cond delay="0"/>
                                  </p:stCondLst>
                                  <p:childTnLst>
                                    <p:cmd type="call" cmd="playFrom(0.0)">
                                      <p:cBhvr>
                                        <p:cTn id="34" dur="2888"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15"/>
                </p:tgtEl>
              </p:cMediaNode>
            </p:audio>
            <p:audio>
              <p:cMediaNode vol="80000">
                <p:cTn id="36" fill="hold" display="0">
                  <p:stCondLst>
                    <p:cond delay="indefinite"/>
                  </p:stCondLst>
                  <p:endCondLst>
                    <p:cond evt="onStopAudio" delay="0">
                      <p:tgtEl>
                        <p:sldTgt/>
                      </p:tgtEl>
                    </p:cond>
                  </p:endCondLst>
                </p:cTn>
                <p:tgtEl>
                  <p:spTgt spid="18"/>
                </p:tgtEl>
              </p:cMediaNode>
            </p:audio>
            <p:audio>
              <p:cMediaNode vol="80000">
                <p:cTn id="37" fill="hold" display="0">
                  <p:stCondLst>
                    <p:cond delay="indefinite"/>
                  </p:stCondLst>
                  <p:endCondLst>
                    <p:cond evt="onStopAudio" delay="0">
                      <p:tgtEl>
                        <p:sldTgt/>
                      </p:tgtEl>
                    </p:cond>
                  </p:endCondLst>
                </p:cTn>
                <p:tgtEl>
                  <p:spTgt spid="20"/>
                </p:tgtEl>
              </p:cMediaNode>
            </p:audio>
            <p:audio>
              <p:cMediaNode vol="80000">
                <p:cTn id="38" fill="hold" display="0">
                  <p:stCondLst>
                    <p:cond delay="indefinite"/>
                  </p:stCondLst>
                  <p:endCondLst>
                    <p:cond evt="onStopAudio" delay="0">
                      <p:tgtEl>
                        <p:sldTgt/>
                      </p:tgtEl>
                    </p:cond>
                  </p:endCondLst>
                </p:cTn>
                <p:tgtEl>
                  <p:spTgt spid="23"/>
                </p:tgtEl>
              </p:cMediaNode>
            </p:audio>
          </p:childTnLst>
        </p:cTn>
      </p:par>
    </p:tnLst>
    <p:bldLst>
      <p:bldP spid="11" grpId="0" animBg="1"/>
      <p:bldP spid="16" grpId="0" animBg="1"/>
      <p:bldP spid="22"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0BAF2-3FC0-8ED1-9BB0-1E8B1FB4914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4D312843-B832-DE56-A11E-0A8AC8A38A1A}"/>
              </a:ext>
            </a:extLst>
          </p:cNvPr>
          <p:cNvPicPr>
            <a:picLocks noChangeAspect="1"/>
          </p:cNvPicPr>
          <p:nvPr/>
        </p:nvPicPr>
        <p:blipFill>
          <a:blip r:embed="rId6"/>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16DE7EEA-2B3E-FBB9-5643-B077ABF33653}"/>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7" name="TextBox 17">
            <a:extLst>
              <a:ext uri="{FF2B5EF4-FFF2-40B4-BE49-F238E27FC236}">
                <a16:creationId xmlns:a16="http://schemas.microsoft.com/office/drawing/2014/main" id="{E0E48FA1-14E7-78A7-FE1E-50A4EA1BBD2A}"/>
              </a:ext>
            </a:extLst>
          </p:cNvPr>
          <p:cNvSpPr txBox="1"/>
          <p:nvPr/>
        </p:nvSpPr>
        <p:spPr>
          <a:xfrm>
            <a:off x="1649118" y="681717"/>
            <a:ext cx="6580481" cy="775149"/>
          </a:xfrm>
          <a:prstGeom prst="rect">
            <a:avLst/>
          </a:prstGeom>
        </p:spPr>
        <p:txBody>
          <a:bodyPr wrap="square" lIns="0" tIns="0" rIns="0" bIns="0" rtlCol="0" anchor="t">
            <a:spAutoFit/>
          </a:bodyPr>
          <a:lstStyle/>
          <a:p>
            <a:pPr>
              <a:lnSpc>
                <a:spcPts val="5503"/>
              </a:lnSpc>
            </a:pPr>
            <a:r>
              <a:rPr lang="en-US" sz="6399" b="1" dirty="0">
                <a:solidFill>
                  <a:srgbClr val="8F4251"/>
                </a:solidFill>
                <a:latin typeface="Suranna"/>
              </a:rPr>
              <a:t>Read and complete.</a:t>
            </a:r>
          </a:p>
        </p:txBody>
      </p:sp>
      <p:sp>
        <p:nvSpPr>
          <p:cNvPr id="2" name="Freeform 6">
            <a:extLst>
              <a:ext uri="{FF2B5EF4-FFF2-40B4-BE49-F238E27FC236}">
                <a16:creationId xmlns:a16="http://schemas.microsoft.com/office/drawing/2014/main" id="{17657B2F-FDF2-91E3-5680-74A7A0EF7592}"/>
              </a:ext>
            </a:extLst>
          </p:cNvPr>
          <p:cNvSpPr/>
          <p:nvPr/>
        </p:nvSpPr>
        <p:spPr>
          <a:xfrm rot="19654650">
            <a:off x="15339181" y="-408269"/>
            <a:ext cx="3006803" cy="2440803"/>
          </a:xfrm>
          <a:custGeom>
            <a:avLst/>
            <a:gdLst/>
            <a:ahLst/>
            <a:cxnLst/>
            <a:rect l="l" t="t" r="r" b="b"/>
            <a:pathLst>
              <a:path w="4206580" h="4114800">
                <a:moveTo>
                  <a:pt x="0" y="0"/>
                </a:moveTo>
                <a:lnTo>
                  <a:pt x="4206580" y="0"/>
                </a:lnTo>
                <a:lnTo>
                  <a:pt x="4206580"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1" name="Freeform 21">
            <a:extLst>
              <a:ext uri="{FF2B5EF4-FFF2-40B4-BE49-F238E27FC236}">
                <a16:creationId xmlns:a16="http://schemas.microsoft.com/office/drawing/2014/main" id="{3A4AA54E-DE0F-0965-BC83-CC832BF7FC5D}"/>
              </a:ext>
            </a:extLst>
          </p:cNvPr>
          <p:cNvSpPr/>
          <p:nvPr/>
        </p:nvSpPr>
        <p:spPr>
          <a:xfrm>
            <a:off x="-1282930" y="9065377"/>
            <a:ext cx="4495800" cy="538117"/>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4" name="Freeform 14">
            <a:extLst>
              <a:ext uri="{FF2B5EF4-FFF2-40B4-BE49-F238E27FC236}">
                <a16:creationId xmlns:a16="http://schemas.microsoft.com/office/drawing/2014/main" id="{12DE73E8-2095-5F86-2B56-FACE90268D2B}"/>
              </a:ext>
            </a:extLst>
          </p:cNvPr>
          <p:cNvSpPr/>
          <p:nvPr/>
        </p:nvSpPr>
        <p:spPr>
          <a:xfrm rot="1125223">
            <a:off x="2523902" y="8787161"/>
            <a:ext cx="1205286" cy="1146195"/>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1" name="headache">
            <a:extLst>
              <a:ext uri="{FF2B5EF4-FFF2-40B4-BE49-F238E27FC236}">
                <a16:creationId xmlns:a16="http://schemas.microsoft.com/office/drawing/2014/main" id="{840FB6C4-F9F2-6AE3-3727-16B7C086DE5F}"/>
              </a:ext>
            </a:extLst>
          </p:cNvPr>
          <p:cNvSpPr txBox="1"/>
          <p:nvPr/>
        </p:nvSpPr>
        <p:spPr>
          <a:xfrm>
            <a:off x="10109030" y="3672446"/>
            <a:ext cx="7765043" cy="2332818"/>
          </a:xfrm>
          <a:prstGeom prst="rect">
            <a:avLst/>
          </a:prstGeom>
          <a:ln>
            <a:noFill/>
          </a:ln>
        </p:spPr>
        <p:txBody>
          <a:bodyPr wrap="square" lIns="0" tIns="0" rIns="0" bIns="0" rtlCol="0" anchor="t">
            <a:spAutoFit/>
          </a:bodyPr>
          <a:lstStyle/>
          <a:p>
            <a:pPr lvl="0">
              <a:lnSpc>
                <a:spcPct val="150000"/>
              </a:lnSpc>
              <a:spcBef>
                <a:spcPts val="600"/>
              </a:spcBef>
              <a:spcAft>
                <a:spcPts val="600"/>
              </a:spcAft>
            </a:pPr>
            <a:r>
              <a:rPr lang="en-US" sz="5400" b="1" dirty="0">
                <a:solidFill>
                  <a:srgbClr val="C00000"/>
                </a:solidFill>
                <a:latin typeface="Arial Rounded MT Bold" panose="020F0704030504030204" pitchFamily="34" charset="0"/>
              </a:rPr>
              <a:t>1. </a:t>
            </a:r>
            <a:r>
              <a:rPr lang="en-US" sz="5400" dirty="0">
                <a:solidFill>
                  <a:srgbClr val="002060"/>
                </a:solidFill>
                <a:latin typeface="Arial Rounded MT Bold" panose="020F0704030504030204" pitchFamily="34" charset="0"/>
              </a:rPr>
              <a:t>I feel tired. I have a _________________ .</a:t>
            </a:r>
          </a:p>
        </p:txBody>
      </p:sp>
      <p:sp>
        <p:nvSpPr>
          <p:cNvPr id="3" name="headache">
            <a:extLst>
              <a:ext uri="{FF2B5EF4-FFF2-40B4-BE49-F238E27FC236}">
                <a16:creationId xmlns:a16="http://schemas.microsoft.com/office/drawing/2014/main" id="{59824DCD-5077-7B33-88D8-FB0405F017A5}"/>
              </a:ext>
            </a:extLst>
          </p:cNvPr>
          <p:cNvSpPr txBox="1"/>
          <p:nvPr/>
        </p:nvSpPr>
        <p:spPr>
          <a:xfrm>
            <a:off x="10141957" y="5143500"/>
            <a:ext cx="3505200" cy="923330"/>
          </a:xfrm>
          <a:prstGeom prst="rect">
            <a:avLst/>
          </a:prstGeom>
          <a:ln>
            <a:noFill/>
          </a:ln>
        </p:spPr>
        <p:txBody>
          <a:bodyPr wrap="square" lIns="0" tIns="0" rIns="0" bIns="0" rtlCol="0" anchor="t">
            <a:spAutoFit/>
          </a:bodyPr>
          <a:lstStyle/>
          <a:p>
            <a:pPr lvl="0">
              <a:spcBef>
                <a:spcPct val="0"/>
              </a:spcBef>
            </a:pPr>
            <a:r>
              <a:rPr lang="en-US" sz="6000" dirty="0">
                <a:solidFill>
                  <a:srgbClr val="C00000"/>
                </a:solidFill>
                <a:latin typeface="Modern Love" panose="04090805081005020601" pitchFamily="82" charset="0"/>
              </a:rPr>
              <a:t>headache</a:t>
            </a:r>
          </a:p>
        </p:txBody>
      </p:sp>
      <p:pic>
        <p:nvPicPr>
          <p:cNvPr id="5" name="Track 42">
            <a:hlinkClick r:id="" action="ppaction://media"/>
            <a:extLst>
              <a:ext uri="{FF2B5EF4-FFF2-40B4-BE49-F238E27FC236}">
                <a16:creationId xmlns:a16="http://schemas.microsoft.com/office/drawing/2014/main" id="{96E617D3-FDD8-A2A3-444B-07FACA0642C2}"/>
              </a:ext>
            </a:extLst>
          </p:cNvPr>
          <p:cNvPicPr>
            <a:picLocks noChangeAspect="1"/>
          </p:cNvPicPr>
          <p:nvPr>
            <a:audioFile r:link="rId2"/>
            <p:extLst>
              <p:ext uri="{DAA4B4D4-6D71-4841-9C94-3DE7FCFB9230}">
                <p14:media xmlns:p14="http://schemas.microsoft.com/office/powerpoint/2010/main" r:embed="rId3">
                  <p14:trim st="17372" end="46439.5312"/>
                </p14:media>
              </p:ext>
            </p:extLst>
          </p:nvPr>
        </p:nvPicPr>
        <p:blipFill>
          <a:blip r:embed="rId15"/>
          <a:stretch>
            <a:fillRect/>
          </a:stretch>
        </p:blipFill>
        <p:spPr>
          <a:xfrm>
            <a:off x="18814872" y="3984478"/>
            <a:ext cx="1311275" cy="1311275"/>
          </a:xfrm>
          <a:prstGeom prst="rect">
            <a:avLst/>
          </a:prstGeom>
        </p:spPr>
      </p:pic>
      <p:pic>
        <p:nvPicPr>
          <p:cNvPr id="15" name="Picture 14">
            <a:extLst>
              <a:ext uri="{FF2B5EF4-FFF2-40B4-BE49-F238E27FC236}">
                <a16:creationId xmlns:a16="http://schemas.microsoft.com/office/drawing/2014/main" id="{AF6B5F23-1598-41E7-ACF6-17BAD64A92BA}"/>
              </a:ext>
            </a:extLst>
          </p:cNvPr>
          <p:cNvPicPr>
            <a:picLocks noChangeAspect="1"/>
          </p:cNvPicPr>
          <p:nvPr/>
        </p:nvPicPr>
        <p:blipFill>
          <a:blip r:embed="rId16"/>
          <a:stretch>
            <a:fillRect/>
          </a:stretch>
        </p:blipFill>
        <p:spPr>
          <a:xfrm>
            <a:off x="1345876" y="2440929"/>
            <a:ext cx="7186964" cy="47958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3113671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par>
                                <p:cTn id="15" presetID="1" presetClass="mediacall" presetSubtype="0" fill="hold" nodeType="withEffect">
                                  <p:stCondLst>
                                    <p:cond delay="0"/>
                                  </p:stCondLst>
                                  <p:childTnLst>
                                    <p:cmd type="call" cmd="playFrom(0.0)">
                                      <p:cBhvr>
                                        <p:cTn id="16" dur="13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5"/>
                </p:tgtEl>
              </p:cMediaNode>
            </p:audio>
          </p:childTnLst>
        </p:cTn>
      </p:par>
    </p:tnLst>
    <p:bldLst>
      <p:bldP spid="11"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0BAF2-3FC0-8ED1-9BB0-1E8B1FB4914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4D312843-B832-DE56-A11E-0A8AC8A38A1A}"/>
              </a:ext>
            </a:extLst>
          </p:cNvPr>
          <p:cNvPicPr>
            <a:picLocks noChangeAspect="1"/>
          </p:cNvPicPr>
          <p:nvPr/>
        </p:nvPicPr>
        <p:blipFill>
          <a:blip r:embed="rId6"/>
          <a:stretch>
            <a:fillRect/>
          </a:stretch>
        </p:blipFill>
        <p:spPr>
          <a:xfrm>
            <a:off x="0" y="-44132"/>
            <a:ext cx="18297832" cy="10301499"/>
          </a:xfrm>
          <a:prstGeom prst="rect">
            <a:avLst/>
          </a:prstGeom>
        </p:spPr>
      </p:pic>
      <p:sp>
        <p:nvSpPr>
          <p:cNvPr id="12" name="Freeform 12">
            <a:extLst>
              <a:ext uri="{FF2B5EF4-FFF2-40B4-BE49-F238E27FC236}">
                <a16:creationId xmlns:a16="http://schemas.microsoft.com/office/drawing/2014/main" id="{16DE7EEA-2B3E-FBB9-5643-B077ABF33653}"/>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7" name="TextBox 17">
            <a:extLst>
              <a:ext uri="{FF2B5EF4-FFF2-40B4-BE49-F238E27FC236}">
                <a16:creationId xmlns:a16="http://schemas.microsoft.com/office/drawing/2014/main" id="{E0E48FA1-14E7-78A7-FE1E-50A4EA1BBD2A}"/>
              </a:ext>
            </a:extLst>
          </p:cNvPr>
          <p:cNvSpPr txBox="1"/>
          <p:nvPr/>
        </p:nvSpPr>
        <p:spPr>
          <a:xfrm>
            <a:off x="1649118" y="681717"/>
            <a:ext cx="6580481" cy="775149"/>
          </a:xfrm>
          <a:prstGeom prst="rect">
            <a:avLst/>
          </a:prstGeom>
        </p:spPr>
        <p:txBody>
          <a:bodyPr wrap="square" lIns="0" tIns="0" rIns="0" bIns="0" rtlCol="0" anchor="t">
            <a:spAutoFit/>
          </a:bodyPr>
          <a:lstStyle/>
          <a:p>
            <a:pPr>
              <a:lnSpc>
                <a:spcPts val="5503"/>
              </a:lnSpc>
            </a:pPr>
            <a:r>
              <a:rPr lang="en-US" sz="6399" b="1" dirty="0">
                <a:solidFill>
                  <a:srgbClr val="8F4251"/>
                </a:solidFill>
                <a:latin typeface="Suranna"/>
              </a:rPr>
              <a:t>Read and complete.</a:t>
            </a:r>
          </a:p>
        </p:txBody>
      </p:sp>
      <p:sp>
        <p:nvSpPr>
          <p:cNvPr id="2" name="Freeform 6">
            <a:extLst>
              <a:ext uri="{FF2B5EF4-FFF2-40B4-BE49-F238E27FC236}">
                <a16:creationId xmlns:a16="http://schemas.microsoft.com/office/drawing/2014/main" id="{17657B2F-FDF2-91E3-5680-74A7A0EF7592}"/>
              </a:ext>
            </a:extLst>
          </p:cNvPr>
          <p:cNvSpPr/>
          <p:nvPr/>
        </p:nvSpPr>
        <p:spPr>
          <a:xfrm rot="19654650">
            <a:off x="15339181" y="-408269"/>
            <a:ext cx="3006803" cy="2440803"/>
          </a:xfrm>
          <a:custGeom>
            <a:avLst/>
            <a:gdLst/>
            <a:ahLst/>
            <a:cxnLst/>
            <a:rect l="l" t="t" r="r" b="b"/>
            <a:pathLst>
              <a:path w="4206580" h="4114800">
                <a:moveTo>
                  <a:pt x="0" y="0"/>
                </a:moveTo>
                <a:lnTo>
                  <a:pt x="4206580" y="0"/>
                </a:lnTo>
                <a:lnTo>
                  <a:pt x="4206580"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1" name="Freeform 21">
            <a:extLst>
              <a:ext uri="{FF2B5EF4-FFF2-40B4-BE49-F238E27FC236}">
                <a16:creationId xmlns:a16="http://schemas.microsoft.com/office/drawing/2014/main" id="{3A4AA54E-DE0F-0965-BC83-CC832BF7FC5D}"/>
              </a:ext>
            </a:extLst>
          </p:cNvPr>
          <p:cNvSpPr/>
          <p:nvPr/>
        </p:nvSpPr>
        <p:spPr>
          <a:xfrm>
            <a:off x="-1282930" y="9065377"/>
            <a:ext cx="4495800" cy="538117"/>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4" name="Freeform 14">
            <a:extLst>
              <a:ext uri="{FF2B5EF4-FFF2-40B4-BE49-F238E27FC236}">
                <a16:creationId xmlns:a16="http://schemas.microsoft.com/office/drawing/2014/main" id="{12DE73E8-2095-5F86-2B56-FACE90268D2B}"/>
              </a:ext>
            </a:extLst>
          </p:cNvPr>
          <p:cNvSpPr/>
          <p:nvPr/>
        </p:nvSpPr>
        <p:spPr>
          <a:xfrm rot="1125223">
            <a:off x="2523902" y="8787161"/>
            <a:ext cx="1205286" cy="1146195"/>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pic>
        <p:nvPicPr>
          <p:cNvPr id="16" name="Picture 15" descr="Cartoon of a child and child&#10;&#10;Description automatically generated">
            <a:extLst>
              <a:ext uri="{FF2B5EF4-FFF2-40B4-BE49-F238E27FC236}">
                <a16:creationId xmlns:a16="http://schemas.microsoft.com/office/drawing/2014/main" id="{E4A01A16-0E25-C67C-139A-3CE406BD78A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876229" y="1746523"/>
            <a:ext cx="4949691" cy="3289356"/>
          </a:xfrm>
          <a:prstGeom prst="rect">
            <a:avLst/>
          </a:prstGeom>
          <a:effectLst>
            <a:glow rad="317500">
              <a:schemeClr val="accent3">
                <a:satMod val="175000"/>
                <a:alpha val="40000"/>
              </a:schemeClr>
            </a:glow>
          </a:effectLst>
        </p:spPr>
      </p:pic>
      <p:pic>
        <p:nvPicPr>
          <p:cNvPr id="18" name="happy-cooking-show-111370">
            <a:hlinkClick r:id="" action="ppaction://media"/>
            <a:extLst>
              <a:ext uri="{FF2B5EF4-FFF2-40B4-BE49-F238E27FC236}">
                <a16:creationId xmlns:a16="http://schemas.microsoft.com/office/drawing/2014/main" id="{8293E8C1-62BD-E60F-E411-62A9C8287011}"/>
              </a:ext>
            </a:extLst>
          </p:cNvPr>
          <p:cNvPicPr>
            <a:picLocks noChangeAspect="1"/>
          </p:cNvPicPr>
          <p:nvPr>
            <a:audioFile r:link="rId3"/>
            <p:extLst>
              <p:ext uri="{DAA4B4D4-6D71-4841-9C94-3DE7FCFB9230}">
                <p14:media xmlns:p14="http://schemas.microsoft.com/office/powerpoint/2010/main" r:embed="rId2"/>
              </p:ext>
            </p:extLst>
          </p:nvPr>
        </p:nvPicPr>
        <p:blipFill>
          <a:blip r:embed="rId16">
            <a:duotone>
              <a:prstClr val="black"/>
              <a:schemeClr val="accent3">
                <a:tint val="45000"/>
                <a:satMod val="400000"/>
              </a:schemeClr>
            </a:duotone>
          </a:blip>
          <a:stretch>
            <a:fillRect/>
          </a:stretch>
        </p:blipFill>
        <p:spPr>
          <a:xfrm>
            <a:off x="18659683" y="2895599"/>
            <a:ext cx="1121521" cy="1121521"/>
          </a:xfrm>
          <a:prstGeom prst="rect">
            <a:avLst/>
          </a:prstGeom>
          <a:effectLst>
            <a:glow rad="228600">
              <a:schemeClr val="bg1">
                <a:alpha val="40000"/>
              </a:schemeClr>
            </a:glow>
          </a:effectLst>
        </p:spPr>
      </p:pic>
      <p:pic>
        <p:nvPicPr>
          <p:cNvPr id="3" name="Picture 2">
            <a:extLst>
              <a:ext uri="{FF2B5EF4-FFF2-40B4-BE49-F238E27FC236}">
                <a16:creationId xmlns:a16="http://schemas.microsoft.com/office/drawing/2014/main" id="{3985FEDD-CBBD-4E9A-98FE-DF367968069E}"/>
              </a:ext>
            </a:extLst>
          </p:cNvPr>
          <p:cNvPicPr>
            <a:picLocks noChangeAspect="1"/>
          </p:cNvPicPr>
          <p:nvPr/>
        </p:nvPicPr>
        <p:blipFill>
          <a:blip r:embed="rId17"/>
          <a:stretch>
            <a:fillRect/>
          </a:stretch>
        </p:blipFill>
        <p:spPr>
          <a:xfrm>
            <a:off x="462081" y="1898407"/>
            <a:ext cx="6205645" cy="3921563"/>
          </a:xfrm>
          <a:prstGeom prst="rect">
            <a:avLst/>
          </a:prstGeom>
          <a:ln w="88900" cap="sq" cmpd="thickThin">
            <a:solidFill>
              <a:schemeClr val="accent6">
                <a:lumMod val="50000"/>
              </a:schemeClr>
            </a:solidFill>
            <a:prstDash val="solid"/>
            <a:miter lim="800000"/>
          </a:ln>
          <a:effectLst>
            <a:glow rad="228600">
              <a:schemeClr val="accent3">
                <a:satMod val="175000"/>
                <a:alpha val="40000"/>
              </a:schemeClr>
            </a:glow>
            <a:innerShdw blurRad="76200">
              <a:srgbClr val="000000"/>
            </a:innerShdw>
          </a:effectLst>
        </p:spPr>
      </p:pic>
      <p:pic>
        <p:nvPicPr>
          <p:cNvPr id="4" name="Picture 3">
            <a:extLst>
              <a:ext uri="{FF2B5EF4-FFF2-40B4-BE49-F238E27FC236}">
                <a16:creationId xmlns:a16="http://schemas.microsoft.com/office/drawing/2014/main" id="{9CBB2123-553D-4EDA-8DB9-E92705E2FBA2}"/>
              </a:ext>
            </a:extLst>
          </p:cNvPr>
          <p:cNvPicPr>
            <a:picLocks noChangeAspect="1"/>
          </p:cNvPicPr>
          <p:nvPr/>
        </p:nvPicPr>
        <p:blipFill>
          <a:blip r:embed="rId18"/>
          <a:stretch>
            <a:fillRect/>
          </a:stretch>
        </p:blipFill>
        <p:spPr>
          <a:xfrm>
            <a:off x="7197663" y="2781300"/>
            <a:ext cx="4784886" cy="4154445"/>
          </a:xfrm>
          <a:prstGeom prst="rect">
            <a:avLst/>
          </a:prstGeom>
          <a:ln w="88900" cap="sq" cmpd="thickThin">
            <a:solidFill>
              <a:schemeClr val="accent6">
                <a:lumMod val="50000"/>
              </a:schemeClr>
            </a:solidFill>
            <a:prstDash val="solid"/>
            <a:miter lim="800000"/>
          </a:ln>
          <a:effectLst>
            <a:glow rad="228600">
              <a:schemeClr val="accent3">
                <a:satMod val="175000"/>
                <a:alpha val="40000"/>
              </a:schemeClr>
            </a:glow>
            <a:innerShdw blurRad="76200">
              <a:srgbClr val="000000"/>
            </a:innerShdw>
          </a:effectLst>
        </p:spPr>
      </p:pic>
      <p:pic>
        <p:nvPicPr>
          <p:cNvPr id="5" name="Picture 4">
            <a:extLst>
              <a:ext uri="{FF2B5EF4-FFF2-40B4-BE49-F238E27FC236}">
                <a16:creationId xmlns:a16="http://schemas.microsoft.com/office/drawing/2014/main" id="{193EA49F-3D76-410C-AFD3-119FFD7D3993}"/>
              </a:ext>
            </a:extLst>
          </p:cNvPr>
          <p:cNvPicPr>
            <a:picLocks noChangeAspect="1"/>
          </p:cNvPicPr>
          <p:nvPr/>
        </p:nvPicPr>
        <p:blipFill>
          <a:blip r:embed="rId19"/>
          <a:stretch>
            <a:fillRect/>
          </a:stretch>
        </p:blipFill>
        <p:spPr>
          <a:xfrm>
            <a:off x="12460354" y="4821714"/>
            <a:ext cx="5359673" cy="4703388"/>
          </a:xfrm>
          <a:prstGeom prst="rect">
            <a:avLst/>
          </a:prstGeom>
          <a:ln w="88900" cap="sq" cmpd="thickThin">
            <a:solidFill>
              <a:schemeClr val="accent6">
                <a:lumMod val="50000"/>
              </a:schemeClr>
            </a:solidFill>
            <a:prstDash val="solid"/>
            <a:miter lim="800000"/>
          </a:ln>
          <a:effectLst>
            <a:glow rad="228600">
              <a:schemeClr val="accent3">
                <a:satMod val="175000"/>
                <a:alpha val="40000"/>
              </a:schemeClr>
            </a:glow>
            <a:innerShdw blurRad="76200">
              <a:srgbClr val="000000"/>
            </a:innerShdw>
          </a:effectLst>
        </p:spPr>
      </p:pic>
    </p:spTree>
    <p:custDataLst>
      <p:tags r:id="rId1"/>
    </p:custDataLst>
    <p:extLst>
      <p:ext uri="{BB962C8B-B14F-4D97-AF65-F5344CB8AC3E}">
        <p14:creationId xmlns:p14="http://schemas.microsoft.com/office/powerpoint/2010/main" val="121388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825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0BAF2-3FC0-8ED1-9BB0-1E8B1FB4914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4D312843-B832-DE56-A11E-0A8AC8A38A1A}"/>
              </a:ext>
            </a:extLst>
          </p:cNvPr>
          <p:cNvPicPr>
            <a:picLocks noChangeAspect="1"/>
          </p:cNvPicPr>
          <p:nvPr/>
        </p:nvPicPr>
        <p:blipFill>
          <a:blip r:embed="rId6"/>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16DE7EEA-2B3E-FBB9-5643-B077ABF33653}"/>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7" name="TextBox 17">
            <a:extLst>
              <a:ext uri="{FF2B5EF4-FFF2-40B4-BE49-F238E27FC236}">
                <a16:creationId xmlns:a16="http://schemas.microsoft.com/office/drawing/2014/main" id="{E0E48FA1-14E7-78A7-FE1E-50A4EA1BBD2A}"/>
              </a:ext>
            </a:extLst>
          </p:cNvPr>
          <p:cNvSpPr txBox="1"/>
          <p:nvPr/>
        </p:nvSpPr>
        <p:spPr>
          <a:xfrm>
            <a:off x="1649118" y="681717"/>
            <a:ext cx="6580481" cy="775149"/>
          </a:xfrm>
          <a:prstGeom prst="rect">
            <a:avLst/>
          </a:prstGeom>
        </p:spPr>
        <p:txBody>
          <a:bodyPr wrap="square" lIns="0" tIns="0" rIns="0" bIns="0" rtlCol="0" anchor="t">
            <a:spAutoFit/>
          </a:bodyPr>
          <a:lstStyle/>
          <a:p>
            <a:pPr>
              <a:lnSpc>
                <a:spcPts val="5503"/>
              </a:lnSpc>
            </a:pPr>
            <a:r>
              <a:rPr lang="en-US" sz="6399" b="1" dirty="0">
                <a:solidFill>
                  <a:srgbClr val="8F4251"/>
                </a:solidFill>
                <a:latin typeface="Suranna"/>
              </a:rPr>
              <a:t>Read and complete.</a:t>
            </a:r>
          </a:p>
        </p:txBody>
      </p:sp>
      <p:sp>
        <p:nvSpPr>
          <p:cNvPr id="2" name="Freeform 6">
            <a:extLst>
              <a:ext uri="{FF2B5EF4-FFF2-40B4-BE49-F238E27FC236}">
                <a16:creationId xmlns:a16="http://schemas.microsoft.com/office/drawing/2014/main" id="{17657B2F-FDF2-91E3-5680-74A7A0EF7592}"/>
              </a:ext>
            </a:extLst>
          </p:cNvPr>
          <p:cNvSpPr/>
          <p:nvPr/>
        </p:nvSpPr>
        <p:spPr>
          <a:xfrm rot="19654650">
            <a:off x="15339181" y="-408269"/>
            <a:ext cx="3006803" cy="2440803"/>
          </a:xfrm>
          <a:custGeom>
            <a:avLst/>
            <a:gdLst/>
            <a:ahLst/>
            <a:cxnLst/>
            <a:rect l="l" t="t" r="r" b="b"/>
            <a:pathLst>
              <a:path w="4206580" h="4114800">
                <a:moveTo>
                  <a:pt x="0" y="0"/>
                </a:moveTo>
                <a:lnTo>
                  <a:pt x="4206580" y="0"/>
                </a:lnTo>
                <a:lnTo>
                  <a:pt x="4206580"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1" name="Freeform 21">
            <a:extLst>
              <a:ext uri="{FF2B5EF4-FFF2-40B4-BE49-F238E27FC236}">
                <a16:creationId xmlns:a16="http://schemas.microsoft.com/office/drawing/2014/main" id="{3A4AA54E-DE0F-0965-BC83-CC832BF7FC5D}"/>
              </a:ext>
            </a:extLst>
          </p:cNvPr>
          <p:cNvSpPr/>
          <p:nvPr/>
        </p:nvSpPr>
        <p:spPr>
          <a:xfrm>
            <a:off x="-1282930" y="9065377"/>
            <a:ext cx="4495800" cy="538117"/>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4" name="Freeform 14">
            <a:extLst>
              <a:ext uri="{FF2B5EF4-FFF2-40B4-BE49-F238E27FC236}">
                <a16:creationId xmlns:a16="http://schemas.microsoft.com/office/drawing/2014/main" id="{12DE73E8-2095-5F86-2B56-FACE90268D2B}"/>
              </a:ext>
            </a:extLst>
          </p:cNvPr>
          <p:cNvSpPr/>
          <p:nvPr/>
        </p:nvSpPr>
        <p:spPr>
          <a:xfrm rot="1125223">
            <a:off x="2523902" y="8787161"/>
            <a:ext cx="1205286" cy="1146195"/>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1" name="headache">
            <a:extLst>
              <a:ext uri="{FF2B5EF4-FFF2-40B4-BE49-F238E27FC236}">
                <a16:creationId xmlns:a16="http://schemas.microsoft.com/office/drawing/2014/main" id="{840FB6C4-F9F2-6AE3-3727-16B7C086DE5F}"/>
              </a:ext>
            </a:extLst>
          </p:cNvPr>
          <p:cNvSpPr txBox="1"/>
          <p:nvPr/>
        </p:nvSpPr>
        <p:spPr>
          <a:xfrm>
            <a:off x="9785643" y="3009900"/>
            <a:ext cx="7765043" cy="3733201"/>
          </a:xfrm>
          <a:prstGeom prst="rect">
            <a:avLst/>
          </a:prstGeom>
          <a:ln>
            <a:noFill/>
          </a:ln>
        </p:spPr>
        <p:txBody>
          <a:bodyPr wrap="square" lIns="0" tIns="0" rIns="0" bIns="0" rtlCol="0" anchor="t">
            <a:spAutoFit/>
          </a:bodyPr>
          <a:lstStyle/>
          <a:p>
            <a:pPr lvl="0">
              <a:lnSpc>
                <a:spcPct val="150000"/>
              </a:lnSpc>
              <a:spcBef>
                <a:spcPts val="600"/>
              </a:spcBef>
              <a:spcAft>
                <a:spcPts val="600"/>
              </a:spcAft>
            </a:pPr>
            <a:r>
              <a:rPr lang="en-US" sz="5400" b="1" dirty="0">
                <a:solidFill>
                  <a:srgbClr val="C00000"/>
                </a:solidFill>
                <a:latin typeface="Arial Rounded MT Bold" panose="020F0704030504030204" pitchFamily="34" charset="0"/>
              </a:rPr>
              <a:t>2. </a:t>
            </a:r>
            <a:r>
              <a:rPr lang="en-US" sz="5400" dirty="0">
                <a:solidFill>
                  <a:srgbClr val="002060"/>
                </a:solidFill>
                <a:latin typeface="Arial Rounded MT Bold" panose="020F0704030504030204" pitchFamily="34" charset="0"/>
              </a:rPr>
              <a:t>I’m not very well. </a:t>
            </a:r>
          </a:p>
          <a:p>
            <a:pPr lvl="0">
              <a:lnSpc>
                <a:spcPct val="150000"/>
              </a:lnSpc>
              <a:spcBef>
                <a:spcPts val="600"/>
              </a:spcBef>
              <a:spcAft>
                <a:spcPts val="600"/>
              </a:spcAft>
            </a:pPr>
            <a:r>
              <a:rPr lang="en-US" sz="5400" dirty="0">
                <a:solidFill>
                  <a:srgbClr val="002060"/>
                </a:solidFill>
                <a:latin typeface="Arial Rounded MT Bold" panose="020F0704030504030204" pitchFamily="34" charset="0"/>
              </a:rPr>
              <a:t>I have a _____________ . I can’t eat anything. </a:t>
            </a:r>
          </a:p>
        </p:txBody>
      </p:sp>
      <p:sp>
        <p:nvSpPr>
          <p:cNvPr id="3" name="headache">
            <a:extLst>
              <a:ext uri="{FF2B5EF4-FFF2-40B4-BE49-F238E27FC236}">
                <a16:creationId xmlns:a16="http://schemas.microsoft.com/office/drawing/2014/main" id="{59824DCD-5077-7B33-88D8-FB0405F017A5}"/>
              </a:ext>
            </a:extLst>
          </p:cNvPr>
          <p:cNvSpPr txBox="1"/>
          <p:nvPr/>
        </p:nvSpPr>
        <p:spPr>
          <a:xfrm>
            <a:off x="12661543" y="4569315"/>
            <a:ext cx="3505200" cy="923330"/>
          </a:xfrm>
          <a:prstGeom prst="rect">
            <a:avLst/>
          </a:prstGeom>
          <a:ln>
            <a:noFill/>
          </a:ln>
        </p:spPr>
        <p:txBody>
          <a:bodyPr wrap="square" lIns="0" tIns="0" rIns="0" bIns="0" rtlCol="0" anchor="t">
            <a:spAutoFit/>
          </a:bodyPr>
          <a:lstStyle/>
          <a:p>
            <a:pPr lvl="0">
              <a:spcBef>
                <a:spcPct val="0"/>
              </a:spcBef>
            </a:pPr>
            <a:r>
              <a:rPr lang="en-US" sz="6000" dirty="0">
                <a:solidFill>
                  <a:srgbClr val="C00000"/>
                </a:solidFill>
                <a:latin typeface="Modern Love" panose="04090805081005020601" pitchFamily="82" charset="0"/>
              </a:rPr>
              <a:t>toothache</a:t>
            </a:r>
          </a:p>
        </p:txBody>
      </p:sp>
      <p:pic>
        <p:nvPicPr>
          <p:cNvPr id="5" name="Track 42">
            <a:hlinkClick r:id="" action="ppaction://media"/>
            <a:extLst>
              <a:ext uri="{FF2B5EF4-FFF2-40B4-BE49-F238E27FC236}">
                <a16:creationId xmlns:a16="http://schemas.microsoft.com/office/drawing/2014/main" id="{96E617D3-FDD8-A2A3-444B-07FACA0642C2}"/>
              </a:ext>
            </a:extLst>
          </p:cNvPr>
          <p:cNvPicPr>
            <a:picLocks noChangeAspect="1"/>
          </p:cNvPicPr>
          <p:nvPr>
            <a:audioFile r:link="rId2"/>
            <p:extLst>
              <p:ext uri="{DAA4B4D4-6D71-4841-9C94-3DE7FCFB9230}">
                <p14:media xmlns:p14="http://schemas.microsoft.com/office/powerpoint/2010/main" r:embed="rId3">
                  <p14:trim st="11566" end="51388.5312"/>
                </p14:media>
              </p:ext>
            </p:extLst>
          </p:nvPr>
        </p:nvPicPr>
        <p:blipFill>
          <a:blip r:embed="rId15"/>
          <a:stretch>
            <a:fillRect/>
          </a:stretch>
        </p:blipFill>
        <p:spPr>
          <a:xfrm>
            <a:off x="18814872" y="3984478"/>
            <a:ext cx="1311275" cy="1311275"/>
          </a:xfrm>
          <a:prstGeom prst="rect">
            <a:avLst/>
          </a:prstGeom>
        </p:spPr>
      </p:pic>
      <p:pic>
        <p:nvPicPr>
          <p:cNvPr id="15" name="Picture 14">
            <a:extLst>
              <a:ext uri="{FF2B5EF4-FFF2-40B4-BE49-F238E27FC236}">
                <a16:creationId xmlns:a16="http://schemas.microsoft.com/office/drawing/2014/main" id="{EA28B6C7-01EA-4F22-A500-A9B8C5756680}"/>
              </a:ext>
            </a:extLst>
          </p:cNvPr>
          <p:cNvPicPr>
            <a:picLocks noChangeAspect="1"/>
          </p:cNvPicPr>
          <p:nvPr/>
        </p:nvPicPr>
        <p:blipFill>
          <a:blip r:embed="rId16"/>
          <a:stretch>
            <a:fillRect/>
          </a:stretch>
        </p:blipFill>
        <p:spPr>
          <a:xfrm>
            <a:off x="1828800" y="3072048"/>
            <a:ext cx="6214357" cy="41429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1236539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par>
                                <p:cTn id="15" presetID="1" presetClass="mediacall" presetSubtype="0" fill="hold" nodeType="withEffect">
                                  <p:stCondLst>
                                    <p:cond delay="0"/>
                                  </p:stCondLst>
                                  <p:childTnLst>
                                    <p:cmd type="call" cmd="playFrom(0.0)">
                                      <p:cBhvr>
                                        <p:cTn id="16" dur="222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5"/>
                </p:tgtEl>
              </p:cMediaNode>
            </p:audio>
          </p:childTnLst>
        </p:cTn>
      </p:par>
    </p:tnLst>
    <p:bldLst>
      <p:bldP spid="11"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E4D8"/>
        </a:solidFill>
        <a:effectLst/>
      </p:bgPr>
    </p:bg>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F9A563BB-B6BC-FE20-9A16-5E82574E22A7}"/>
              </a:ext>
            </a:extLst>
          </p:cNvPr>
          <p:cNvGrpSpPr/>
          <p:nvPr/>
        </p:nvGrpSpPr>
        <p:grpSpPr>
          <a:xfrm>
            <a:off x="-4769134" y="3102991"/>
            <a:ext cx="26313569" cy="4387127"/>
            <a:chOff x="-4769134" y="3102991"/>
            <a:chExt cx="26313569" cy="4387127"/>
          </a:xfrm>
        </p:grpSpPr>
        <p:grpSp>
          <p:nvGrpSpPr>
            <p:cNvPr id="7" name="Group 7"/>
            <p:cNvGrpSpPr/>
            <p:nvPr/>
          </p:nvGrpSpPr>
          <p:grpSpPr>
            <a:xfrm>
              <a:off x="3032463" y="3517805"/>
              <a:ext cx="3972313" cy="3972313"/>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p:spPr>
          </p:sp>
          <p:sp>
            <p:nvSpPr>
              <p:cNvPr id="9" name="TextBox 9"/>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6" name="Group 35">
              <a:extLst>
                <a:ext uri="{FF2B5EF4-FFF2-40B4-BE49-F238E27FC236}">
                  <a16:creationId xmlns:a16="http://schemas.microsoft.com/office/drawing/2014/main" id="{DCD811B2-80D8-275D-5992-B2DB13310920}"/>
                </a:ext>
              </a:extLst>
            </p:cNvPr>
            <p:cNvGrpSpPr/>
            <p:nvPr/>
          </p:nvGrpSpPr>
          <p:grpSpPr>
            <a:xfrm>
              <a:off x="-4769134" y="3102991"/>
              <a:ext cx="26313569" cy="4387127"/>
              <a:chOff x="-4769134" y="3102991"/>
              <a:chExt cx="26313569" cy="4387127"/>
            </a:xfrm>
          </p:grpSpPr>
          <p:sp>
            <p:nvSpPr>
              <p:cNvPr id="2" name="Freeform 2"/>
              <p:cNvSpPr/>
              <p:nvPr/>
            </p:nvSpPr>
            <p:spPr>
              <a:xfrm flipV="1">
                <a:off x="-4769134" y="3424608"/>
                <a:ext cx="6707873" cy="3437785"/>
              </a:xfrm>
              <a:custGeom>
                <a:avLst/>
                <a:gdLst/>
                <a:ahLst/>
                <a:cxnLst/>
                <a:rect l="l" t="t" r="r" b="b"/>
                <a:pathLst>
                  <a:path w="6707873" h="3437785">
                    <a:moveTo>
                      <a:pt x="0" y="3437784"/>
                    </a:moveTo>
                    <a:lnTo>
                      <a:pt x="6707873" y="3437784"/>
                    </a:lnTo>
                    <a:lnTo>
                      <a:pt x="6707873" y="0"/>
                    </a:lnTo>
                    <a:lnTo>
                      <a:pt x="0" y="0"/>
                    </a:lnTo>
                    <a:lnTo>
                      <a:pt x="0" y="3437784"/>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 name="Freeform 3"/>
              <p:cNvSpPr/>
              <p:nvPr/>
            </p:nvSpPr>
            <p:spPr>
              <a:xfrm flipV="1">
                <a:off x="15143135" y="3729519"/>
                <a:ext cx="6401300" cy="3280666"/>
              </a:xfrm>
              <a:custGeom>
                <a:avLst/>
                <a:gdLst/>
                <a:ahLst/>
                <a:cxnLst/>
                <a:rect l="l" t="t" r="r" b="b"/>
                <a:pathLst>
                  <a:path w="6401300" h="3280666">
                    <a:moveTo>
                      <a:pt x="0" y="3280666"/>
                    </a:moveTo>
                    <a:lnTo>
                      <a:pt x="6401300" y="3280666"/>
                    </a:lnTo>
                    <a:lnTo>
                      <a:pt x="6401300" y="0"/>
                    </a:lnTo>
                    <a:lnTo>
                      <a:pt x="0" y="0"/>
                    </a:lnTo>
                    <a:lnTo>
                      <a:pt x="0" y="3280666"/>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4" name="Group 4"/>
              <p:cNvGrpSpPr/>
              <p:nvPr/>
            </p:nvGrpSpPr>
            <p:grpSpPr>
              <a:xfrm>
                <a:off x="795563" y="3102991"/>
                <a:ext cx="3972313" cy="3972313"/>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p:spPr>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a:off x="5633779" y="3102991"/>
                <a:ext cx="3972313" cy="3972313"/>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3" name="Group 13"/>
              <p:cNvGrpSpPr/>
              <p:nvPr/>
            </p:nvGrpSpPr>
            <p:grpSpPr>
              <a:xfrm>
                <a:off x="8162212" y="3517805"/>
                <a:ext cx="3972313" cy="3972313"/>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6" name="Group 16"/>
              <p:cNvGrpSpPr/>
              <p:nvPr/>
            </p:nvGrpSpPr>
            <p:grpSpPr>
              <a:xfrm>
                <a:off x="10763528" y="3102991"/>
                <a:ext cx="3972313" cy="3972313"/>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p:spPr>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19" name="Group 19"/>
              <p:cNvGrpSpPr/>
              <p:nvPr/>
            </p:nvGrpSpPr>
            <p:grpSpPr>
              <a:xfrm>
                <a:off x="13286987" y="3517805"/>
                <a:ext cx="3972313" cy="3972313"/>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p:spPr>
            </p:sp>
            <p:sp>
              <p:nvSpPr>
                <p:cNvPr id="21" name="TextBox 21"/>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22" name="Freeform 22"/>
              <p:cNvSpPr/>
              <p:nvPr/>
            </p:nvSpPr>
            <p:spPr>
              <a:xfrm>
                <a:off x="1513449" y="4317356"/>
                <a:ext cx="7315200" cy="492113"/>
              </a:xfrm>
              <a:custGeom>
                <a:avLst/>
                <a:gdLst/>
                <a:ahLst/>
                <a:cxnLst/>
                <a:rect l="l" t="t" r="r" b="b"/>
                <a:pathLst>
                  <a:path w="7315200" h="492113">
                    <a:moveTo>
                      <a:pt x="0" y="0"/>
                    </a:moveTo>
                    <a:lnTo>
                      <a:pt x="7315200" y="0"/>
                    </a:lnTo>
                    <a:lnTo>
                      <a:pt x="7315200" y="492114"/>
                    </a:lnTo>
                    <a:lnTo>
                      <a:pt x="0" y="49211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3" name="Freeform 23"/>
              <p:cNvSpPr/>
              <p:nvPr/>
            </p:nvSpPr>
            <p:spPr>
              <a:xfrm>
                <a:off x="11607403" y="4563413"/>
                <a:ext cx="5333813" cy="492113"/>
              </a:xfrm>
              <a:custGeom>
                <a:avLst/>
                <a:gdLst/>
                <a:ahLst/>
                <a:cxnLst/>
                <a:rect l="l" t="t" r="r" b="b"/>
                <a:pathLst>
                  <a:path w="5333813" h="492113">
                    <a:moveTo>
                      <a:pt x="0" y="0"/>
                    </a:moveTo>
                    <a:lnTo>
                      <a:pt x="5333813" y="0"/>
                    </a:lnTo>
                    <a:lnTo>
                      <a:pt x="5333813" y="492114"/>
                    </a:lnTo>
                    <a:lnTo>
                      <a:pt x="0" y="492114"/>
                    </a:lnTo>
                    <a:lnTo>
                      <a:pt x="0" y="0"/>
                    </a:lnTo>
                    <a:close/>
                  </a:path>
                </a:pathLst>
              </a:custGeom>
              <a:blipFill>
                <a:blip r:embed="rId7">
                  <a:extLst>
                    <a:ext uri="{96DAC541-7B7A-43D3-8B79-37D633B846F1}">
                      <asvg:svgBlip xmlns:asvg="http://schemas.microsoft.com/office/drawing/2016/SVG/main" xmlns="" r:embed="rId8"/>
                    </a:ext>
                  </a:extLst>
                </a:blip>
                <a:stretch>
                  <a:fillRect r="-37147"/>
                </a:stretch>
              </a:blipFill>
            </p:spPr>
          </p:sp>
          <p:sp>
            <p:nvSpPr>
              <p:cNvPr id="24" name="Freeform 24"/>
              <p:cNvSpPr/>
              <p:nvPr/>
            </p:nvSpPr>
            <p:spPr>
              <a:xfrm>
                <a:off x="1226018"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5" name="Freeform 25"/>
              <p:cNvSpPr/>
              <p:nvPr/>
            </p:nvSpPr>
            <p:spPr>
              <a:xfrm>
                <a:off x="9027432"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grpSp>
      <p:sp>
        <p:nvSpPr>
          <p:cNvPr id="26" name="Freeform 26"/>
          <p:cNvSpPr/>
          <p:nvPr/>
        </p:nvSpPr>
        <p:spPr>
          <a:xfrm>
            <a:off x="4113774" y="2287582"/>
            <a:ext cx="769844" cy="769844"/>
          </a:xfrm>
          <a:custGeom>
            <a:avLst/>
            <a:gdLst/>
            <a:ahLst/>
            <a:cxnLst/>
            <a:rect l="l" t="t" r="r" b="b"/>
            <a:pathLst>
              <a:path w="769844" h="769844">
                <a:moveTo>
                  <a:pt x="0" y="0"/>
                </a:moveTo>
                <a:lnTo>
                  <a:pt x="769844" y="0"/>
                </a:lnTo>
                <a:lnTo>
                  <a:pt x="769844" y="769844"/>
                </a:lnTo>
                <a:lnTo>
                  <a:pt x="0" y="76984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29" name="TextBox 29"/>
          <p:cNvSpPr txBox="1"/>
          <p:nvPr/>
        </p:nvSpPr>
        <p:spPr>
          <a:xfrm rot="-188432">
            <a:off x="5073355" y="1821257"/>
            <a:ext cx="3324671" cy="1124923"/>
          </a:xfrm>
          <a:prstGeom prst="rect">
            <a:avLst/>
          </a:prstGeom>
        </p:spPr>
        <p:txBody>
          <a:bodyPr lIns="0" tIns="0" rIns="0" bIns="0" rtlCol="0" anchor="t">
            <a:spAutoFit/>
          </a:bodyPr>
          <a:lstStyle/>
          <a:p>
            <a:pPr algn="ctr">
              <a:lnSpc>
                <a:spcPts val="8571"/>
              </a:lnSpc>
            </a:pPr>
            <a:r>
              <a:rPr lang="en-US" sz="9966" dirty="0">
                <a:solidFill>
                  <a:srgbClr val="8F4251"/>
                </a:solidFill>
                <a:latin typeface="Gliker"/>
              </a:rPr>
              <a:t>OUR</a:t>
            </a:r>
          </a:p>
        </p:txBody>
      </p:sp>
      <p:sp>
        <p:nvSpPr>
          <p:cNvPr id="30" name="TextBox 30"/>
          <p:cNvSpPr txBox="1"/>
          <p:nvPr/>
        </p:nvSpPr>
        <p:spPr>
          <a:xfrm>
            <a:off x="8364419" y="2097686"/>
            <a:ext cx="5333813" cy="1124923"/>
          </a:xfrm>
          <a:prstGeom prst="rect">
            <a:avLst/>
          </a:prstGeom>
        </p:spPr>
        <p:txBody>
          <a:bodyPr wrap="square" lIns="0" tIns="0" rIns="0" bIns="0" rtlCol="0" anchor="t">
            <a:spAutoFit/>
          </a:bodyPr>
          <a:lstStyle/>
          <a:p>
            <a:pPr algn="ctr">
              <a:lnSpc>
                <a:spcPts val="8571"/>
              </a:lnSpc>
            </a:pPr>
            <a:r>
              <a:rPr lang="en-US" sz="9966" dirty="0">
                <a:solidFill>
                  <a:srgbClr val="8F4251"/>
                </a:solidFill>
                <a:latin typeface="Gliker"/>
              </a:rPr>
              <a:t>HEALTH</a:t>
            </a:r>
          </a:p>
        </p:txBody>
      </p:sp>
      <p:sp>
        <p:nvSpPr>
          <p:cNvPr id="33" name="TextBox 17">
            <a:extLst>
              <a:ext uri="{FF2B5EF4-FFF2-40B4-BE49-F238E27FC236}">
                <a16:creationId xmlns:a16="http://schemas.microsoft.com/office/drawing/2014/main" id="{F39F9587-FA9A-6B12-088F-FF7FB19C8493}"/>
              </a:ext>
            </a:extLst>
          </p:cNvPr>
          <p:cNvSpPr txBox="1"/>
          <p:nvPr/>
        </p:nvSpPr>
        <p:spPr>
          <a:xfrm>
            <a:off x="2697349" y="556350"/>
            <a:ext cx="12893301" cy="771651"/>
          </a:xfrm>
          <a:prstGeom prst="rect">
            <a:avLst/>
          </a:prstGeom>
        </p:spPr>
        <p:txBody>
          <a:bodyPr lIns="0" tIns="0" rIns="0" bIns="0" rtlCol="0" anchor="t">
            <a:spAutoFit/>
          </a:bodyPr>
          <a:lstStyle/>
          <a:p>
            <a:pPr algn="ctr">
              <a:lnSpc>
                <a:spcPts val="5503"/>
              </a:lnSpc>
            </a:pPr>
            <a:r>
              <a:rPr lang="en-US" sz="6399" dirty="0">
                <a:solidFill>
                  <a:srgbClr val="8F4251"/>
                </a:solidFill>
                <a:latin typeface="Suranna"/>
              </a:rPr>
              <a:t>Unit 15</a:t>
            </a:r>
          </a:p>
        </p:txBody>
      </p:sp>
      <p:sp>
        <p:nvSpPr>
          <p:cNvPr id="34" name="TextBox 25">
            <a:extLst>
              <a:ext uri="{FF2B5EF4-FFF2-40B4-BE49-F238E27FC236}">
                <a16:creationId xmlns:a16="http://schemas.microsoft.com/office/drawing/2014/main" id="{FA8D1D52-5D0C-5EBC-F8DF-A4FA16FE8580}"/>
              </a:ext>
            </a:extLst>
          </p:cNvPr>
          <p:cNvSpPr txBox="1"/>
          <p:nvPr/>
        </p:nvSpPr>
        <p:spPr>
          <a:xfrm>
            <a:off x="4165860" y="8032530"/>
            <a:ext cx="10104701" cy="811441"/>
          </a:xfrm>
          <a:prstGeom prst="rect">
            <a:avLst/>
          </a:prstGeom>
        </p:spPr>
        <p:txBody>
          <a:bodyPr lIns="0" tIns="0" rIns="0" bIns="0" rtlCol="0" anchor="t">
            <a:spAutoFit/>
          </a:bodyPr>
          <a:lstStyle/>
          <a:p>
            <a:pPr algn="ctr">
              <a:lnSpc>
                <a:spcPts val="6192"/>
              </a:lnSpc>
            </a:pPr>
            <a:r>
              <a:rPr lang="en-US" sz="7200" dirty="0">
                <a:solidFill>
                  <a:srgbClr val="8F4251"/>
                </a:solidFill>
                <a:latin typeface="Gliker"/>
              </a:rPr>
              <a:t>Lesson 1 – Period 2</a:t>
            </a:r>
          </a:p>
        </p:txBody>
      </p:sp>
      <p:sp>
        <p:nvSpPr>
          <p:cNvPr id="35" name="Freeform 26">
            <a:extLst>
              <a:ext uri="{FF2B5EF4-FFF2-40B4-BE49-F238E27FC236}">
                <a16:creationId xmlns:a16="http://schemas.microsoft.com/office/drawing/2014/main" id="{10183B3B-9807-5819-C330-15004CFDE689}"/>
              </a:ext>
            </a:extLst>
          </p:cNvPr>
          <p:cNvSpPr/>
          <p:nvPr/>
        </p:nvSpPr>
        <p:spPr>
          <a:xfrm>
            <a:off x="13978514" y="2486163"/>
            <a:ext cx="769844" cy="769844"/>
          </a:xfrm>
          <a:custGeom>
            <a:avLst/>
            <a:gdLst/>
            <a:ahLst/>
            <a:cxnLst/>
            <a:rect l="l" t="t" r="r" b="b"/>
            <a:pathLst>
              <a:path w="769844" h="769844">
                <a:moveTo>
                  <a:pt x="0" y="0"/>
                </a:moveTo>
                <a:lnTo>
                  <a:pt x="769844" y="0"/>
                </a:lnTo>
                <a:lnTo>
                  <a:pt x="769844" y="769844"/>
                </a:lnTo>
                <a:lnTo>
                  <a:pt x="0" y="76984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pic>
        <p:nvPicPr>
          <p:cNvPr id="27" name="Track 41">
            <a:hlinkClick r:id="" action="ppaction://media"/>
            <a:extLst>
              <a:ext uri="{FF2B5EF4-FFF2-40B4-BE49-F238E27FC236}">
                <a16:creationId xmlns:a16="http://schemas.microsoft.com/office/drawing/2014/main" id="{4F6210AD-989A-1648-5CFB-D07499D2B162}"/>
              </a:ext>
            </a:extLst>
          </p:cNvPr>
          <p:cNvPicPr>
            <a:picLocks noChangeAspect="1"/>
          </p:cNvPicPr>
          <p:nvPr>
            <a:audioFile r:link="rId2"/>
            <p:extLst>
              <p:ext uri="{DAA4B4D4-6D71-4841-9C94-3DE7FCFB9230}">
                <p14:media xmlns:p14="http://schemas.microsoft.com/office/powerpoint/2010/main" r:embed="rId3">
                  <p14:trim end="29813.1875"/>
                </p14:media>
              </p:ext>
            </p:extLst>
          </p:nvPr>
        </p:nvPicPr>
        <p:blipFill>
          <a:blip r:embed="rId13"/>
          <a:stretch>
            <a:fillRect/>
          </a:stretch>
        </p:blipFill>
        <p:spPr>
          <a:xfrm>
            <a:off x="18592800" y="1328001"/>
            <a:ext cx="1233488" cy="1233488"/>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46"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0BAF2-3FC0-8ED1-9BB0-1E8B1FB4914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4D312843-B832-DE56-A11E-0A8AC8A38A1A}"/>
              </a:ext>
            </a:extLst>
          </p:cNvPr>
          <p:cNvPicPr>
            <a:picLocks noChangeAspect="1"/>
          </p:cNvPicPr>
          <p:nvPr/>
        </p:nvPicPr>
        <p:blipFill>
          <a:blip r:embed="rId6"/>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16DE7EEA-2B3E-FBB9-5643-B077ABF33653}"/>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7" name="TextBox 17">
            <a:extLst>
              <a:ext uri="{FF2B5EF4-FFF2-40B4-BE49-F238E27FC236}">
                <a16:creationId xmlns:a16="http://schemas.microsoft.com/office/drawing/2014/main" id="{E0E48FA1-14E7-78A7-FE1E-50A4EA1BBD2A}"/>
              </a:ext>
            </a:extLst>
          </p:cNvPr>
          <p:cNvSpPr txBox="1"/>
          <p:nvPr/>
        </p:nvSpPr>
        <p:spPr>
          <a:xfrm>
            <a:off x="1649118" y="681717"/>
            <a:ext cx="6580481" cy="775149"/>
          </a:xfrm>
          <a:prstGeom prst="rect">
            <a:avLst/>
          </a:prstGeom>
        </p:spPr>
        <p:txBody>
          <a:bodyPr wrap="square" lIns="0" tIns="0" rIns="0" bIns="0" rtlCol="0" anchor="t">
            <a:spAutoFit/>
          </a:bodyPr>
          <a:lstStyle/>
          <a:p>
            <a:pPr>
              <a:lnSpc>
                <a:spcPts val="5503"/>
              </a:lnSpc>
            </a:pPr>
            <a:r>
              <a:rPr lang="en-US" sz="6399" b="1" dirty="0">
                <a:solidFill>
                  <a:srgbClr val="8F4251"/>
                </a:solidFill>
                <a:latin typeface="Suranna"/>
              </a:rPr>
              <a:t>Read and complete.</a:t>
            </a:r>
          </a:p>
        </p:txBody>
      </p:sp>
      <p:sp>
        <p:nvSpPr>
          <p:cNvPr id="2" name="Freeform 6">
            <a:extLst>
              <a:ext uri="{FF2B5EF4-FFF2-40B4-BE49-F238E27FC236}">
                <a16:creationId xmlns:a16="http://schemas.microsoft.com/office/drawing/2014/main" id="{17657B2F-FDF2-91E3-5680-74A7A0EF7592}"/>
              </a:ext>
            </a:extLst>
          </p:cNvPr>
          <p:cNvSpPr/>
          <p:nvPr/>
        </p:nvSpPr>
        <p:spPr>
          <a:xfrm rot="19654650">
            <a:off x="15339181" y="-408269"/>
            <a:ext cx="3006803" cy="2440803"/>
          </a:xfrm>
          <a:custGeom>
            <a:avLst/>
            <a:gdLst/>
            <a:ahLst/>
            <a:cxnLst/>
            <a:rect l="l" t="t" r="r" b="b"/>
            <a:pathLst>
              <a:path w="4206580" h="4114800">
                <a:moveTo>
                  <a:pt x="0" y="0"/>
                </a:moveTo>
                <a:lnTo>
                  <a:pt x="4206580" y="0"/>
                </a:lnTo>
                <a:lnTo>
                  <a:pt x="4206580"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1" name="Freeform 21">
            <a:extLst>
              <a:ext uri="{FF2B5EF4-FFF2-40B4-BE49-F238E27FC236}">
                <a16:creationId xmlns:a16="http://schemas.microsoft.com/office/drawing/2014/main" id="{3A4AA54E-DE0F-0965-BC83-CC832BF7FC5D}"/>
              </a:ext>
            </a:extLst>
          </p:cNvPr>
          <p:cNvSpPr/>
          <p:nvPr/>
        </p:nvSpPr>
        <p:spPr>
          <a:xfrm>
            <a:off x="-1282930" y="9065377"/>
            <a:ext cx="4495800" cy="538117"/>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4" name="Freeform 14">
            <a:extLst>
              <a:ext uri="{FF2B5EF4-FFF2-40B4-BE49-F238E27FC236}">
                <a16:creationId xmlns:a16="http://schemas.microsoft.com/office/drawing/2014/main" id="{12DE73E8-2095-5F86-2B56-FACE90268D2B}"/>
              </a:ext>
            </a:extLst>
          </p:cNvPr>
          <p:cNvSpPr/>
          <p:nvPr/>
        </p:nvSpPr>
        <p:spPr>
          <a:xfrm rot="1125223">
            <a:off x="2523902" y="8787161"/>
            <a:ext cx="1205286" cy="1146195"/>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1" name="headache">
            <a:extLst>
              <a:ext uri="{FF2B5EF4-FFF2-40B4-BE49-F238E27FC236}">
                <a16:creationId xmlns:a16="http://schemas.microsoft.com/office/drawing/2014/main" id="{840FB6C4-F9F2-6AE3-3727-16B7C086DE5F}"/>
              </a:ext>
            </a:extLst>
          </p:cNvPr>
          <p:cNvSpPr txBox="1"/>
          <p:nvPr/>
        </p:nvSpPr>
        <p:spPr>
          <a:xfrm>
            <a:off x="9397922" y="3086100"/>
            <a:ext cx="8737678" cy="3887090"/>
          </a:xfrm>
          <a:prstGeom prst="rect">
            <a:avLst/>
          </a:prstGeom>
          <a:ln>
            <a:noFill/>
          </a:ln>
        </p:spPr>
        <p:txBody>
          <a:bodyPr wrap="square" lIns="0" tIns="0" rIns="0" bIns="0" rtlCol="0" anchor="t">
            <a:spAutoFit/>
          </a:bodyPr>
          <a:lstStyle/>
          <a:p>
            <a:pPr lvl="0">
              <a:lnSpc>
                <a:spcPct val="150000"/>
              </a:lnSpc>
              <a:spcBef>
                <a:spcPts val="600"/>
              </a:spcBef>
              <a:spcAft>
                <a:spcPts val="600"/>
              </a:spcAft>
            </a:pPr>
            <a:r>
              <a:rPr lang="en-US" sz="5400" b="1" dirty="0">
                <a:solidFill>
                  <a:srgbClr val="C00000"/>
                </a:solidFill>
                <a:latin typeface="Arial Rounded MT Bold" panose="020F0704030504030204" pitchFamily="34" charset="0"/>
              </a:rPr>
              <a:t>3. </a:t>
            </a:r>
          </a:p>
          <a:p>
            <a:pPr lvl="0">
              <a:lnSpc>
                <a:spcPct val="150000"/>
              </a:lnSpc>
              <a:spcBef>
                <a:spcPts val="600"/>
              </a:spcBef>
              <a:spcAft>
                <a:spcPts val="600"/>
              </a:spcAft>
            </a:pPr>
            <a:r>
              <a:rPr lang="en-US" sz="5400" dirty="0">
                <a:solidFill>
                  <a:srgbClr val="00B050"/>
                </a:solidFill>
                <a:latin typeface="Arial Rounded MT Bold" panose="020F0704030504030204" pitchFamily="34" charset="0"/>
              </a:rPr>
              <a:t>A</a:t>
            </a:r>
            <a:r>
              <a:rPr lang="en-US" sz="5400" dirty="0">
                <a:solidFill>
                  <a:srgbClr val="002060"/>
                </a:solidFill>
                <a:latin typeface="Arial Rounded MT Bold" panose="020F0704030504030204" pitchFamily="34" charset="0"/>
              </a:rPr>
              <a:t>: What’s ______________?</a:t>
            </a:r>
          </a:p>
          <a:p>
            <a:pPr lvl="0">
              <a:lnSpc>
                <a:spcPct val="150000"/>
              </a:lnSpc>
              <a:spcBef>
                <a:spcPts val="600"/>
              </a:spcBef>
              <a:spcAft>
                <a:spcPts val="600"/>
              </a:spcAft>
            </a:pPr>
            <a:r>
              <a:rPr lang="en-US" sz="5400" dirty="0">
                <a:solidFill>
                  <a:srgbClr val="0070C0"/>
                </a:solidFill>
                <a:latin typeface="Arial Rounded MT Bold" panose="020F0704030504030204" pitchFamily="34" charset="0"/>
              </a:rPr>
              <a:t>B</a:t>
            </a:r>
            <a:r>
              <a:rPr lang="en-US" sz="5400" dirty="0">
                <a:solidFill>
                  <a:srgbClr val="002060"/>
                </a:solidFill>
                <a:latin typeface="Arial Rounded MT Bold" panose="020F0704030504030204" pitchFamily="34" charset="0"/>
              </a:rPr>
              <a:t>: I have a ______________.</a:t>
            </a:r>
          </a:p>
        </p:txBody>
      </p:sp>
      <p:sp>
        <p:nvSpPr>
          <p:cNvPr id="3" name="headache">
            <a:extLst>
              <a:ext uri="{FF2B5EF4-FFF2-40B4-BE49-F238E27FC236}">
                <a16:creationId xmlns:a16="http://schemas.microsoft.com/office/drawing/2014/main" id="{59824DCD-5077-7B33-88D8-FB0405F017A5}"/>
              </a:ext>
            </a:extLst>
          </p:cNvPr>
          <p:cNvSpPr txBox="1"/>
          <p:nvPr/>
        </p:nvSpPr>
        <p:spPr>
          <a:xfrm>
            <a:off x="12987153" y="4689083"/>
            <a:ext cx="4572000" cy="923330"/>
          </a:xfrm>
          <a:prstGeom prst="rect">
            <a:avLst/>
          </a:prstGeom>
          <a:ln>
            <a:noFill/>
          </a:ln>
        </p:spPr>
        <p:txBody>
          <a:bodyPr wrap="square" lIns="0" tIns="0" rIns="0" bIns="0" rtlCol="0" anchor="t">
            <a:spAutoFit/>
          </a:bodyPr>
          <a:lstStyle/>
          <a:p>
            <a:pPr lvl="0">
              <a:spcBef>
                <a:spcPct val="0"/>
              </a:spcBef>
            </a:pPr>
            <a:r>
              <a:rPr lang="en-US" sz="6000" dirty="0">
                <a:solidFill>
                  <a:srgbClr val="C00000"/>
                </a:solidFill>
                <a:latin typeface="Modern Love" panose="04090805081005020601" pitchFamily="82" charset="0"/>
              </a:rPr>
              <a:t>the matter</a:t>
            </a:r>
          </a:p>
        </p:txBody>
      </p:sp>
      <p:pic>
        <p:nvPicPr>
          <p:cNvPr id="5" name="Track 42">
            <a:hlinkClick r:id="" action="ppaction://media"/>
            <a:extLst>
              <a:ext uri="{FF2B5EF4-FFF2-40B4-BE49-F238E27FC236}">
                <a16:creationId xmlns:a16="http://schemas.microsoft.com/office/drawing/2014/main" id="{96E617D3-FDD8-A2A3-444B-07FACA0642C2}"/>
              </a:ext>
            </a:extLst>
          </p:cNvPr>
          <p:cNvPicPr>
            <a:picLocks noChangeAspect="1"/>
          </p:cNvPicPr>
          <p:nvPr>
            <a:audioFile r:link="rId2"/>
            <p:extLst>
              <p:ext uri="{DAA4B4D4-6D71-4841-9C94-3DE7FCFB9230}">
                <p14:media xmlns:p14="http://schemas.microsoft.com/office/powerpoint/2010/main" r:embed="rId3">
                  <p14:trim st="30565" end="31762.5312"/>
                </p14:media>
              </p:ext>
            </p:extLst>
          </p:nvPr>
        </p:nvPicPr>
        <p:blipFill>
          <a:blip r:embed="rId15"/>
          <a:stretch>
            <a:fillRect/>
          </a:stretch>
        </p:blipFill>
        <p:spPr>
          <a:xfrm>
            <a:off x="18570066" y="4374007"/>
            <a:ext cx="1311275" cy="1311275"/>
          </a:xfrm>
          <a:prstGeom prst="rect">
            <a:avLst/>
          </a:prstGeom>
        </p:spPr>
      </p:pic>
      <p:sp>
        <p:nvSpPr>
          <p:cNvPr id="7" name="headache">
            <a:extLst>
              <a:ext uri="{FF2B5EF4-FFF2-40B4-BE49-F238E27FC236}">
                <a16:creationId xmlns:a16="http://schemas.microsoft.com/office/drawing/2014/main" id="{DA0B808A-CF7A-4FDA-BF3B-8BF0707B42ED}"/>
              </a:ext>
            </a:extLst>
          </p:cNvPr>
          <p:cNvSpPr txBox="1"/>
          <p:nvPr/>
        </p:nvSpPr>
        <p:spPr>
          <a:xfrm>
            <a:off x="13182600" y="6094808"/>
            <a:ext cx="4572000" cy="923330"/>
          </a:xfrm>
          <a:prstGeom prst="rect">
            <a:avLst/>
          </a:prstGeom>
          <a:ln>
            <a:noFill/>
          </a:ln>
        </p:spPr>
        <p:txBody>
          <a:bodyPr wrap="square" lIns="0" tIns="0" rIns="0" bIns="0" rtlCol="0" anchor="t">
            <a:spAutoFit/>
          </a:bodyPr>
          <a:lstStyle/>
          <a:p>
            <a:pPr lvl="0">
              <a:spcBef>
                <a:spcPct val="0"/>
              </a:spcBef>
            </a:pPr>
            <a:r>
              <a:rPr lang="en-US" sz="6000" dirty="0">
                <a:solidFill>
                  <a:srgbClr val="C00000"/>
                </a:solidFill>
                <a:latin typeface="Modern Love" panose="04090805081005020601" pitchFamily="82" charset="0"/>
              </a:rPr>
              <a:t>sore throat</a:t>
            </a:r>
          </a:p>
        </p:txBody>
      </p:sp>
      <p:pic>
        <p:nvPicPr>
          <p:cNvPr id="8" name="Track 42">
            <a:hlinkClick r:id="" action="ppaction://media"/>
            <a:extLst>
              <a:ext uri="{FF2B5EF4-FFF2-40B4-BE49-F238E27FC236}">
                <a16:creationId xmlns:a16="http://schemas.microsoft.com/office/drawing/2014/main" id="{ED8264C2-8718-991E-7565-1C639BFC6CA2}"/>
              </a:ext>
            </a:extLst>
          </p:cNvPr>
          <p:cNvPicPr>
            <a:picLocks noChangeAspect="1"/>
          </p:cNvPicPr>
          <p:nvPr>
            <a:audioFile r:link="rId2"/>
            <p:extLst>
              <p:ext uri="{DAA4B4D4-6D71-4841-9C94-3DE7FCFB9230}">
                <p14:media xmlns:p14="http://schemas.microsoft.com/office/powerpoint/2010/main" r:embed="rId3">
                  <p14:trim st="51790" end="11265.5312"/>
                </p14:media>
              </p:ext>
            </p:extLst>
          </p:nvPr>
        </p:nvPicPr>
        <p:blipFill>
          <a:blip r:embed="rId15"/>
          <a:stretch>
            <a:fillRect/>
          </a:stretch>
        </p:blipFill>
        <p:spPr>
          <a:xfrm>
            <a:off x="18606012" y="5900835"/>
            <a:ext cx="1311275" cy="1311275"/>
          </a:xfrm>
          <a:prstGeom prst="rect">
            <a:avLst/>
          </a:prstGeom>
        </p:spPr>
      </p:pic>
      <p:pic>
        <p:nvPicPr>
          <p:cNvPr id="15" name="Picture 14">
            <a:extLst>
              <a:ext uri="{FF2B5EF4-FFF2-40B4-BE49-F238E27FC236}">
                <a16:creationId xmlns:a16="http://schemas.microsoft.com/office/drawing/2014/main" id="{B5D1E123-D282-4B57-BC08-213BC8F86798}"/>
              </a:ext>
            </a:extLst>
          </p:cNvPr>
          <p:cNvPicPr>
            <a:picLocks noChangeAspect="1"/>
          </p:cNvPicPr>
          <p:nvPr/>
        </p:nvPicPr>
        <p:blipFill>
          <a:blip r:embed="rId16"/>
          <a:stretch>
            <a:fillRect/>
          </a:stretch>
        </p:blipFill>
        <p:spPr>
          <a:xfrm>
            <a:off x="1732998" y="2915483"/>
            <a:ext cx="6412719" cy="42636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2443706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par>
                                <p:cTn id="15" presetID="1" presetClass="mediacall" presetSubtype="0" fill="hold" nodeType="withEffect">
                                  <p:stCondLst>
                                    <p:cond delay="0"/>
                                  </p:stCondLst>
                                  <p:childTnLst>
                                    <p:cmd type="call" cmd="playFrom(0.0)">
                                      <p:cBhvr>
                                        <p:cTn id="16" dur="2848" fill="hold"/>
                                        <p:tgtEl>
                                          <p:spTgt spid="5"/>
                                        </p:tgtEl>
                                      </p:cBhvr>
                                    </p:cmd>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1+#ppt_w/2"/>
                                          </p:val>
                                        </p:tav>
                                        <p:tav tm="100000">
                                          <p:val>
                                            <p:strVal val="#ppt_x"/>
                                          </p:val>
                                        </p:tav>
                                      </p:tavLst>
                                    </p:anim>
                                    <p:anim calcmode="lin" valueType="num">
                                      <p:cBhvr additive="base">
                                        <p:cTn id="22" dur="500" fill="hold"/>
                                        <p:tgtEl>
                                          <p:spTgt spid="7"/>
                                        </p:tgtEl>
                                        <p:attrNameLst>
                                          <p:attrName>ppt_y</p:attrName>
                                        </p:attrNameLst>
                                      </p:cBhvr>
                                      <p:tavLst>
                                        <p:tav tm="0">
                                          <p:val>
                                            <p:strVal val="#ppt_y"/>
                                          </p:val>
                                        </p:tav>
                                        <p:tav tm="100000">
                                          <p:val>
                                            <p:strVal val="#ppt_y"/>
                                          </p:val>
                                        </p:tav>
                                      </p:tavLst>
                                    </p:anim>
                                  </p:childTnLst>
                                </p:cTn>
                              </p:par>
                              <p:par>
                                <p:cTn id="23" presetID="1" presetClass="mediacall" presetSubtype="0" fill="hold" nodeType="withEffect">
                                  <p:stCondLst>
                                    <p:cond delay="0"/>
                                  </p:stCondLst>
                                  <p:childTnLst>
                                    <p:cmd type="call" cmd="playFrom(0.0)">
                                      <p:cBhvr>
                                        <p:cTn id="24" dur="21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5"/>
                </p:tgtEl>
              </p:cMediaNode>
            </p:audio>
            <p:audio>
              <p:cMediaNode vol="80000">
                <p:cTn id="26" fill="hold" display="0">
                  <p:stCondLst>
                    <p:cond delay="indefinite"/>
                  </p:stCondLst>
                  <p:endCondLst>
                    <p:cond evt="onStopAudio" delay="0">
                      <p:tgtEl>
                        <p:sldTgt/>
                      </p:tgtEl>
                    </p:cond>
                  </p:endCondLst>
                </p:cTn>
                <p:tgtEl>
                  <p:spTgt spid="8"/>
                </p:tgtEl>
              </p:cMediaNode>
            </p:audio>
          </p:childTnLst>
        </p:cTn>
      </p:par>
    </p:tnLst>
    <p:bldLst>
      <p:bldP spid="11" grpId="0"/>
      <p:bldP spid="3"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0BAF2-3FC0-8ED1-9BB0-1E8B1FB4914D}"/>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4D312843-B832-DE56-A11E-0A8AC8A38A1A}"/>
              </a:ext>
            </a:extLst>
          </p:cNvPr>
          <p:cNvPicPr>
            <a:picLocks noChangeAspect="1"/>
          </p:cNvPicPr>
          <p:nvPr/>
        </p:nvPicPr>
        <p:blipFill>
          <a:blip r:embed="rId6"/>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16DE7EEA-2B3E-FBB9-5643-B077ABF33653}"/>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7" name="TextBox 17">
            <a:extLst>
              <a:ext uri="{FF2B5EF4-FFF2-40B4-BE49-F238E27FC236}">
                <a16:creationId xmlns:a16="http://schemas.microsoft.com/office/drawing/2014/main" id="{E0E48FA1-14E7-78A7-FE1E-50A4EA1BBD2A}"/>
              </a:ext>
            </a:extLst>
          </p:cNvPr>
          <p:cNvSpPr txBox="1"/>
          <p:nvPr/>
        </p:nvSpPr>
        <p:spPr>
          <a:xfrm>
            <a:off x="1649118" y="681717"/>
            <a:ext cx="6580481" cy="775149"/>
          </a:xfrm>
          <a:prstGeom prst="rect">
            <a:avLst/>
          </a:prstGeom>
        </p:spPr>
        <p:txBody>
          <a:bodyPr wrap="square" lIns="0" tIns="0" rIns="0" bIns="0" rtlCol="0" anchor="t">
            <a:spAutoFit/>
          </a:bodyPr>
          <a:lstStyle/>
          <a:p>
            <a:pPr>
              <a:lnSpc>
                <a:spcPts val="5503"/>
              </a:lnSpc>
            </a:pPr>
            <a:r>
              <a:rPr lang="en-US" sz="6399" b="1" dirty="0">
                <a:solidFill>
                  <a:srgbClr val="8F4251"/>
                </a:solidFill>
                <a:latin typeface="Suranna"/>
              </a:rPr>
              <a:t>Read and complete.</a:t>
            </a:r>
          </a:p>
        </p:txBody>
      </p:sp>
      <p:sp>
        <p:nvSpPr>
          <p:cNvPr id="2" name="Freeform 6">
            <a:extLst>
              <a:ext uri="{FF2B5EF4-FFF2-40B4-BE49-F238E27FC236}">
                <a16:creationId xmlns:a16="http://schemas.microsoft.com/office/drawing/2014/main" id="{17657B2F-FDF2-91E3-5680-74A7A0EF7592}"/>
              </a:ext>
            </a:extLst>
          </p:cNvPr>
          <p:cNvSpPr/>
          <p:nvPr/>
        </p:nvSpPr>
        <p:spPr>
          <a:xfrm rot="19654650">
            <a:off x="15339181" y="-408269"/>
            <a:ext cx="3006803" cy="2440803"/>
          </a:xfrm>
          <a:custGeom>
            <a:avLst/>
            <a:gdLst/>
            <a:ahLst/>
            <a:cxnLst/>
            <a:rect l="l" t="t" r="r" b="b"/>
            <a:pathLst>
              <a:path w="4206580" h="4114800">
                <a:moveTo>
                  <a:pt x="0" y="0"/>
                </a:moveTo>
                <a:lnTo>
                  <a:pt x="4206580" y="0"/>
                </a:lnTo>
                <a:lnTo>
                  <a:pt x="4206580"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1" name="Freeform 21">
            <a:extLst>
              <a:ext uri="{FF2B5EF4-FFF2-40B4-BE49-F238E27FC236}">
                <a16:creationId xmlns:a16="http://schemas.microsoft.com/office/drawing/2014/main" id="{3A4AA54E-DE0F-0965-BC83-CC832BF7FC5D}"/>
              </a:ext>
            </a:extLst>
          </p:cNvPr>
          <p:cNvSpPr/>
          <p:nvPr/>
        </p:nvSpPr>
        <p:spPr>
          <a:xfrm>
            <a:off x="-1282930" y="9065377"/>
            <a:ext cx="4495800" cy="538117"/>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4" name="Freeform 14">
            <a:extLst>
              <a:ext uri="{FF2B5EF4-FFF2-40B4-BE49-F238E27FC236}">
                <a16:creationId xmlns:a16="http://schemas.microsoft.com/office/drawing/2014/main" id="{12DE73E8-2095-5F86-2B56-FACE90268D2B}"/>
              </a:ext>
            </a:extLst>
          </p:cNvPr>
          <p:cNvSpPr/>
          <p:nvPr/>
        </p:nvSpPr>
        <p:spPr>
          <a:xfrm rot="1125223">
            <a:off x="2523902" y="8787161"/>
            <a:ext cx="1205286" cy="1146195"/>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1" name="headache">
            <a:extLst>
              <a:ext uri="{FF2B5EF4-FFF2-40B4-BE49-F238E27FC236}">
                <a16:creationId xmlns:a16="http://schemas.microsoft.com/office/drawing/2014/main" id="{840FB6C4-F9F2-6AE3-3727-16B7C086DE5F}"/>
              </a:ext>
            </a:extLst>
          </p:cNvPr>
          <p:cNvSpPr txBox="1"/>
          <p:nvPr/>
        </p:nvSpPr>
        <p:spPr>
          <a:xfrm>
            <a:off x="9380988" y="2463109"/>
            <a:ext cx="8737678" cy="5287473"/>
          </a:xfrm>
          <a:prstGeom prst="rect">
            <a:avLst/>
          </a:prstGeom>
          <a:ln>
            <a:noFill/>
          </a:ln>
        </p:spPr>
        <p:txBody>
          <a:bodyPr wrap="square" lIns="0" tIns="0" rIns="0" bIns="0" rtlCol="0" anchor="t">
            <a:spAutoFit/>
          </a:bodyPr>
          <a:lstStyle/>
          <a:p>
            <a:pPr lvl="0">
              <a:lnSpc>
                <a:spcPct val="150000"/>
              </a:lnSpc>
              <a:spcBef>
                <a:spcPts val="600"/>
              </a:spcBef>
              <a:spcAft>
                <a:spcPts val="600"/>
              </a:spcAft>
            </a:pPr>
            <a:r>
              <a:rPr lang="en-US" sz="5400" b="1" dirty="0">
                <a:solidFill>
                  <a:srgbClr val="C00000"/>
                </a:solidFill>
                <a:latin typeface="Arial Rounded MT Bold" panose="020F0704030504030204" pitchFamily="34" charset="0"/>
              </a:rPr>
              <a:t>4. </a:t>
            </a:r>
          </a:p>
          <a:p>
            <a:pPr lvl="0">
              <a:lnSpc>
                <a:spcPct val="150000"/>
              </a:lnSpc>
              <a:spcBef>
                <a:spcPts val="600"/>
              </a:spcBef>
              <a:spcAft>
                <a:spcPts val="600"/>
              </a:spcAft>
            </a:pPr>
            <a:r>
              <a:rPr lang="en-US" sz="5400" dirty="0">
                <a:solidFill>
                  <a:srgbClr val="00B050"/>
                </a:solidFill>
                <a:latin typeface="Arial Rounded MT Bold" panose="020F0704030504030204" pitchFamily="34" charset="0"/>
              </a:rPr>
              <a:t>A</a:t>
            </a:r>
            <a:r>
              <a:rPr lang="en-US" sz="5400" dirty="0">
                <a:solidFill>
                  <a:srgbClr val="002060"/>
                </a:solidFill>
                <a:latin typeface="Arial Rounded MT Bold" panose="020F0704030504030204" pitchFamily="34" charset="0"/>
              </a:rPr>
              <a:t>: What’s the __________?</a:t>
            </a:r>
          </a:p>
          <a:p>
            <a:pPr lvl="0">
              <a:lnSpc>
                <a:spcPct val="150000"/>
              </a:lnSpc>
              <a:spcBef>
                <a:spcPts val="600"/>
              </a:spcBef>
              <a:spcAft>
                <a:spcPts val="600"/>
              </a:spcAft>
            </a:pPr>
            <a:r>
              <a:rPr lang="en-US" sz="5400" dirty="0">
                <a:solidFill>
                  <a:srgbClr val="0070C0"/>
                </a:solidFill>
                <a:latin typeface="Arial Rounded MT Bold" panose="020F0704030504030204" pitchFamily="34" charset="0"/>
              </a:rPr>
              <a:t>B</a:t>
            </a:r>
            <a:r>
              <a:rPr lang="en-US" sz="5400" dirty="0">
                <a:solidFill>
                  <a:srgbClr val="002060"/>
                </a:solidFill>
                <a:latin typeface="Arial Rounded MT Bold" panose="020F0704030504030204" pitchFamily="34" charset="0"/>
              </a:rPr>
              <a:t>: I _____________________.</a:t>
            </a:r>
          </a:p>
          <a:p>
            <a:pPr lvl="0">
              <a:lnSpc>
                <a:spcPct val="150000"/>
              </a:lnSpc>
              <a:spcBef>
                <a:spcPts val="600"/>
              </a:spcBef>
              <a:spcAft>
                <a:spcPts val="600"/>
              </a:spcAft>
            </a:pPr>
            <a:r>
              <a:rPr lang="en-US" sz="5400" dirty="0">
                <a:solidFill>
                  <a:srgbClr val="00B050"/>
                </a:solidFill>
                <a:latin typeface="Arial Rounded MT Bold" panose="020F0704030504030204" pitchFamily="34" charset="0"/>
              </a:rPr>
              <a:t>A</a:t>
            </a:r>
            <a:r>
              <a:rPr lang="en-US" sz="5400" dirty="0">
                <a:solidFill>
                  <a:srgbClr val="002060"/>
                </a:solidFill>
                <a:latin typeface="Arial Rounded MT Bold" panose="020F0704030504030204" pitchFamily="34" charset="0"/>
              </a:rPr>
              <a:t>: I’m sorry to hear that. </a:t>
            </a:r>
          </a:p>
        </p:txBody>
      </p:sp>
      <p:sp>
        <p:nvSpPr>
          <p:cNvPr id="3" name="headache">
            <a:extLst>
              <a:ext uri="{FF2B5EF4-FFF2-40B4-BE49-F238E27FC236}">
                <a16:creationId xmlns:a16="http://schemas.microsoft.com/office/drawing/2014/main" id="{59824DCD-5077-7B33-88D8-FB0405F017A5}"/>
              </a:ext>
            </a:extLst>
          </p:cNvPr>
          <p:cNvSpPr txBox="1"/>
          <p:nvPr/>
        </p:nvSpPr>
        <p:spPr>
          <a:xfrm>
            <a:off x="14177026" y="4118151"/>
            <a:ext cx="4572000" cy="830997"/>
          </a:xfrm>
          <a:prstGeom prst="rect">
            <a:avLst/>
          </a:prstGeom>
          <a:ln>
            <a:noFill/>
          </a:ln>
        </p:spPr>
        <p:txBody>
          <a:bodyPr wrap="square" lIns="0" tIns="0" rIns="0" bIns="0" rtlCol="0" anchor="t">
            <a:spAutoFit/>
          </a:bodyPr>
          <a:lstStyle/>
          <a:p>
            <a:pPr lvl="0">
              <a:spcBef>
                <a:spcPct val="0"/>
              </a:spcBef>
            </a:pPr>
            <a:r>
              <a:rPr lang="en-US" sz="5400" dirty="0">
                <a:solidFill>
                  <a:srgbClr val="C00000"/>
                </a:solidFill>
                <a:latin typeface="Modern Love" panose="04090805081005020601" pitchFamily="82" charset="0"/>
              </a:rPr>
              <a:t>matter</a:t>
            </a:r>
          </a:p>
        </p:txBody>
      </p:sp>
      <p:pic>
        <p:nvPicPr>
          <p:cNvPr id="5" name="Track 42">
            <a:hlinkClick r:id="" action="ppaction://media"/>
            <a:extLst>
              <a:ext uri="{FF2B5EF4-FFF2-40B4-BE49-F238E27FC236}">
                <a16:creationId xmlns:a16="http://schemas.microsoft.com/office/drawing/2014/main" id="{96E617D3-FDD8-A2A3-444B-07FACA0642C2}"/>
              </a:ext>
            </a:extLst>
          </p:cNvPr>
          <p:cNvPicPr>
            <a:picLocks noChangeAspect="1"/>
          </p:cNvPicPr>
          <p:nvPr>
            <a:audioFile r:link="rId2"/>
            <p:extLst>
              <p:ext uri="{DAA4B4D4-6D71-4841-9C94-3DE7FCFB9230}">
                <p14:media xmlns:p14="http://schemas.microsoft.com/office/powerpoint/2010/main" r:embed="rId3">
                  <p14:trim st="30565" end="31762.5312"/>
                </p14:media>
              </p:ext>
            </p:extLst>
          </p:nvPr>
        </p:nvPicPr>
        <p:blipFill>
          <a:blip r:embed="rId15"/>
          <a:stretch>
            <a:fillRect/>
          </a:stretch>
        </p:blipFill>
        <p:spPr>
          <a:xfrm>
            <a:off x="18606011" y="3730527"/>
            <a:ext cx="1311275" cy="1311275"/>
          </a:xfrm>
          <a:prstGeom prst="rect">
            <a:avLst/>
          </a:prstGeom>
        </p:spPr>
      </p:pic>
      <p:sp>
        <p:nvSpPr>
          <p:cNvPr id="7" name="headache">
            <a:extLst>
              <a:ext uri="{FF2B5EF4-FFF2-40B4-BE49-F238E27FC236}">
                <a16:creationId xmlns:a16="http://schemas.microsoft.com/office/drawing/2014/main" id="{DA0B808A-CF7A-4FDA-BF3B-8BF0707B42ED}"/>
              </a:ext>
            </a:extLst>
          </p:cNvPr>
          <p:cNvSpPr txBox="1"/>
          <p:nvPr/>
        </p:nvSpPr>
        <p:spPr>
          <a:xfrm>
            <a:off x="10744200" y="5485336"/>
            <a:ext cx="7374466" cy="830997"/>
          </a:xfrm>
          <a:prstGeom prst="rect">
            <a:avLst/>
          </a:prstGeom>
          <a:ln>
            <a:noFill/>
          </a:ln>
        </p:spPr>
        <p:txBody>
          <a:bodyPr wrap="square" lIns="0" tIns="0" rIns="0" bIns="0" rtlCol="0" anchor="t">
            <a:spAutoFit/>
          </a:bodyPr>
          <a:lstStyle/>
          <a:p>
            <a:pPr lvl="0">
              <a:spcBef>
                <a:spcPct val="0"/>
              </a:spcBef>
            </a:pPr>
            <a:r>
              <a:rPr lang="en-US" sz="5400" dirty="0">
                <a:solidFill>
                  <a:srgbClr val="C00000"/>
                </a:solidFill>
                <a:latin typeface="Modern Love" panose="04090805081005020601" pitchFamily="82" charset="0"/>
              </a:rPr>
              <a:t>have a stomach ache</a:t>
            </a:r>
          </a:p>
        </p:txBody>
      </p:sp>
      <p:pic>
        <p:nvPicPr>
          <p:cNvPr id="8" name="Track 42">
            <a:hlinkClick r:id="" action="ppaction://media"/>
            <a:extLst>
              <a:ext uri="{FF2B5EF4-FFF2-40B4-BE49-F238E27FC236}">
                <a16:creationId xmlns:a16="http://schemas.microsoft.com/office/drawing/2014/main" id="{ED8264C2-8718-991E-7565-1C639BFC6CA2}"/>
              </a:ext>
            </a:extLst>
          </p:cNvPr>
          <p:cNvPicPr>
            <a:picLocks noChangeAspect="1"/>
          </p:cNvPicPr>
          <p:nvPr>
            <a:audioFile r:link="rId2"/>
            <p:extLst>
              <p:ext uri="{DAA4B4D4-6D71-4841-9C94-3DE7FCFB9230}">
                <p14:media xmlns:p14="http://schemas.microsoft.com/office/powerpoint/2010/main" r:embed="rId3">
                  <p14:trim st="60364" end="2576.5312"/>
                </p14:media>
              </p:ext>
            </p:extLst>
          </p:nvPr>
        </p:nvPicPr>
        <p:blipFill>
          <a:blip r:embed="rId15"/>
          <a:stretch>
            <a:fillRect/>
          </a:stretch>
        </p:blipFill>
        <p:spPr>
          <a:xfrm>
            <a:off x="18749026" y="5366405"/>
            <a:ext cx="1311275" cy="1311275"/>
          </a:xfrm>
          <a:prstGeom prst="rect">
            <a:avLst/>
          </a:prstGeom>
        </p:spPr>
      </p:pic>
      <p:pic>
        <p:nvPicPr>
          <p:cNvPr id="15" name="Picture 14">
            <a:extLst>
              <a:ext uri="{FF2B5EF4-FFF2-40B4-BE49-F238E27FC236}">
                <a16:creationId xmlns:a16="http://schemas.microsoft.com/office/drawing/2014/main" id="{933F55F9-737B-4EA1-AFD0-5919E80E787A}"/>
              </a:ext>
            </a:extLst>
          </p:cNvPr>
          <p:cNvPicPr>
            <a:picLocks noChangeAspect="1"/>
          </p:cNvPicPr>
          <p:nvPr/>
        </p:nvPicPr>
        <p:blipFill>
          <a:blip r:embed="rId16"/>
          <a:stretch>
            <a:fillRect/>
          </a:stretch>
        </p:blipFill>
        <p:spPr>
          <a:xfrm>
            <a:off x="1960425" y="3378050"/>
            <a:ext cx="6269174" cy="42145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254091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1+#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par>
                                <p:cTn id="15" presetID="1" presetClass="mediacall" presetSubtype="0" fill="hold" nodeType="withEffect">
                                  <p:stCondLst>
                                    <p:cond delay="0"/>
                                  </p:stCondLst>
                                  <p:childTnLst>
                                    <p:cmd type="call" cmd="playFrom(0.0)">
                                      <p:cBhvr>
                                        <p:cTn id="16" dur="2848" fill="hold"/>
                                        <p:tgtEl>
                                          <p:spTgt spid="5"/>
                                        </p:tgtEl>
                                      </p:cBhvr>
                                    </p:cmd>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1+#ppt_w/2"/>
                                          </p:val>
                                        </p:tav>
                                        <p:tav tm="100000">
                                          <p:val>
                                            <p:strVal val="#ppt_x"/>
                                          </p:val>
                                        </p:tav>
                                      </p:tavLst>
                                    </p:anim>
                                    <p:anim calcmode="lin" valueType="num">
                                      <p:cBhvr additive="base">
                                        <p:cTn id="22" dur="500" fill="hold"/>
                                        <p:tgtEl>
                                          <p:spTgt spid="7"/>
                                        </p:tgtEl>
                                        <p:attrNameLst>
                                          <p:attrName>ppt_y</p:attrName>
                                        </p:attrNameLst>
                                      </p:cBhvr>
                                      <p:tavLst>
                                        <p:tav tm="0">
                                          <p:val>
                                            <p:strVal val="#ppt_y"/>
                                          </p:val>
                                        </p:tav>
                                        <p:tav tm="100000">
                                          <p:val>
                                            <p:strVal val="#ppt_y"/>
                                          </p:val>
                                        </p:tav>
                                      </p:tavLst>
                                    </p:anim>
                                  </p:childTnLst>
                                </p:cTn>
                              </p:par>
                              <p:par>
                                <p:cTn id="23" presetID="1" presetClass="mediacall" presetSubtype="0" fill="hold" nodeType="withEffect">
                                  <p:stCondLst>
                                    <p:cond delay="0"/>
                                  </p:stCondLst>
                                  <p:childTnLst>
                                    <p:cmd type="call" cmd="playFrom(0.0)">
                                      <p:cBhvr>
                                        <p:cTn id="24" dur="223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5"/>
                </p:tgtEl>
              </p:cMediaNode>
            </p:audio>
            <p:audio>
              <p:cMediaNode vol="80000">
                <p:cTn id="26" fill="hold" display="0">
                  <p:stCondLst>
                    <p:cond delay="indefinite"/>
                  </p:stCondLst>
                  <p:endCondLst>
                    <p:cond evt="onStopAudio" delay="0">
                      <p:tgtEl>
                        <p:sldTgt/>
                      </p:tgtEl>
                    </p:cond>
                  </p:endCondLst>
                </p:cTn>
                <p:tgtEl>
                  <p:spTgt spid="8"/>
                </p:tgtEl>
              </p:cMediaNode>
            </p:audio>
          </p:childTnLst>
        </p:cTn>
      </p:par>
    </p:tnLst>
    <p:bldLst>
      <p:bldP spid="11" grpId="0"/>
      <p:bldP spid="3"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4C5BC5-61DF-CEF6-54EE-285FC6EF06C1}"/>
              </a:ext>
            </a:extLst>
          </p:cNvPr>
          <p:cNvPicPr>
            <a:picLocks noChangeAspect="1"/>
          </p:cNvPicPr>
          <p:nvPr/>
        </p:nvPicPr>
        <p:blipFill>
          <a:blip r:embed="rId4"/>
          <a:stretch>
            <a:fillRect/>
          </a:stretch>
        </p:blipFill>
        <p:spPr>
          <a:xfrm>
            <a:off x="-76200" y="0"/>
            <a:ext cx="18364200" cy="10274299"/>
          </a:xfrm>
          <a:prstGeom prst="rect">
            <a:avLst/>
          </a:prstGeom>
        </p:spPr>
      </p:pic>
      <p:sp>
        <p:nvSpPr>
          <p:cNvPr id="4" name="Freeform 4"/>
          <p:cNvSpPr/>
          <p:nvPr/>
        </p:nvSpPr>
        <p:spPr>
          <a:xfrm>
            <a:off x="1371600" y="9334500"/>
            <a:ext cx="6120353" cy="767826"/>
          </a:xfrm>
          <a:custGeom>
            <a:avLst/>
            <a:gdLst/>
            <a:ahLst/>
            <a:cxnLst/>
            <a:rect l="l" t="t" r="r" b="b"/>
            <a:pathLst>
              <a:path w="6120353" h="767826">
                <a:moveTo>
                  <a:pt x="0" y="0"/>
                </a:moveTo>
                <a:lnTo>
                  <a:pt x="6120352" y="0"/>
                </a:lnTo>
                <a:lnTo>
                  <a:pt x="6120352" y="767826"/>
                </a:lnTo>
                <a:lnTo>
                  <a:pt x="0" y="76782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8">
            <a:extLst>
              <a:ext uri="{FF2B5EF4-FFF2-40B4-BE49-F238E27FC236}">
                <a16:creationId xmlns:a16="http://schemas.microsoft.com/office/drawing/2014/main" id="{EB238D0E-A9D2-6B60-71EE-344BB9202AF5}"/>
              </a:ext>
            </a:extLst>
          </p:cNvPr>
          <p:cNvSpPr/>
          <p:nvPr/>
        </p:nvSpPr>
        <p:spPr>
          <a:xfrm>
            <a:off x="16154400" y="-419100"/>
            <a:ext cx="3385477" cy="3135088"/>
          </a:xfrm>
          <a:custGeom>
            <a:avLst/>
            <a:gdLst/>
            <a:ahLst/>
            <a:cxnLst/>
            <a:rect l="l" t="t" r="r" b="b"/>
            <a:pathLst>
              <a:path w="2230736" h="2593879">
                <a:moveTo>
                  <a:pt x="0" y="0"/>
                </a:moveTo>
                <a:lnTo>
                  <a:pt x="2230736" y="0"/>
                </a:lnTo>
                <a:lnTo>
                  <a:pt x="2230736" y="2593879"/>
                </a:lnTo>
                <a:lnTo>
                  <a:pt x="0" y="259387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 name="Freeform 2"/>
          <p:cNvSpPr/>
          <p:nvPr/>
        </p:nvSpPr>
        <p:spPr>
          <a:xfrm>
            <a:off x="-1524000" y="7734300"/>
            <a:ext cx="4114800" cy="3572842"/>
          </a:xfrm>
          <a:custGeom>
            <a:avLst/>
            <a:gdLst/>
            <a:ahLst/>
            <a:cxnLst/>
            <a:rect l="l" t="t" r="r" b="b"/>
            <a:pathLst>
              <a:path w="740825" h="704739">
                <a:moveTo>
                  <a:pt x="0" y="0"/>
                </a:moveTo>
                <a:lnTo>
                  <a:pt x="740825" y="0"/>
                </a:lnTo>
                <a:lnTo>
                  <a:pt x="740825" y="704739"/>
                </a:lnTo>
                <a:lnTo>
                  <a:pt x="0" y="70473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pic>
        <p:nvPicPr>
          <p:cNvPr id="7" name="Picture 2">
            <a:extLst>
              <a:ext uri="{FF2B5EF4-FFF2-40B4-BE49-F238E27FC236}">
                <a16:creationId xmlns:a16="http://schemas.microsoft.com/office/drawing/2014/main" id="{34449A40-DBD7-A910-7B2E-9912BF68AACD}"/>
              </a:ext>
            </a:extLst>
          </p:cNvPr>
          <p:cNvPicPr>
            <a:picLocks noChangeAspect="1"/>
          </p:cNvPicPr>
          <p:nvPr/>
        </p:nvPicPr>
        <p:blipFill>
          <a:blip r:embed="rId11"/>
          <a:srcRect/>
          <a:stretch>
            <a:fillRect/>
          </a:stretch>
        </p:blipFill>
        <p:spPr>
          <a:xfrm>
            <a:off x="12070416" y="2703791"/>
            <a:ext cx="7469461" cy="7583209"/>
          </a:xfrm>
          <a:prstGeom prst="rect">
            <a:avLst/>
          </a:prstGeom>
        </p:spPr>
      </p:pic>
      <p:sp>
        <p:nvSpPr>
          <p:cNvPr id="8" name="Freeform 3">
            <a:extLst>
              <a:ext uri="{FF2B5EF4-FFF2-40B4-BE49-F238E27FC236}">
                <a16:creationId xmlns:a16="http://schemas.microsoft.com/office/drawing/2014/main" id="{2143B1F9-04D4-BA62-EB76-ACF91B2CF509}"/>
              </a:ext>
            </a:extLst>
          </p:cNvPr>
          <p:cNvSpPr/>
          <p:nvPr/>
        </p:nvSpPr>
        <p:spPr>
          <a:xfrm>
            <a:off x="1759884" y="1101520"/>
            <a:ext cx="9829800" cy="7583209"/>
          </a:xfrm>
          <a:custGeom>
            <a:avLst/>
            <a:gdLst/>
            <a:ahLst/>
            <a:cxnLst/>
            <a:rect l="l" t="t" r="r" b="b"/>
            <a:pathLst>
              <a:path w="3261425" h="3659383">
                <a:moveTo>
                  <a:pt x="0" y="0"/>
                </a:moveTo>
                <a:lnTo>
                  <a:pt x="3261426" y="0"/>
                </a:lnTo>
                <a:lnTo>
                  <a:pt x="3261426" y="3659383"/>
                </a:lnTo>
                <a:lnTo>
                  <a:pt x="0" y="3659383"/>
                </a:lnTo>
                <a:lnTo>
                  <a:pt x="0" y="0"/>
                </a:lnTo>
                <a:close/>
              </a:path>
            </a:pathLst>
          </a:custGeom>
          <a:blipFill>
            <a:blip r:embed="rId12"/>
            <a:stretch>
              <a:fillRect/>
            </a:stretch>
          </a:blipFill>
        </p:spPr>
      </p:sp>
    </p:spTree>
    <p:custDataLst>
      <p:tags r:id="rId1"/>
    </p:custDataLst>
    <p:extLst>
      <p:ext uri="{BB962C8B-B14F-4D97-AF65-F5344CB8AC3E}">
        <p14:creationId xmlns:p14="http://schemas.microsoft.com/office/powerpoint/2010/main" val="1412769948"/>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applause.wav"/>
          </p:stSnd>
        </p:sndAc>
      </p:transition>
    </mc:Choice>
    <mc:Fallback xmlns="">
      <p:transition spd="slow">
        <p:random/>
        <p:sndAc>
          <p:stSnd>
            <p:snd r:embed="rId13" name="applause.wav"/>
          </p:stSnd>
        </p:sndAc>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29F8C5-DB07-27F1-3FF8-6A8230A174A7}"/>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D1022670-6A16-F87A-B259-3B06A31B048E}"/>
              </a:ext>
            </a:extLst>
          </p:cNvPr>
          <p:cNvPicPr>
            <a:picLocks noChangeAspect="1"/>
          </p:cNvPicPr>
          <p:nvPr/>
        </p:nvPicPr>
        <p:blipFill>
          <a:blip r:embed="rId4"/>
          <a:stretch>
            <a:fillRect/>
          </a:stretch>
        </p:blipFill>
        <p:spPr>
          <a:xfrm>
            <a:off x="-9832" y="-1"/>
            <a:ext cx="18297832" cy="10301499"/>
          </a:xfrm>
          <a:prstGeom prst="rect">
            <a:avLst/>
          </a:prstGeom>
        </p:spPr>
      </p:pic>
      <p:sp>
        <p:nvSpPr>
          <p:cNvPr id="2" name="Freeform 2">
            <a:extLst>
              <a:ext uri="{FF2B5EF4-FFF2-40B4-BE49-F238E27FC236}">
                <a16:creationId xmlns:a16="http://schemas.microsoft.com/office/drawing/2014/main" id="{FA3307A7-C97B-B93E-E34D-189C223E3B26}"/>
              </a:ext>
            </a:extLst>
          </p:cNvPr>
          <p:cNvSpPr/>
          <p:nvPr/>
        </p:nvSpPr>
        <p:spPr>
          <a:xfrm rot="6696288" flipV="1">
            <a:off x="12530297" y="-641373"/>
            <a:ext cx="6254972" cy="4792872"/>
          </a:xfrm>
          <a:custGeom>
            <a:avLst/>
            <a:gdLst/>
            <a:ahLst/>
            <a:cxnLst/>
            <a:rect l="l" t="t" r="r" b="b"/>
            <a:pathLst>
              <a:path w="6254972" h="4792872">
                <a:moveTo>
                  <a:pt x="0" y="4792872"/>
                </a:moveTo>
                <a:lnTo>
                  <a:pt x="6254972" y="4792872"/>
                </a:lnTo>
                <a:lnTo>
                  <a:pt x="6254972" y="0"/>
                </a:lnTo>
                <a:lnTo>
                  <a:pt x="0" y="0"/>
                </a:lnTo>
                <a:lnTo>
                  <a:pt x="0" y="4792872"/>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 name="Freeform 3">
            <a:extLst>
              <a:ext uri="{FF2B5EF4-FFF2-40B4-BE49-F238E27FC236}">
                <a16:creationId xmlns:a16="http://schemas.microsoft.com/office/drawing/2014/main" id="{CA2A60C4-D76E-03EE-017D-69867D7B69D7}"/>
              </a:ext>
            </a:extLst>
          </p:cNvPr>
          <p:cNvSpPr/>
          <p:nvPr/>
        </p:nvSpPr>
        <p:spPr>
          <a:xfrm>
            <a:off x="-381000" y="114300"/>
            <a:ext cx="4289625" cy="3479323"/>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5" name="Freeform 5">
            <a:extLst>
              <a:ext uri="{FF2B5EF4-FFF2-40B4-BE49-F238E27FC236}">
                <a16:creationId xmlns:a16="http://schemas.microsoft.com/office/drawing/2014/main" id="{6E472C75-85A2-32DB-BCDA-EED747C9AB99}"/>
              </a:ext>
            </a:extLst>
          </p:cNvPr>
          <p:cNvSpPr/>
          <p:nvPr/>
        </p:nvSpPr>
        <p:spPr>
          <a:xfrm rot="249044">
            <a:off x="-1962914" y="6361420"/>
            <a:ext cx="6460618" cy="4950448"/>
          </a:xfrm>
          <a:custGeom>
            <a:avLst/>
            <a:gdLst/>
            <a:ahLst/>
            <a:cxnLst/>
            <a:rect l="l" t="t" r="r" b="b"/>
            <a:pathLst>
              <a:path w="6460618" h="4950448">
                <a:moveTo>
                  <a:pt x="0" y="0"/>
                </a:moveTo>
                <a:lnTo>
                  <a:pt x="6460618" y="0"/>
                </a:lnTo>
                <a:lnTo>
                  <a:pt x="6460618" y="4950449"/>
                </a:lnTo>
                <a:lnTo>
                  <a:pt x="0" y="495044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a:extLst>
              <a:ext uri="{FF2B5EF4-FFF2-40B4-BE49-F238E27FC236}">
                <a16:creationId xmlns:a16="http://schemas.microsoft.com/office/drawing/2014/main" id="{030B9DE3-ADD3-0762-6A07-4BFB932FDAA7}"/>
              </a:ext>
            </a:extLst>
          </p:cNvPr>
          <p:cNvSpPr/>
          <p:nvPr/>
        </p:nvSpPr>
        <p:spPr>
          <a:xfrm>
            <a:off x="15555057" y="7601753"/>
            <a:ext cx="1993369" cy="1896270"/>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TextBox 12">
            <a:extLst>
              <a:ext uri="{FF2B5EF4-FFF2-40B4-BE49-F238E27FC236}">
                <a16:creationId xmlns:a16="http://schemas.microsoft.com/office/drawing/2014/main" id="{B828C048-BF4D-0FE2-2161-4E82D1F64A11}"/>
              </a:ext>
            </a:extLst>
          </p:cNvPr>
          <p:cNvSpPr txBox="1"/>
          <p:nvPr/>
        </p:nvSpPr>
        <p:spPr>
          <a:xfrm>
            <a:off x="1515951" y="1755063"/>
            <a:ext cx="14404461" cy="4414029"/>
          </a:xfrm>
          <a:prstGeom prst="rect">
            <a:avLst/>
          </a:prstGeom>
        </p:spPr>
        <p:txBody>
          <a:bodyPr wrap="square" lIns="0" tIns="0" rIns="0" bIns="0" rtlCol="0" anchor="t">
            <a:spAutoFit/>
          </a:bodyPr>
          <a:lstStyle/>
          <a:p>
            <a:pPr algn="ctr">
              <a:lnSpc>
                <a:spcPts val="13330"/>
              </a:lnSpc>
            </a:pPr>
            <a:r>
              <a:rPr lang="en-US" sz="13800" dirty="0">
                <a:solidFill>
                  <a:srgbClr val="002060"/>
                </a:solidFill>
                <a:latin typeface="Congenial Black" panose="02000503040000020004" pitchFamily="2" charset="0"/>
              </a:rPr>
              <a:t>04</a:t>
            </a:r>
          </a:p>
          <a:p>
            <a:pPr algn="ctr"/>
            <a:r>
              <a:rPr lang="en-US" sz="8000" dirty="0">
                <a:solidFill>
                  <a:srgbClr val="00B050"/>
                </a:solidFill>
                <a:latin typeface="Congenial" panose="02000503040000020004" pitchFamily="2" charset="0"/>
              </a:rPr>
              <a:t>Activity 6</a:t>
            </a:r>
          </a:p>
          <a:p>
            <a:pPr algn="ctr"/>
            <a:r>
              <a:rPr lang="en-US" sz="9600" dirty="0">
                <a:solidFill>
                  <a:schemeClr val="accent6">
                    <a:lumMod val="50000"/>
                  </a:schemeClr>
                </a:solidFill>
                <a:latin typeface="Congenial Black" panose="02000503040000020004" pitchFamily="2" charset="0"/>
              </a:rPr>
              <a:t>Let’s sing.</a:t>
            </a:r>
          </a:p>
        </p:txBody>
      </p:sp>
      <p:grpSp>
        <p:nvGrpSpPr>
          <p:cNvPr id="34" name="Group 33">
            <a:extLst>
              <a:ext uri="{FF2B5EF4-FFF2-40B4-BE49-F238E27FC236}">
                <a16:creationId xmlns:a16="http://schemas.microsoft.com/office/drawing/2014/main" id="{32183E8F-667A-520B-CC4E-DAB150741ECB}"/>
              </a:ext>
            </a:extLst>
          </p:cNvPr>
          <p:cNvGrpSpPr/>
          <p:nvPr/>
        </p:nvGrpSpPr>
        <p:grpSpPr>
          <a:xfrm>
            <a:off x="5092683" y="6486687"/>
            <a:ext cx="8102634" cy="2187188"/>
            <a:chOff x="795563" y="3102991"/>
            <a:chExt cx="16463737" cy="4387127"/>
          </a:xfrm>
        </p:grpSpPr>
        <p:grpSp>
          <p:nvGrpSpPr>
            <p:cNvPr id="35" name="Group 7">
              <a:extLst>
                <a:ext uri="{FF2B5EF4-FFF2-40B4-BE49-F238E27FC236}">
                  <a16:creationId xmlns:a16="http://schemas.microsoft.com/office/drawing/2014/main" id="{0B367795-F5F3-E96C-727F-95946758558D}"/>
                </a:ext>
              </a:extLst>
            </p:cNvPr>
            <p:cNvGrpSpPr/>
            <p:nvPr/>
          </p:nvGrpSpPr>
          <p:grpSpPr>
            <a:xfrm>
              <a:off x="3032463" y="3517805"/>
              <a:ext cx="3972313" cy="3972313"/>
              <a:chOff x="0" y="0"/>
              <a:chExt cx="812800" cy="812800"/>
            </a:xfrm>
          </p:grpSpPr>
          <p:sp>
            <p:nvSpPr>
              <p:cNvPr id="58" name="Freeform 8">
                <a:extLst>
                  <a:ext uri="{FF2B5EF4-FFF2-40B4-BE49-F238E27FC236}">
                    <a16:creationId xmlns:a16="http://schemas.microsoft.com/office/drawing/2014/main" id="{37F34F42-5384-673F-3DB4-A663A1CC1F4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p:spPr>
          </p:sp>
          <p:sp>
            <p:nvSpPr>
              <p:cNvPr id="59" name="TextBox 9">
                <a:extLst>
                  <a:ext uri="{FF2B5EF4-FFF2-40B4-BE49-F238E27FC236}">
                    <a16:creationId xmlns:a16="http://schemas.microsoft.com/office/drawing/2014/main" id="{F58FA71C-A70C-1CCC-9E45-8D53C17F12A8}"/>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6" name="Group 35">
              <a:extLst>
                <a:ext uri="{FF2B5EF4-FFF2-40B4-BE49-F238E27FC236}">
                  <a16:creationId xmlns:a16="http://schemas.microsoft.com/office/drawing/2014/main" id="{7024A658-62E3-E891-C5F4-2B6266C09DBC}"/>
                </a:ext>
              </a:extLst>
            </p:cNvPr>
            <p:cNvGrpSpPr/>
            <p:nvPr/>
          </p:nvGrpSpPr>
          <p:grpSpPr>
            <a:xfrm>
              <a:off x="795563" y="3102991"/>
              <a:ext cx="16463737" cy="4387127"/>
              <a:chOff x="795563" y="3102991"/>
              <a:chExt cx="16463737" cy="4387127"/>
            </a:xfrm>
          </p:grpSpPr>
          <p:grpSp>
            <p:nvGrpSpPr>
              <p:cNvPr id="39" name="Group 4">
                <a:extLst>
                  <a:ext uri="{FF2B5EF4-FFF2-40B4-BE49-F238E27FC236}">
                    <a16:creationId xmlns:a16="http://schemas.microsoft.com/office/drawing/2014/main" id="{3D45C216-C9E2-A07F-6EFF-D24018932A10}"/>
                  </a:ext>
                </a:extLst>
              </p:cNvPr>
              <p:cNvGrpSpPr/>
              <p:nvPr/>
            </p:nvGrpSpPr>
            <p:grpSpPr>
              <a:xfrm>
                <a:off x="795563" y="3102991"/>
                <a:ext cx="3972313" cy="3972313"/>
                <a:chOff x="0" y="0"/>
                <a:chExt cx="812800" cy="812800"/>
              </a:xfrm>
            </p:grpSpPr>
            <p:sp>
              <p:nvSpPr>
                <p:cNvPr id="56" name="Freeform 5">
                  <a:extLst>
                    <a:ext uri="{FF2B5EF4-FFF2-40B4-BE49-F238E27FC236}">
                      <a16:creationId xmlns:a16="http://schemas.microsoft.com/office/drawing/2014/main" id="{F58C0EBC-6FB8-9889-12C4-DC19FA95B72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p:spPr>
            </p:sp>
            <p:sp>
              <p:nvSpPr>
                <p:cNvPr id="57" name="TextBox 6">
                  <a:extLst>
                    <a:ext uri="{FF2B5EF4-FFF2-40B4-BE49-F238E27FC236}">
                      <a16:creationId xmlns:a16="http://schemas.microsoft.com/office/drawing/2014/main" id="{97196201-E4ED-7C62-1BD7-D3A5C52CF87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0" name="Group 10">
                <a:extLst>
                  <a:ext uri="{FF2B5EF4-FFF2-40B4-BE49-F238E27FC236}">
                    <a16:creationId xmlns:a16="http://schemas.microsoft.com/office/drawing/2014/main" id="{6180B030-E591-D514-4E7B-A5F0F903EE41}"/>
                  </a:ext>
                </a:extLst>
              </p:cNvPr>
              <p:cNvGrpSpPr/>
              <p:nvPr/>
            </p:nvGrpSpPr>
            <p:grpSpPr>
              <a:xfrm>
                <a:off x="5633779" y="3102991"/>
                <a:ext cx="3972313" cy="3972313"/>
                <a:chOff x="0" y="0"/>
                <a:chExt cx="812800" cy="812800"/>
              </a:xfrm>
            </p:grpSpPr>
            <p:sp>
              <p:nvSpPr>
                <p:cNvPr id="54" name="Freeform 11">
                  <a:extLst>
                    <a:ext uri="{FF2B5EF4-FFF2-40B4-BE49-F238E27FC236}">
                      <a16:creationId xmlns:a16="http://schemas.microsoft.com/office/drawing/2014/main" id="{CD14E503-F91A-867B-FBDE-E56B922C6A2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p:spPr>
            </p:sp>
            <p:sp>
              <p:nvSpPr>
                <p:cNvPr id="55" name="TextBox 12">
                  <a:extLst>
                    <a:ext uri="{FF2B5EF4-FFF2-40B4-BE49-F238E27FC236}">
                      <a16:creationId xmlns:a16="http://schemas.microsoft.com/office/drawing/2014/main" id="{1A9B3446-15E8-58CF-DD96-49B25FFFB759}"/>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1" name="Group 13">
                <a:extLst>
                  <a:ext uri="{FF2B5EF4-FFF2-40B4-BE49-F238E27FC236}">
                    <a16:creationId xmlns:a16="http://schemas.microsoft.com/office/drawing/2014/main" id="{0D0DF69B-F17F-3397-B5D2-0F4E20F02AE7}"/>
                  </a:ext>
                </a:extLst>
              </p:cNvPr>
              <p:cNvGrpSpPr/>
              <p:nvPr/>
            </p:nvGrpSpPr>
            <p:grpSpPr>
              <a:xfrm>
                <a:off x="8162212" y="3517805"/>
                <a:ext cx="3972313" cy="3972313"/>
                <a:chOff x="0" y="0"/>
                <a:chExt cx="812800" cy="812800"/>
              </a:xfrm>
            </p:grpSpPr>
            <p:sp>
              <p:nvSpPr>
                <p:cNvPr id="52" name="Freeform 14">
                  <a:extLst>
                    <a:ext uri="{FF2B5EF4-FFF2-40B4-BE49-F238E27FC236}">
                      <a16:creationId xmlns:a16="http://schemas.microsoft.com/office/drawing/2014/main" id="{A4DB0BFD-6E01-C092-9A07-CCF397821E9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p:spPr>
            </p:sp>
            <p:sp>
              <p:nvSpPr>
                <p:cNvPr id="53" name="TextBox 15">
                  <a:extLst>
                    <a:ext uri="{FF2B5EF4-FFF2-40B4-BE49-F238E27FC236}">
                      <a16:creationId xmlns:a16="http://schemas.microsoft.com/office/drawing/2014/main" id="{A6DFF8D3-F078-F3BB-22EB-C2ED4C6B3813}"/>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2" name="Group 16">
                <a:extLst>
                  <a:ext uri="{FF2B5EF4-FFF2-40B4-BE49-F238E27FC236}">
                    <a16:creationId xmlns:a16="http://schemas.microsoft.com/office/drawing/2014/main" id="{928E00A2-A48E-E8CA-26DD-30F969FBD677}"/>
                  </a:ext>
                </a:extLst>
              </p:cNvPr>
              <p:cNvGrpSpPr/>
              <p:nvPr/>
            </p:nvGrpSpPr>
            <p:grpSpPr>
              <a:xfrm>
                <a:off x="10763528" y="3102991"/>
                <a:ext cx="3972313" cy="3972313"/>
                <a:chOff x="0" y="0"/>
                <a:chExt cx="812800" cy="812800"/>
              </a:xfrm>
            </p:grpSpPr>
            <p:sp>
              <p:nvSpPr>
                <p:cNvPr id="50" name="Freeform 17">
                  <a:extLst>
                    <a:ext uri="{FF2B5EF4-FFF2-40B4-BE49-F238E27FC236}">
                      <a16:creationId xmlns:a16="http://schemas.microsoft.com/office/drawing/2014/main" id="{9A53E55C-4D9E-3747-D9CC-67EABA7A76E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p:spPr>
            </p:sp>
            <p:sp>
              <p:nvSpPr>
                <p:cNvPr id="51" name="TextBox 18">
                  <a:extLst>
                    <a:ext uri="{FF2B5EF4-FFF2-40B4-BE49-F238E27FC236}">
                      <a16:creationId xmlns:a16="http://schemas.microsoft.com/office/drawing/2014/main" id="{667939CD-3004-360A-2943-32218B0DD92D}"/>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3" name="Group 19">
                <a:extLst>
                  <a:ext uri="{FF2B5EF4-FFF2-40B4-BE49-F238E27FC236}">
                    <a16:creationId xmlns:a16="http://schemas.microsoft.com/office/drawing/2014/main" id="{263B4AC7-EB2D-FE3D-C8CE-9B49D3470F19}"/>
                  </a:ext>
                </a:extLst>
              </p:cNvPr>
              <p:cNvGrpSpPr/>
              <p:nvPr/>
            </p:nvGrpSpPr>
            <p:grpSpPr>
              <a:xfrm>
                <a:off x="13286987" y="3517805"/>
                <a:ext cx="3972313" cy="3972313"/>
                <a:chOff x="0" y="0"/>
                <a:chExt cx="812800" cy="812800"/>
              </a:xfrm>
            </p:grpSpPr>
            <p:sp>
              <p:nvSpPr>
                <p:cNvPr id="48" name="Freeform 20">
                  <a:extLst>
                    <a:ext uri="{FF2B5EF4-FFF2-40B4-BE49-F238E27FC236}">
                      <a16:creationId xmlns:a16="http://schemas.microsoft.com/office/drawing/2014/main" id="{A707D92C-827A-80B3-AF7D-723C1950A5A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p:spPr>
            </p:sp>
            <p:sp>
              <p:nvSpPr>
                <p:cNvPr id="49" name="TextBox 21">
                  <a:extLst>
                    <a:ext uri="{FF2B5EF4-FFF2-40B4-BE49-F238E27FC236}">
                      <a16:creationId xmlns:a16="http://schemas.microsoft.com/office/drawing/2014/main" id="{166918CF-F0AC-6CDB-5F6F-803F99F044C7}"/>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44" name="Freeform 22">
                <a:extLst>
                  <a:ext uri="{FF2B5EF4-FFF2-40B4-BE49-F238E27FC236}">
                    <a16:creationId xmlns:a16="http://schemas.microsoft.com/office/drawing/2014/main" id="{12FC1D6F-7DDB-0037-452B-91029FD51ECB}"/>
                  </a:ext>
                </a:extLst>
              </p:cNvPr>
              <p:cNvSpPr/>
              <p:nvPr/>
            </p:nvSpPr>
            <p:spPr>
              <a:xfrm>
                <a:off x="1513449" y="4317356"/>
                <a:ext cx="7315200" cy="492113"/>
              </a:xfrm>
              <a:custGeom>
                <a:avLst/>
                <a:gdLst/>
                <a:ahLst/>
                <a:cxnLst/>
                <a:rect l="l" t="t" r="r" b="b"/>
                <a:pathLst>
                  <a:path w="7315200" h="492113">
                    <a:moveTo>
                      <a:pt x="0" y="0"/>
                    </a:moveTo>
                    <a:lnTo>
                      <a:pt x="7315200" y="0"/>
                    </a:lnTo>
                    <a:lnTo>
                      <a:pt x="7315200" y="492114"/>
                    </a:lnTo>
                    <a:lnTo>
                      <a:pt x="0" y="49211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45" name="Freeform 23">
                <a:extLst>
                  <a:ext uri="{FF2B5EF4-FFF2-40B4-BE49-F238E27FC236}">
                    <a16:creationId xmlns:a16="http://schemas.microsoft.com/office/drawing/2014/main" id="{C80B3F40-42B1-2CDD-EF6C-B88DE47FF186}"/>
                  </a:ext>
                </a:extLst>
              </p:cNvPr>
              <p:cNvSpPr/>
              <p:nvPr/>
            </p:nvSpPr>
            <p:spPr>
              <a:xfrm>
                <a:off x="11607403" y="4563413"/>
                <a:ext cx="5333813" cy="492113"/>
              </a:xfrm>
              <a:custGeom>
                <a:avLst/>
                <a:gdLst/>
                <a:ahLst/>
                <a:cxnLst/>
                <a:rect l="l" t="t" r="r" b="b"/>
                <a:pathLst>
                  <a:path w="5333813" h="492113">
                    <a:moveTo>
                      <a:pt x="0" y="0"/>
                    </a:moveTo>
                    <a:lnTo>
                      <a:pt x="5333813" y="0"/>
                    </a:lnTo>
                    <a:lnTo>
                      <a:pt x="5333813" y="492114"/>
                    </a:lnTo>
                    <a:lnTo>
                      <a:pt x="0" y="492114"/>
                    </a:lnTo>
                    <a:lnTo>
                      <a:pt x="0" y="0"/>
                    </a:lnTo>
                    <a:close/>
                  </a:path>
                </a:pathLst>
              </a:custGeom>
              <a:blipFill>
                <a:blip r:embed="rId9">
                  <a:extLst>
                    <a:ext uri="{96DAC541-7B7A-43D3-8B79-37D633B846F1}">
                      <asvg:svgBlip xmlns:asvg="http://schemas.microsoft.com/office/drawing/2016/SVG/main" xmlns="" r:embed="rId10"/>
                    </a:ext>
                  </a:extLst>
                </a:blip>
                <a:stretch>
                  <a:fillRect r="-37147"/>
                </a:stretch>
              </a:blipFill>
            </p:spPr>
          </p:sp>
          <p:sp>
            <p:nvSpPr>
              <p:cNvPr id="46" name="Freeform 24">
                <a:extLst>
                  <a:ext uri="{FF2B5EF4-FFF2-40B4-BE49-F238E27FC236}">
                    <a16:creationId xmlns:a16="http://schemas.microsoft.com/office/drawing/2014/main" id="{B32C46B6-CE4C-494A-7056-406B2577F4FD}"/>
                  </a:ext>
                </a:extLst>
              </p:cNvPr>
              <p:cNvSpPr/>
              <p:nvPr/>
            </p:nvSpPr>
            <p:spPr>
              <a:xfrm>
                <a:off x="1226018"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47" name="Freeform 25">
                <a:extLst>
                  <a:ext uri="{FF2B5EF4-FFF2-40B4-BE49-F238E27FC236}">
                    <a16:creationId xmlns:a16="http://schemas.microsoft.com/office/drawing/2014/main" id="{B23E9DCD-3AE5-92B2-8B9C-AACC41CDA141}"/>
                  </a:ext>
                </a:extLst>
              </p:cNvPr>
              <p:cNvSpPr/>
              <p:nvPr/>
            </p:nvSpPr>
            <p:spPr>
              <a:xfrm>
                <a:off x="9027432"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grpSp>
    </p:spTree>
    <p:custDataLst>
      <p:tags r:id="rId1"/>
    </p:custDataLst>
    <p:extLst>
      <p:ext uri="{BB962C8B-B14F-4D97-AF65-F5344CB8AC3E}">
        <p14:creationId xmlns:p14="http://schemas.microsoft.com/office/powerpoint/2010/main" val="42806777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32C44-666F-E052-D836-7D13EA65603B}"/>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87AD0E6D-5D3E-AF85-6211-A77ABD25246F}"/>
              </a:ext>
            </a:extLst>
          </p:cNvPr>
          <p:cNvPicPr>
            <a:picLocks noChangeAspect="1"/>
          </p:cNvPicPr>
          <p:nvPr/>
        </p:nvPicPr>
        <p:blipFill>
          <a:blip r:embed="rId4"/>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3A99926F-D2F8-4F75-6E7A-3C905A2E59EB}"/>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7" name="TextBox 17">
            <a:extLst>
              <a:ext uri="{FF2B5EF4-FFF2-40B4-BE49-F238E27FC236}">
                <a16:creationId xmlns:a16="http://schemas.microsoft.com/office/drawing/2014/main" id="{387E3397-65B4-FB01-DF6F-4E7CB43D8702}"/>
              </a:ext>
            </a:extLst>
          </p:cNvPr>
          <p:cNvSpPr txBox="1"/>
          <p:nvPr/>
        </p:nvSpPr>
        <p:spPr>
          <a:xfrm>
            <a:off x="1600200" y="740000"/>
            <a:ext cx="7342482"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Read and give gestures.</a:t>
            </a:r>
          </a:p>
        </p:txBody>
      </p:sp>
      <p:pic>
        <p:nvPicPr>
          <p:cNvPr id="3" name="Picture 2">
            <a:extLst>
              <a:ext uri="{FF2B5EF4-FFF2-40B4-BE49-F238E27FC236}">
                <a16:creationId xmlns:a16="http://schemas.microsoft.com/office/drawing/2014/main" id="{2E83FD33-853E-E0AA-567E-EC863555D8CA}"/>
              </a:ext>
            </a:extLst>
          </p:cNvPr>
          <p:cNvPicPr>
            <a:picLocks noChangeAspect="1"/>
          </p:cNvPicPr>
          <p:nvPr/>
        </p:nvPicPr>
        <p:blipFill>
          <a:blip r:embed="rId7"/>
          <a:stretch>
            <a:fillRect/>
          </a:stretch>
        </p:blipFill>
        <p:spPr>
          <a:xfrm>
            <a:off x="4191000" y="1645534"/>
            <a:ext cx="8712425" cy="1219232"/>
          </a:xfrm>
          <a:prstGeom prst="rect">
            <a:avLst/>
          </a:prstGeom>
        </p:spPr>
      </p:pic>
      <p:grpSp>
        <p:nvGrpSpPr>
          <p:cNvPr id="7" name="Group 6">
            <a:extLst>
              <a:ext uri="{FF2B5EF4-FFF2-40B4-BE49-F238E27FC236}">
                <a16:creationId xmlns:a16="http://schemas.microsoft.com/office/drawing/2014/main" id="{D1B7BC55-E853-1D17-57DE-931916E18C7D}"/>
              </a:ext>
            </a:extLst>
          </p:cNvPr>
          <p:cNvGrpSpPr/>
          <p:nvPr/>
        </p:nvGrpSpPr>
        <p:grpSpPr>
          <a:xfrm>
            <a:off x="421922" y="3306308"/>
            <a:ext cx="17452273" cy="6270661"/>
            <a:chOff x="421922" y="3306308"/>
            <a:chExt cx="17452273" cy="6270661"/>
          </a:xfrm>
        </p:grpSpPr>
        <p:pic>
          <p:nvPicPr>
            <p:cNvPr id="5" name="Picture 4">
              <a:extLst>
                <a:ext uri="{FF2B5EF4-FFF2-40B4-BE49-F238E27FC236}">
                  <a16:creationId xmlns:a16="http://schemas.microsoft.com/office/drawing/2014/main" id="{A2AF10FC-9407-362A-2B41-0CAA881B3A5A}"/>
                </a:ext>
              </a:extLst>
            </p:cNvPr>
            <p:cNvPicPr>
              <a:picLocks noChangeAspect="1"/>
            </p:cNvPicPr>
            <p:nvPr/>
          </p:nvPicPr>
          <p:blipFill>
            <a:blip r:embed="rId8"/>
            <a:stretch>
              <a:fillRect/>
            </a:stretch>
          </p:blipFill>
          <p:spPr>
            <a:xfrm>
              <a:off x="421922" y="3306308"/>
              <a:ext cx="17452273" cy="627066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Rectangle 5">
              <a:extLst>
                <a:ext uri="{FF2B5EF4-FFF2-40B4-BE49-F238E27FC236}">
                  <a16:creationId xmlns:a16="http://schemas.microsoft.com/office/drawing/2014/main" id="{30802CB4-08A3-ABBE-64F7-95C821BF394A}"/>
                </a:ext>
              </a:extLst>
            </p:cNvPr>
            <p:cNvSpPr/>
            <p:nvPr/>
          </p:nvSpPr>
          <p:spPr>
            <a:xfrm>
              <a:off x="13868400" y="8801100"/>
              <a:ext cx="3505200" cy="609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descr="giphy">
            <a:extLst>
              <a:ext uri="{FF2B5EF4-FFF2-40B4-BE49-F238E27FC236}">
                <a16:creationId xmlns:a16="http://schemas.microsoft.com/office/drawing/2014/main" id="{9DC120D9-BDC9-E08F-C44C-56EA5C64EF76}"/>
              </a:ext>
            </a:extLst>
          </p:cNvPr>
          <p:cNvPicPr>
            <a:picLocks noChangeAspect="1"/>
          </p:cNvPicPr>
          <p:nvPr/>
        </p:nvPicPr>
        <p:blipFill>
          <a:blip r:embed="rId9"/>
          <a:stretch>
            <a:fillRect/>
          </a:stretch>
        </p:blipFill>
        <p:spPr>
          <a:xfrm>
            <a:off x="-384966" y="3619500"/>
            <a:ext cx="1075587" cy="420160"/>
          </a:xfrm>
          <a:prstGeom prst="rect">
            <a:avLst/>
          </a:prstGeom>
        </p:spPr>
      </p:pic>
      <p:pic>
        <p:nvPicPr>
          <p:cNvPr id="9" name="Picture 8" descr="giphy">
            <a:extLst>
              <a:ext uri="{FF2B5EF4-FFF2-40B4-BE49-F238E27FC236}">
                <a16:creationId xmlns:a16="http://schemas.microsoft.com/office/drawing/2014/main" id="{7941A910-3893-577F-82B4-D9BB662CCD6B}"/>
              </a:ext>
            </a:extLst>
          </p:cNvPr>
          <p:cNvPicPr>
            <a:picLocks noChangeAspect="1"/>
          </p:cNvPicPr>
          <p:nvPr/>
        </p:nvPicPr>
        <p:blipFill>
          <a:blip r:embed="rId9"/>
          <a:stretch>
            <a:fillRect/>
          </a:stretch>
        </p:blipFill>
        <p:spPr>
          <a:xfrm>
            <a:off x="-384967" y="4352852"/>
            <a:ext cx="1075587" cy="420160"/>
          </a:xfrm>
          <a:prstGeom prst="rect">
            <a:avLst/>
          </a:prstGeom>
        </p:spPr>
      </p:pic>
      <p:pic>
        <p:nvPicPr>
          <p:cNvPr id="10" name="Picture 9" descr="giphy">
            <a:extLst>
              <a:ext uri="{FF2B5EF4-FFF2-40B4-BE49-F238E27FC236}">
                <a16:creationId xmlns:a16="http://schemas.microsoft.com/office/drawing/2014/main" id="{C964A1F7-B135-4EF2-2E64-F76BA4C0DE37}"/>
              </a:ext>
            </a:extLst>
          </p:cNvPr>
          <p:cNvPicPr>
            <a:picLocks noChangeAspect="1"/>
          </p:cNvPicPr>
          <p:nvPr/>
        </p:nvPicPr>
        <p:blipFill>
          <a:blip r:embed="rId9"/>
          <a:stretch>
            <a:fillRect/>
          </a:stretch>
        </p:blipFill>
        <p:spPr>
          <a:xfrm>
            <a:off x="-434759" y="5150748"/>
            <a:ext cx="1075587" cy="420160"/>
          </a:xfrm>
          <a:prstGeom prst="rect">
            <a:avLst/>
          </a:prstGeom>
        </p:spPr>
      </p:pic>
      <p:pic>
        <p:nvPicPr>
          <p:cNvPr id="11" name="Picture 10" descr="giphy">
            <a:extLst>
              <a:ext uri="{FF2B5EF4-FFF2-40B4-BE49-F238E27FC236}">
                <a16:creationId xmlns:a16="http://schemas.microsoft.com/office/drawing/2014/main" id="{908C127C-D93D-84B6-9F3D-75F1B70AFE6C}"/>
              </a:ext>
            </a:extLst>
          </p:cNvPr>
          <p:cNvPicPr>
            <a:picLocks noChangeAspect="1"/>
          </p:cNvPicPr>
          <p:nvPr/>
        </p:nvPicPr>
        <p:blipFill>
          <a:blip r:embed="rId9"/>
          <a:stretch>
            <a:fillRect/>
          </a:stretch>
        </p:blipFill>
        <p:spPr>
          <a:xfrm>
            <a:off x="-434760" y="5958980"/>
            <a:ext cx="1075587" cy="420160"/>
          </a:xfrm>
          <a:prstGeom prst="rect">
            <a:avLst/>
          </a:prstGeom>
        </p:spPr>
      </p:pic>
      <p:pic>
        <p:nvPicPr>
          <p:cNvPr id="16" name="Picture 15" descr="giphy">
            <a:extLst>
              <a:ext uri="{FF2B5EF4-FFF2-40B4-BE49-F238E27FC236}">
                <a16:creationId xmlns:a16="http://schemas.microsoft.com/office/drawing/2014/main" id="{30B77AB7-DFC9-849D-7C1E-AF77CF289D1D}"/>
              </a:ext>
            </a:extLst>
          </p:cNvPr>
          <p:cNvPicPr>
            <a:picLocks noChangeAspect="1"/>
          </p:cNvPicPr>
          <p:nvPr/>
        </p:nvPicPr>
        <p:blipFill>
          <a:blip r:embed="rId9"/>
          <a:stretch>
            <a:fillRect/>
          </a:stretch>
        </p:blipFill>
        <p:spPr>
          <a:xfrm>
            <a:off x="-436171" y="6820682"/>
            <a:ext cx="1075587" cy="420160"/>
          </a:xfrm>
          <a:prstGeom prst="rect">
            <a:avLst/>
          </a:prstGeom>
        </p:spPr>
      </p:pic>
      <p:pic>
        <p:nvPicPr>
          <p:cNvPr id="18" name="Picture 17" descr="giphy">
            <a:extLst>
              <a:ext uri="{FF2B5EF4-FFF2-40B4-BE49-F238E27FC236}">
                <a16:creationId xmlns:a16="http://schemas.microsoft.com/office/drawing/2014/main" id="{470C3D36-DA02-022B-D6CB-923D931B2EB7}"/>
              </a:ext>
            </a:extLst>
          </p:cNvPr>
          <p:cNvPicPr>
            <a:picLocks noChangeAspect="1"/>
          </p:cNvPicPr>
          <p:nvPr/>
        </p:nvPicPr>
        <p:blipFill>
          <a:blip r:embed="rId9"/>
          <a:stretch>
            <a:fillRect/>
          </a:stretch>
        </p:blipFill>
        <p:spPr>
          <a:xfrm>
            <a:off x="8089629" y="3619500"/>
            <a:ext cx="1075587" cy="420160"/>
          </a:xfrm>
          <a:prstGeom prst="rect">
            <a:avLst/>
          </a:prstGeom>
        </p:spPr>
      </p:pic>
      <p:pic>
        <p:nvPicPr>
          <p:cNvPr id="19" name="Picture 18" descr="giphy">
            <a:extLst>
              <a:ext uri="{FF2B5EF4-FFF2-40B4-BE49-F238E27FC236}">
                <a16:creationId xmlns:a16="http://schemas.microsoft.com/office/drawing/2014/main" id="{85DCDD30-CA99-7C0A-5846-45F863DE16D3}"/>
              </a:ext>
            </a:extLst>
          </p:cNvPr>
          <p:cNvPicPr>
            <a:picLocks noChangeAspect="1"/>
          </p:cNvPicPr>
          <p:nvPr/>
        </p:nvPicPr>
        <p:blipFill>
          <a:blip r:embed="rId9"/>
          <a:stretch>
            <a:fillRect/>
          </a:stretch>
        </p:blipFill>
        <p:spPr>
          <a:xfrm>
            <a:off x="8028219" y="4401298"/>
            <a:ext cx="1075587" cy="420160"/>
          </a:xfrm>
          <a:prstGeom prst="rect">
            <a:avLst/>
          </a:prstGeom>
        </p:spPr>
      </p:pic>
      <p:pic>
        <p:nvPicPr>
          <p:cNvPr id="20" name="Picture 19" descr="giphy">
            <a:extLst>
              <a:ext uri="{FF2B5EF4-FFF2-40B4-BE49-F238E27FC236}">
                <a16:creationId xmlns:a16="http://schemas.microsoft.com/office/drawing/2014/main" id="{8E786FB3-BBBC-0729-F9B0-4A9CD6FD5A34}"/>
              </a:ext>
            </a:extLst>
          </p:cNvPr>
          <p:cNvPicPr>
            <a:picLocks noChangeAspect="1"/>
          </p:cNvPicPr>
          <p:nvPr/>
        </p:nvPicPr>
        <p:blipFill>
          <a:blip r:embed="rId9"/>
          <a:stretch>
            <a:fillRect/>
          </a:stretch>
        </p:blipFill>
        <p:spPr>
          <a:xfrm>
            <a:off x="8063497" y="5213260"/>
            <a:ext cx="1075587" cy="420160"/>
          </a:xfrm>
          <a:prstGeom prst="rect">
            <a:avLst/>
          </a:prstGeom>
        </p:spPr>
      </p:pic>
      <p:pic>
        <p:nvPicPr>
          <p:cNvPr id="22" name="Picture 21" descr="giphy">
            <a:extLst>
              <a:ext uri="{FF2B5EF4-FFF2-40B4-BE49-F238E27FC236}">
                <a16:creationId xmlns:a16="http://schemas.microsoft.com/office/drawing/2014/main" id="{0A3C2967-3F2D-BFEE-DDF8-E26A836FB6AA}"/>
              </a:ext>
            </a:extLst>
          </p:cNvPr>
          <p:cNvPicPr>
            <a:picLocks noChangeAspect="1"/>
          </p:cNvPicPr>
          <p:nvPr/>
        </p:nvPicPr>
        <p:blipFill>
          <a:blip r:embed="rId9"/>
          <a:stretch>
            <a:fillRect/>
          </a:stretch>
        </p:blipFill>
        <p:spPr>
          <a:xfrm>
            <a:off x="8089629" y="6058108"/>
            <a:ext cx="1075587" cy="420160"/>
          </a:xfrm>
          <a:prstGeom prst="rect">
            <a:avLst/>
          </a:prstGeom>
        </p:spPr>
      </p:pic>
      <p:pic>
        <p:nvPicPr>
          <p:cNvPr id="23" name="Picture 22" descr="giphy">
            <a:extLst>
              <a:ext uri="{FF2B5EF4-FFF2-40B4-BE49-F238E27FC236}">
                <a16:creationId xmlns:a16="http://schemas.microsoft.com/office/drawing/2014/main" id="{E35E3367-5507-AEBB-593D-5235246540BF}"/>
              </a:ext>
            </a:extLst>
          </p:cNvPr>
          <p:cNvPicPr>
            <a:picLocks noChangeAspect="1"/>
          </p:cNvPicPr>
          <p:nvPr/>
        </p:nvPicPr>
        <p:blipFill>
          <a:blip r:embed="rId9"/>
          <a:stretch>
            <a:fillRect/>
          </a:stretch>
        </p:blipFill>
        <p:spPr>
          <a:xfrm>
            <a:off x="8181218" y="6779053"/>
            <a:ext cx="1075587" cy="420160"/>
          </a:xfrm>
          <a:prstGeom prst="rect">
            <a:avLst/>
          </a:prstGeom>
        </p:spPr>
      </p:pic>
      <p:sp>
        <p:nvSpPr>
          <p:cNvPr id="21" name="Freeform 21">
            <a:extLst>
              <a:ext uri="{FF2B5EF4-FFF2-40B4-BE49-F238E27FC236}">
                <a16:creationId xmlns:a16="http://schemas.microsoft.com/office/drawing/2014/main" id="{B25245C1-52AB-B29C-9B43-29E30C9684C7}"/>
              </a:ext>
            </a:extLst>
          </p:cNvPr>
          <p:cNvSpPr/>
          <p:nvPr/>
        </p:nvSpPr>
        <p:spPr>
          <a:xfrm>
            <a:off x="15621000" y="9410700"/>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4" name="Freeform 14">
            <a:extLst>
              <a:ext uri="{FF2B5EF4-FFF2-40B4-BE49-F238E27FC236}">
                <a16:creationId xmlns:a16="http://schemas.microsoft.com/office/drawing/2014/main" id="{5231ECE8-76A8-C6DD-427A-F5C5D1D613F6}"/>
              </a:ext>
            </a:extLst>
          </p:cNvPr>
          <p:cNvSpPr/>
          <p:nvPr/>
        </p:nvSpPr>
        <p:spPr>
          <a:xfrm rot="1125223">
            <a:off x="15067258" y="9117884"/>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Tree>
    <p:custDataLst>
      <p:tags r:id="rId1"/>
    </p:custDataLst>
    <p:extLst>
      <p:ext uri="{BB962C8B-B14F-4D97-AF65-F5344CB8AC3E}">
        <p14:creationId xmlns:p14="http://schemas.microsoft.com/office/powerpoint/2010/main" val="1870680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8"/>
                                        </p:tgtEl>
                                        <p:attrNameLst>
                                          <p:attrName>ppt_x</p:attrName>
                                        </p:attrNameLst>
                                      </p:cBhvr>
                                      <p:tavLst>
                                        <p:tav tm="0">
                                          <p:val>
                                            <p:strVal val="ppt_x"/>
                                          </p:val>
                                        </p:tav>
                                        <p:tav tm="100000">
                                          <p:val>
                                            <p:strVal val="ppt_x"/>
                                          </p:val>
                                        </p:tav>
                                      </p:tavLst>
                                    </p:anim>
                                    <p:anim calcmode="lin" valueType="num">
                                      <p:cBhvr additive="base">
                                        <p:cTn id="13" dur="500"/>
                                        <p:tgtEl>
                                          <p:spTgt spid="8"/>
                                        </p:tgtEl>
                                        <p:attrNameLst>
                                          <p:attrName>ppt_y</p:attrName>
                                        </p:attrNameLst>
                                      </p:cBhvr>
                                      <p:tavLst>
                                        <p:tav tm="0">
                                          <p:val>
                                            <p:strVal val="ppt_y"/>
                                          </p:val>
                                        </p:tav>
                                        <p:tav tm="100000">
                                          <p:val>
                                            <p:strVal val="1+ppt_h/2"/>
                                          </p:val>
                                        </p:tav>
                                      </p:tavLst>
                                    </p:anim>
                                    <p:set>
                                      <p:cBhvr>
                                        <p:cTn id="14" dur="1" fill="hold">
                                          <p:stCondLst>
                                            <p:cond delay="499"/>
                                          </p:stCondLst>
                                        </p:cTn>
                                        <p:tgtEl>
                                          <p:spTgt spid="8"/>
                                        </p:tgtEl>
                                        <p:attrNameLst>
                                          <p:attrName>style.visibility</p:attrName>
                                        </p:attrNameLst>
                                      </p:cBhvr>
                                      <p:to>
                                        <p:strVal val="hidden"/>
                                      </p:to>
                                    </p:set>
                                  </p:childTnLst>
                                </p:cTn>
                              </p:par>
                              <p:par>
                                <p:cTn id="15" presetID="2" presetClass="entr" presetSubtype="8"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0-#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nodeType="clickEffect">
                                  <p:stCondLst>
                                    <p:cond delay="0"/>
                                  </p:stCondLst>
                                  <p:childTnLst>
                                    <p:anim calcmode="lin" valueType="num">
                                      <p:cBhvr additive="base">
                                        <p:cTn id="22" dur="500"/>
                                        <p:tgtEl>
                                          <p:spTgt spid="9"/>
                                        </p:tgtEl>
                                        <p:attrNameLst>
                                          <p:attrName>ppt_x</p:attrName>
                                        </p:attrNameLst>
                                      </p:cBhvr>
                                      <p:tavLst>
                                        <p:tav tm="0">
                                          <p:val>
                                            <p:strVal val="ppt_x"/>
                                          </p:val>
                                        </p:tav>
                                        <p:tav tm="100000">
                                          <p:val>
                                            <p:strVal val="ppt_x"/>
                                          </p:val>
                                        </p:tav>
                                      </p:tavLst>
                                    </p:anim>
                                    <p:anim calcmode="lin" valueType="num">
                                      <p:cBhvr additive="base">
                                        <p:cTn id="23" dur="500"/>
                                        <p:tgtEl>
                                          <p:spTgt spid="9"/>
                                        </p:tgtEl>
                                        <p:attrNameLst>
                                          <p:attrName>ppt_y</p:attrName>
                                        </p:attrNameLst>
                                      </p:cBhvr>
                                      <p:tavLst>
                                        <p:tav tm="0">
                                          <p:val>
                                            <p:strVal val="ppt_y"/>
                                          </p:val>
                                        </p:tav>
                                        <p:tav tm="100000">
                                          <p:val>
                                            <p:strVal val="1+ppt_h/2"/>
                                          </p:val>
                                        </p:tav>
                                      </p:tavLst>
                                    </p:anim>
                                    <p:set>
                                      <p:cBhvr>
                                        <p:cTn id="24" dur="1" fill="hold">
                                          <p:stCondLst>
                                            <p:cond delay="499"/>
                                          </p:stCondLst>
                                        </p:cTn>
                                        <p:tgtEl>
                                          <p:spTgt spid="9"/>
                                        </p:tgtEl>
                                        <p:attrNameLst>
                                          <p:attrName>style.visibility</p:attrName>
                                        </p:attrNameLst>
                                      </p:cBhvr>
                                      <p:to>
                                        <p:strVal val="hidden"/>
                                      </p:to>
                                    </p:set>
                                  </p:childTnLst>
                                </p:cTn>
                              </p:par>
                              <p:par>
                                <p:cTn id="25" presetID="2" presetClass="entr" presetSubtype="8"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0-#ppt_w/2"/>
                                          </p:val>
                                        </p:tav>
                                        <p:tav tm="100000">
                                          <p:val>
                                            <p:strVal val="#ppt_x"/>
                                          </p:val>
                                        </p:tav>
                                      </p:tavLst>
                                    </p:anim>
                                    <p:anim calcmode="lin" valueType="num">
                                      <p:cBhvr additive="base">
                                        <p:cTn id="2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xit" presetSubtype="4" fill="hold" nodeType="clickEffect">
                                  <p:stCondLst>
                                    <p:cond delay="0"/>
                                  </p:st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1+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ntr" presetSubtype="8"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0-#ppt_w/2"/>
                                          </p:val>
                                        </p:tav>
                                        <p:tav tm="100000">
                                          <p:val>
                                            <p:strVal val="#ppt_x"/>
                                          </p:val>
                                        </p:tav>
                                      </p:tavLst>
                                    </p:anim>
                                    <p:anim calcmode="lin" valueType="num">
                                      <p:cBhvr additive="base">
                                        <p:cTn id="3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11"/>
                                        </p:tgtEl>
                                        <p:attrNameLst>
                                          <p:attrName>ppt_x</p:attrName>
                                        </p:attrNameLst>
                                      </p:cBhvr>
                                      <p:tavLst>
                                        <p:tav tm="0">
                                          <p:val>
                                            <p:strVal val="ppt_x"/>
                                          </p:val>
                                        </p:tav>
                                        <p:tav tm="100000">
                                          <p:val>
                                            <p:strVal val="ppt_x"/>
                                          </p:val>
                                        </p:tav>
                                      </p:tavLst>
                                    </p:anim>
                                    <p:anim calcmode="lin" valueType="num">
                                      <p:cBhvr additive="base">
                                        <p:cTn id="43" dur="500"/>
                                        <p:tgtEl>
                                          <p:spTgt spid="11"/>
                                        </p:tgtEl>
                                        <p:attrNameLst>
                                          <p:attrName>ppt_y</p:attrName>
                                        </p:attrNameLst>
                                      </p:cBhvr>
                                      <p:tavLst>
                                        <p:tav tm="0">
                                          <p:val>
                                            <p:strVal val="ppt_y"/>
                                          </p:val>
                                        </p:tav>
                                        <p:tav tm="100000">
                                          <p:val>
                                            <p:strVal val="1+ppt_h/2"/>
                                          </p:val>
                                        </p:tav>
                                      </p:tavLst>
                                    </p:anim>
                                    <p:set>
                                      <p:cBhvr>
                                        <p:cTn id="44" dur="1" fill="hold">
                                          <p:stCondLst>
                                            <p:cond delay="499"/>
                                          </p:stCondLst>
                                        </p:cTn>
                                        <p:tgtEl>
                                          <p:spTgt spid="11"/>
                                        </p:tgtEl>
                                        <p:attrNameLst>
                                          <p:attrName>style.visibility</p:attrName>
                                        </p:attrNameLst>
                                      </p:cBhvr>
                                      <p:to>
                                        <p:strVal val="hidden"/>
                                      </p:to>
                                    </p:set>
                                  </p:childTnLst>
                                </p:cTn>
                              </p:par>
                              <p:par>
                                <p:cTn id="45" presetID="2" presetClass="entr" presetSubtype="8"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0-#ppt_w/2"/>
                                          </p:val>
                                        </p:tav>
                                        <p:tav tm="100000">
                                          <p:val>
                                            <p:strVal val="#ppt_x"/>
                                          </p:val>
                                        </p:tav>
                                      </p:tavLst>
                                    </p:anim>
                                    <p:anim calcmode="lin" valueType="num">
                                      <p:cBhvr additive="base">
                                        <p:cTn id="4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xit" presetSubtype="4" fill="hold" nodeType="clickEffect">
                                  <p:stCondLst>
                                    <p:cond delay="0"/>
                                  </p:stCondLst>
                                  <p:childTnLst>
                                    <p:anim calcmode="lin" valueType="num">
                                      <p:cBhvr additive="base">
                                        <p:cTn id="52" dur="500"/>
                                        <p:tgtEl>
                                          <p:spTgt spid="16"/>
                                        </p:tgtEl>
                                        <p:attrNameLst>
                                          <p:attrName>ppt_x</p:attrName>
                                        </p:attrNameLst>
                                      </p:cBhvr>
                                      <p:tavLst>
                                        <p:tav tm="0">
                                          <p:val>
                                            <p:strVal val="ppt_x"/>
                                          </p:val>
                                        </p:tav>
                                        <p:tav tm="100000">
                                          <p:val>
                                            <p:strVal val="ppt_x"/>
                                          </p:val>
                                        </p:tav>
                                      </p:tavLst>
                                    </p:anim>
                                    <p:anim calcmode="lin" valueType="num">
                                      <p:cBhvr additive="base">
                                        <p:cTn id="53" dur="500"/>
                                        <p:tgtEl>
                                          <p:spTgt spid="16"/>
                                        </p:tgtEl>
                                        <p:attrNameLst>
                                          <p:attrName>ppt_y</p:attrName>
                                        </p:attrNameLst>
                                      </p:cBhvr>
                                      <p:tavLst>
                                        <p:tav tm="0">
                                          <p:val>
                                            <p:strVal val="ppt_y"/>
                                          </p:val>
                                        </p:tav>
                                        <p:tav tm="100000">
                                          <p:val>
                                            <p:strVal val="1+ppt_h/2"/>
                                          </p:val>
                                        </p:tav>
                                      </p:tavLst>
                                    </p:anim>
                                    <p:set>
                                      <p:cBhvr>
                                        <p:cTn id="54" dur="1" fill="hold">
                                          <p:stCondLst>
                                            <p:cond delay="499"/>
                                          </p:stCondLst>
                                        </p:cTn>
                                        <p:tgtEl>
                                          <p:spTgt spid="16"/>
                                        </p:tgtEl>
                                        <p:attrNameLst>
                                          <p:attrName>style.visibility</p:attrName>
                                        </p:attrNameLst>
                                      </p:cBhvr>
                                      <p:to>
                                        <p:strVal val="hidden"/>
                                      </p:to>
                                    </p:set>
                                  </p:childTnLst>
                                </p:cTn>
                              </p:par>
                              <p:par>
                                <p:cTn id="55" presetID="2" presetClass="entr" presetSubtype="8"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additive="base">
                                        <p:cTn id="57" dur="500" fill="hold"/>
                                        <p:tgtEl>
                                          <p:spTgt spid="18"/>
                                        </p:tgtEl>
                                        <p:attrNameLst>
                                          <p:attrName>ppt_x</p:attrName>
                                        </p:attrNameLst>
                                      </p:cBhvr>
                                      <p:tavLst>
                                        <p:tav tm="0">
                                          <p:val>
                                            <p:strVal val="0-#ppt_w/2"/>
                                          </p:val>
                                        </p:tav>
                                        <p:tav tm="100000">
                                          <p:val>
                                            <p:strVal val="#ppt_x"/>
                                          </p:val>
                                        </p:tav>
                                      </p:tavLst>
                                    </p:anim>
                                    <p:anim calcmode="lin" valueType="num">
                                      <p:cBhvr additive="base">
                                        <p:cTn id="5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xit" presetSubtype="4" fill="hold" nodeType="clickEffect">
                                  <p:stCondLst>
                                    <p:cond delay="0"/>
                                  </p:stCondLst>
                                  <p:childTnLst>
                                    <p:anim calcmode="lin" valueType="num">
                                      <p:cBhvr additive="base">
                                        <p:cTn id="62" dur="500"/>
                                        <p:tgtEl>
                                          <p:spTgt spid="18"/>
                                        </p:tgtEl>
                                        <p:attrNameLst>
                                          <p:attrName>ppt_x</p:attrName>
                                        </p:attrNameLst>
                                      </p:cBhvr>
                                      <p:tavLst>
                                        <p:tav tm="0">
                                          <p:val>
                                            <p:strVal val="ppt_x"/>
                                          </p:val>
                                        </p:tav>
                                        <p:tav tm="100000">
                                          <p:val>
                                            <p:strVal val="ppt_x"/>
                                          </p:val>
                                        </p:tav>
                                      </p:tavLst>
                                    </p:anim>
                                    <p:anim calcmode="lin" valueType="num">
                                      <p:cBhvr additive="base">
                                        <p:cTn id="63" dur="500"/>
                                        <p:tgtEl>
                                          <p:spTgt spid="18"/>
                                        </p:tgtEl>
                                        <p:attrNameLst>
                                          <p:attrName>ppt_y</p:attrName>
                                        </p:attrNameLst>
                                      </p:cBhvr>
                                      <p:tavLst>
                                        <p:tav tm="0">
                                          <p:val>
                                            <p:strVal val="ppt_y"/>
                                          </p:val>
                                        </p:tav>
                                        <p:tav tm="100000">
                                          <p:val>
                                            <p:strVal val="1+ppt_h/2"/>
                                          </p:val>
                                        </p:tav>
                                      </p:tavLst>
                                    </p:anim>
                                    <p:set>
                                      <p:cBhvr>
                                        <p:cTn id="64" dur="1" fill="hold">
                                          <p:stCondLst>
                                            <p:cond delay="499"/>
                                          </p:stCondLst>
                                        </p:cTn>
                                        <p:tgtEl>
                                          <p:spTgt spid="18"/>
                                        </p:tgtEl>
                                        <p:attrNameLst>
                                          <p:attrName>style.visibility</p:attrName>
                                        </p:attrNameLst>
                                      </p:cBhvr>
                                      <p:to>
                                        <p:strVal val="hidden"/>
                                      </p:to>
                                    </p:set>
                                  </p:childTnLst>
                                </p:cTn>
                              </p:par>
                              <p:par>
                                <p:cTn id="65" presetID="2" presetClass="entr" presetSubtype="8" fill="hold" nodeType="withEffect">
                                  <p:stCondLst>
                                    <p:cond delay="0"/>
                                  </p:stCondLst>
                                  <p:childTnLst>
                                    <p:set>
                                      <p:cBhvr>
                                        <p:cTn id="66" dur="1" fill="hold">
                                          <p:stCondLst>
                                            <p:cond delay="0"/>
                                          </p:stCondLst>
                                        </p:cTn>
                                        <p:tgtEl>
                                          <p:spTgt spid="19"/>
                                        </p:tgtEl>
                                        <p:attrNameLst>
                                          <p:attrName>style.visibility</p:attrName>
                                        </p:attrNameLst>
                                      </p:cBhvr>
                                      <p:to>
                                        <p:strVal val="visible"/>
                                      </p:to>
                                    </p:set>
                                    <p:anim calcmode="lin" valueType="num">
                                      <p:cBhvr additive="base">
                                        <p:cTn id="67" dur="500" fill="hold"/>
                                        <p:tgtEl>
                                          <p:spTgt spid="19"/>
                                        </p:tgtEl>
                                        <p:attrNameLst>
                                          <p:attrName>ppt_x</p:attrName>
                                        </p:attrNameLst>
                                      </p:cBhvr>
                                      <p:tavLst>
                                        <p:tav tm="0">
                                          <p:val>
                                            <p:strVal val="0-#ppt_w/2"/>
                                          </p:val>
                                        </p:tav>
                                        <p:tav tm="100000">
                                          <p:val>
                                            <p:strVal val="#ppt_x"/>
                                          </p:val>
                                        </p:tav>
                                      </p:tavLst>
                                    </p:anim>
                                    <p:anim calcmode="lin" valueType="num">
                                      <p:cBhvr additive="base">
                                        <p:cTn id="68"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xit" presetSubtype="4" fill="hold" nodeType="clickEffect">
                                  <p:stCondLst>
                                    <p:cond delay="0"/>
                                  </p:stCondLst>
                                  <p:childTnLst>
                                    <p:anim calcmode="lin" valueType="num">
                                      <p:cBhvr additive="base">
                                        <p:cTn id="72" dur="500"/>
                                        <p:tgtEl>
                                          <p:spTgt spid="19"/>
                                        </p:tgtEl>
                                        <p:attrNameLst>
                                          <p:attrName>ppt_x</p:attrName>
                                        </p:attrNameLst>
                                      </p:cBhvr>
                                      <p:tavLst>
                                        <p:tav tm="0">
                                          <p:val>
                                            <p:strVal val="ppt_x"/>
                                          </p:val>
                                        </p:tav>
                                        <p:tav tm="100000">
                                          <p:val>
                                            <p:strVal val="ppt_x"/>
                                          </p:val>
                                        </p:tav>
                                      </p:tavLst>
                                    </p:anim>
                                    <p:anim calcmode="lin" valueType="num">
                                      <p:cBhvr additive="base">
                                        <p:cTn id="73" dur="500"/>
                                        <p:tgtEl>
                                          <p:spTgt spid="19"/>
                                        </p:tgtEl>
                                        <p:attrNameLst>
                                          <p:attrName>ppt_y</p:attrName>
                                        </p:attrNameLst>
                                      </p:cBhvr>
                                      <p:tavLst>
                                        <p:tav tm="0">
                                          <p:val>
                                            <p:strVal val="ppt_y"/>
                                          </p:val>
                                        </p:tav>
                                        <p:tav tm="100000">
                                          <p:val>
                                            <p:strVal val="1+ppt_h/2"/>
                                          </p:val>
                                        </p:tav>
                                      </p:tavLst>
                                    </p:anim>
                                    <p:set>
                                      <p:cBhvr>
                                        <p:cTn id="74" dur="1" fill="hold">
                                          <p:stCondLst>
                                            <p:cond delay="499"/>
                                          </p:stCondLst>
                                        </p:cTn>
                                        <p:tgtEl>
                                          <p:spTgt spid="19"/>
                                        </p:tgtEl>
                                        <p:attrNameLst>
                                          <p:attrName>style.visibility</p:attrName>
                                        </p:attrNameLst>
                                      </p:cBhvr>
                                      <p:to>
                                        <p:strVal val="hidden"/>
                                      </p:to>
                                    </p:set>
                                  </p:childTnLst>
                                </p:cTn>
                              </p:par>
                              <p:par>
                                <p:cTn id="75" presetID="2" presetClass="entr" presetSubtype="8" fill="hold" nodeType="withEffect">
                                  <p:stCondLst>
                                    <p:cond delay="0"/>
                                  </p:stCondLst>
                                  <p:childTnLst>
                                    <p:set>
                                      <p:cBhvr>
                                        <p:cTn id="76" dur="1" fill="hold">
                                          <p:stCondLst>
                                            <p:cond delay="0"/>
                                          </p:stCondLst>
                                        </p:cTn>
                                        <p:tgtEl>
                                          <p:spTgt spid="20"/>
                                        </p:tgtEl>
                                        <p:attrNameLst>
                                          <p:attrName>style.visibility</p:attrName>
                                        </p:attrNameLst>
                                      </p:cBhvr>
                                      <p:to>
                                        <p:strVal val="visible"/>
                                      </p:to>
                                    </p:set>
                                    <p:anim calcmode="lin" valueType="num">
                                      <p:cBhvr additive="base">
                                        <p:cTn id="77" dur="500" fill="hold"/>
                                        <p:tgtEl>
                                          <p:spTgt spid="20"/>
                                        </p:tgtEl>
                                        <p:attrNameLst>
                                          <p:attrName>ppt_x</p:attrName>
                                        </p:attrNameLst>
                                      </p:cBhvr>
                                      <p:tavLst>
                                        <p:tav tm="0">
                                          <p:val>
                                            <p:strVal val="0-#ppt_w/2"/>
                                          </p:val>
                                        </p:tav>
                                        <p:tav tm="100000">
                                          <p:val>
                                            <p:strVal val="#ppt_x"/>
                                          </p:val>
                                        </p:tav>
                                      </p:tavLst>
                                    </p:anim>
                                    <p:anim calcmode="lin" valueType="num">
                                      <p:cBhvr additive="base">
                                        <p:cTn id="78"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xit" presetSubtype="4" fill="hold" nodeType="clickEffect">
                                  <p:stCondLst>
                                    <p:cond delay="0"/>
                                  </p:stCondLst>
                                  <p:childTnLst>
                                    <p:anim calcmode="lin" valueType="num">
                                      <p:cBhvr additive="base">
                                        <p:cTn id="82" dur="500"/>
                                        <p:tgtEl>
                                          <p:spTgt spid="20"/>
                                        </p:tgtEl>
                                        <p:attrNameLst>
                                          <p:attrName>ppt_x</p:attrName>
                                        </p:attrNameLst>
                                      </p:cBhvr>
                                      <p:tavLst>
                                        <p:tav tm="0">
                                          <p:val>
                                            <p:strVal val="ppt_x"/>
                                          </p:val>
                                        </p:tav>
                                        <p:tav tm="100000">
                                          <p:val>
                                            <p:strVal val="ppt_x"/>
                                          </p:val>
                                        </p:tav>
                                      </p:tavLst>
                                    </p:anim>
                                    <p:anim calcmode="lin" valueType="num">
                                      <p:cBhvr additive="base">
                                        <p:cTn id="83" dur="500"/>
                                        <p:tgtEl>
                                          <p:spTgt spid="20"/>
                                        </p:tgtEl>
                                        <p:attrNameLst>
                                          <p:attrName>ppt_y</p:attrName>
                                        </p:attrNameLst>
                                      </p:cBhvr>
                                      <p:tavLst>
                                        <p:tav tm="0">
                                          <p:val>
                                            <p:strVal val="ppt_y"/>
                                          </p:val>
                                        </p:tav>
                                        <p:tav tm="100000">
                                          <p:val>
                                            <p:strVal val="1+ppt_h/2"/>
                                          </p:val>
                                        </p:tav>
                                      </p:tavLst>
                                    </p:anim>
                                    <p:set>
                                      <p:cBhvr>
                                        <p:cTn id="84" dur="1" fill="hold">
                                          <p:stCondLst>
                                            <p:cond delay="499"/>
                                          </p:stCondLst>
                                        </p:cTn>
                                        <p:tgtEl>
                                          <p:spTgt spid="20"/>
                                        </p:tgtEl>
                                        <p:attrNameLst>
                                          <p:attrName>style.visibility</p:attrName>
                                        </p:attrNameLst>
                                      </p:cBhvr>
                                      <p:to>
                                        <p:strVal val="hidden"/>
                                      </p:to>
                                    </p:set>
                                  </p:childTnLst>
                                </p:cTn>
                              </p:par>
                              <p:par>
                                <p:cTn id="85" presetID="2" presetClass="entr" presetSubtype="8" fill="hold" nodeType="withEffect">
                                  <p:stCondLst>
                                    <p:cond delay="0"/>
                                  </p:stCondLst>
                                  <p:childTnLst>
                                    <p:set>
                                      <p:cBhvr>
                                        <p:cTn id="86" dur="1" fill="hold">
                                          <p:stCondLst>
                                            <p:cond delay="0"/>
                                          </p:stCondLst>
                                        </p:cTn>
                                        <p:tgtEl>
                                          <p:spTgt spid="22"/>
                                        </p:tgtEl>
                                        <p:attrNameLst>
                                          <p:attrName>style.visibility</p:attrName>
                                        </p:attrNameLst>
                                      </p:cBhvr>
                                      <p:to>
                                        <p:strVal val="visible"/>
                                      </p:to>
                                    </p:set>
                                    <p:anim calcmode="lin" valueType="num">
                                      <p:cBhvr additive="base">
                                        <p:cTn id="87" dur="500" fill="hold"/>
                                        <p:tgtEl>
                                          <p:spTgt spid="22"/>
                                        </p:tgtEl>
                                        <p:attrNameLst>
                                          <p:attrName>ppt_x</p:attrName>
                                        </p:attrNameLst>
                                      </p:cBhvr>
                                      <p:tavLst>
                                        <p:tav tm="0">
                                          <p:val>
                                            <p:strVal val="0-#ppt_w/2"/>
                                          </p:val>
                                        </p:tav>
                                        <p:tav tm="100000">
                                          <p:val>
                                            <p:strVal val="#ppt_x"/>
                                          </p:val>
                                        </p:tav>
                                      </p:tavLst>
                                    </p:anim>
                                    <p:anim calcmode="lin" valueType="num">
                                      <p:cBhvr additive="base">
                                        <p:cTn id="88"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xit" presetSubtype="4" fill="hold" nodeType="clickEffect">
                                  <p:stCondLst>
                                    <p:cond delay="0"/>
                                  </p:stCondLst>
                                  <p:childTnLst>
                                    <p:anim calcmode="lin" valueType="num">
                                      <p:cBhvr additive="base">
                                        <p:cTn id="92" dur="500"/>
                                        <p:tgtEl>
                                          <p:spTgt spid="22"/>
                                        </p:tgtEl>
                                        <p:attrNameLst>
                                          <p:attrName>ppt_x</p:attrName>
                                        </p:attrNameLst>
                                      </p:cBhvr>
                                      <p:tavLst>
                                        <p:tav tm="0">
                                          <p:val>
                                            <p:strVal val="ppt_x"/>
                                          </p:val>
                                        </p:tav>
                                        <p:tav tm="100000">
                                          <p:val>
                                            <p:strVal val="ppt_x"/>
                                          </p:val>
                                        </p:tav>
                                      </p:tavLst>
                                    </p:anim>
                                    <p:anim calcmode="lin" valueType="num">
                                      <p:cBhvr additive="base">
                                        <p:cTn id="93" dur="500"/>
                                        <p:tgtEl>
                                          <p:spTgt spid="22"/>
                                        </p:tgtEl>
                                        <p:attrNameLst>
                                          <p:attrName>ppt_y</p:attrName>
                                        </p:attrNameLst>
                                      </p:cBhvr>
                                      <p:tavLst>
                                        <p:tav tm="0">
                                          <p:val>
                                            <p:strVal val="ppt_y"/>
                                          </p:val>
                                        </p:tav>
                                        <p:tav tm="100000">
                                          <p:val>
                                            <p:strVal val="1+ppt_h/2"/>
                                          </p:val>
                                        </p:tav>
                                      </p:tavLst>
                                    </p:anim>
                                    <p:set>
                                      <p:cBhvr>
                                        <p:cTn id="94" dur="1" fill="hold">
                                          <p:stCondLst>
                                            <p:cond delay="499"/>
                                          </p:stCondLst>
                                        </p:cTn>
                                        <p:tgtEl>
                                          <p:spTgt spid="22"/>
                                        </p:tgtEl>
                                        <p:attrNameLst>
                                          <p:attrName>style.visibility</p:attrName>
                                        </p:attrNameLst>
                                      </p:cBhvr>
                                      <p:to>
                                        <p:strVal val="hidden"/>
                                      </p:to>
                                    </p:set>
                                  </p:childTnLst>
                                </p:cTn>
                              </p:par>
                              <p:par>
                                <p:cTn id="95" presetID="2" presetClass="entr" presetSubtype="8" fill="hold" nodeType="withEffect">
                                  <p:stCondLst>
                                    <p:cond delay="0"/>
                                  </p:stCondLst>
                                  <p:childTnLst>
                                    <p:set>
                                      <p:cBhvr>
                                        <p:cTn id="96" dur="1" fill="hold">
                                          <p:stCondLst>
                                            <p:cond delay="0"/>
                                          </p:stCondLst>
                                        </p:cTn>
                                        <p:tgtEl>
                                          <p:spTgt spid="23"/>
                                        </p:tgtEl>
                                        <p:attrNameLst>
                                          <p:attrName>style.visibility</p:attrName>
                                        </p:attrNameLst>
                                      </p:cBhvr>
                                      <p:to>
                                        <p:strVal val="visible"/>
                                      </p:to>
                                    </p:set>
                                    <p:anim calcmode="lin" valueType="num">
                                      <p:cBhvr additive="base">
                                        <p:cTn id="97" dur="500" fill="hold"/>
                                        <p:tgtEl>
                                          <p:spTgt spid="23"/>
                                        </p:tgtEl>
                                        <p:attrNameLst>
                                          <p:attrName>ppt_x</p:attrName>
                                        </p:attrNameLst>
                                      </p:cBhvr>
                                      <p:tavLst>
                                        <p:tav tm="0">
                                          <p:val>
                                            <p:strVal val="0-#ppt_w/2"/>
                                          </p:val>
                                        </p:tav>
                                        <p:tav tm="100000">
                                          <p:val>
                                            <p:strVal val="#ppt_x"/>
                                          </p:val>
                                        </p:tav>
                                      </p:tavLst>
                                    </p:anim>
                                    <p:anim calcmode="lin" valueType="num">
                                      <p:cBhvr additive="base">
                                        <p:cTn id="98"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xit" presetSubtype="4" fill="hold" nodeType="clickEffect">
                                  <p:stCondLst>
                                    <p:cond delay="0"/>
                                  </p:stCondLst>
                                  <p:childTnLst>
                                    <p:anim calcmode="lin" valueType="num">
                                      <p:cBhvr additive="base">
                                        <p:cTn id="102" dur="500"/>
                                        <p:tgtEl>
                                          <p:spTgt spid="23"/>
                                        </p:tgtEl>
                                        <p:attrNameLst>
                                          <p:attrName>ppt_x</p:attrName>
                                        </p:attrNameLst>
                                      </p:cBhvr>
                                      <p:tavLst>
                                        <p:tav tm="0">
                                          <p:val>
                                            <p:strVal val="ppt_x"/>
                                          </p:val>
                                        </p:tav>
                                        <p:tav tm="100000">
                                          <p:val>
                                            <p:strVal val="ppt_x"/>
                                          </p:val>
                                        </p:tav>
                                      </p:tavLst>
                                    </p:anim>
                                    <p:anim calcmode="lin" valueType="num">
                                      <p:cBhvr additive="base">
                                        <p:cTn id="103" dur="500"/>
                                        <p:tgtEl>
                                          <p:spTgt spid="23"/>
                                        </p:tgtEl>
                                        <p:attrNameLst>
                                          <p:attrName>ppt_y</p:attrName>
                                        </p:attrNameLst>
                                      </p:cBhvr>
                                      <p:tavLst>
                                        <p:tav tm="0">
                                          <p:val>
                                            <p:strVal val="ppt_y"/>
                                          </p:val>
                                        </p:tav>
                                        <p:tav tm="100000">
                                          <p:val>
                                            <p:strVal val="1+ppt_h/2"/>
                                          </p:val>
                                        </p:tav>
                                      </p:tavLst>
                                    </p:anim>
                                    <p:set>
                                      <p:cBhvr>
                                        <p:cTn id="104"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32C44-666F-E052-D836-7D13EA65603B}"/>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87AD0E6D-5D3E-AF85-6211-A77ABD25246F}"/>
              </a:ext>
            </a:extLst>
          </p:cNvPr>
          <p:cNvPicPr>
            <a:picLocks noChangeAspect="1"/>
          </p:cNvPicPr>
          <p:nvPr/>
        </p:nvPicPr>
        <p:blipFill>
          <a:blip r:embed="rId6"/>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3A99926F-D2F8-4F75-6E7A-3C905A2E59EB}"/>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7" name="TextBox 17">
            <a:extLst>
              <a:ext uri="{FF2B5EF4-FFF2-40B4-BE49-F238E27FC236}">
                <a16:creationId xmlns:a16="http://schemas.microsoft.com/office/drawing/2014/main" id="{387E3397-65B4-FB01-DF6F-4E7CB43D8702}"/>
              </a:ext>
            </a:extLst>
          </p:cNvPr>
          <p:cNvSpPr txBox="1"/>
          <p:nvPr/>
        </p:nvSpPr>
        <p:spPr>
          <a:xfrm>
            <a:off x="1761324" y="536563"/>
            <a:ext cx="7342482"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Listen and point.</a:t>
            </a:r>
          </a:p>
        </p:txBody>
      </p:sp>
      <p:sp>
        <p:nvSpPr>
          <p:cNvPr id="21" name="Freeform 21">
            <a:extLst>
              <a:ext uri="{FF2B5EF4-FFF2-40B4-BE49-F238E27FC236}">
                <a16:creationId xmlns:a16="http://schemas.microsoft.com/office/drawing/2014/main" id="{B25245C1-52AB-B29C-9B43-29E30C9684C7}"/>
              </a:ext>
            </a:extLst>
          </p:cNvPr>
          <p:cNvSpPr/>
          <p:nvPr/>
        </p:nvSpPr>
        <p:spPr>
          <a:xfrm>
            <a:off x="15621000" y="9410700"/>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4" name="Freeform 14">
            <a:extLst>
              <a:ext uri="{FF2B5EF4-FFF2-40B4-BE49-F238E27FC236}">
                <a16:creationId xmlns:a16="http://schemas.microsoft.com/office/drawing/2014/main" id="{5231ECE8-76A8-C6DD-427A-F5C5D1D613F6}"/>
              </a:ext>
            </a:extLst>
          </p:cNvPr>
          <p:cNvSpPr/>
          <p:nvPr/>
        </p:nvSpPr>
        <p:spPr>
          <a:xfrm rot="1125223">
            <a:off x="15067258" y="9117884"/>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pic>
        <p:nvPicPr>
          <p:cNvPr id="3" name="Picture 2">
            <a:extLst>
              <a:ext uri="{FF2B5EF4-FFF2-40B4-BE49-F238E27FC236}">
                <a16:creationId xmlns:a16="http://schemas.microsoft.com/office/drawing/2014/main" id="{2E83FD33-853E-E0AA-567E-EC863555D8CA}"/>
              </a:ext>
            </a:extLst>
          </p:cNvPr>
          <p:cNvPicPr>
            <a:picLocks noChangeAspect="1"/>
          </p:cNvPicPr>
          <p:nvPr/>
        </p:nvPicPr>
        <p:blipFill>
          <a:blip r:embed="rId13"/>
          <a:stretch>
            <a:fillRect/>
          </a:stretch>
        </p:blipFill>
        <p:spPr>
          <a:xfrm>
            <a:off x="4343400" y="1610028"/>
            <a:ext cx="8712425" cy="1219232"/>
          </a:xfrm>
          <a:prstGeom prst="rect">
            <a:avLst/>
          </a:prstGeom>
        </p:spPr>
      </p:pic>
      <p:sp>
        <p:nvSpPr>
          <p:cNvPr id="15" name="headache">
            <a:extLst>
              <a:ext uri="{FF2B5EF4-FFF2-40B4-BE49-F238E27FC236}">
                <a16:creationId xmlns:a16="http://schemas.microsoft.com/office/drawing/2014/main" id="{1BB7AD36-0342-CD86-F2AC-A3E7EF598A75}"/>
              </a:ext>
            </a:extLst>
          </p:cNvPr>
          <p:cNvSpPr txBox="1"/>
          <p:nvPr/>
        </p:nvSpPr>
        <p:spPr>
          <a:xfrm>
            <a:off x="9412884" y="3192459"/>
            <a:ext cx="7765043" cy="1086323"/>
          </a:xfrm>
          <a:prstGeom prst="rect">
            <a:avLst/>
          </a:prstGeom>
          <a:ln>
            <a:noFill/>
          </a:ln>
        </p:spPr>
        <p:txBody>
          <a:bodyPr wrap="square" lIns="0" tIns="0" rIns="0" bIns="0" rtlCol="0" anchor="t">
            <a:spAutoFit/>
          </a:bodyPr>
          <a:lstStyle/>
          <a:p>
            <a:pPr lvl="0">
              <a:lnSpc>
                <a:spcPct val="150000"/>
              </a:lnSpc>
              <a:spcBef>
                <a:spcPts val="600"/>
              </a:spcBef>
              <a:spcAft>
                <a:spcPts val="600"/>
              </a:spcAft>
            </a:pPr>
            <a:r>
              <a:rPr lang="en-US" sz="5400" dirty="0">
                <a:solidFill>
                  <a:srgbClr val="002060"/>
                </a:solidFill>
                <a:latin typeface="Arial Rounded MT Bold" panose="020F0704030504030204" pitchFamily="34" charset="0"/>
              </a:rPr>
              <a:t>Let’s go out and play.</a:t>
            </a:r>
          </a:p>
        </p:txBody>
      </p:sp>
      <p:sp>
        <p:nvSpPr>
          <p:cNvPr id="24" name="headache">
            <a:extLst>
              <a:ext uri="{FF2B5EF4-FFF2-40B4-BE49-F238E27FC236}">
                <a16:creationId xmlns:a16="http://schemas.microsoft.com/office/drawing/2014/main" id="{255B2E43-34E3-3AF7-0E6C-07045938FB4D}"/>
              </a:ext>
            </a:extLst>
          </p:cNvPr>
          <p:cNvSpPr txBox="1"/>
          <p:nvPr/>
        </p:nvSpPr>
        <p:spPr>
          <a:xfrm>
            <a:off x="9412883" y="4281674"/>
            <a:ext cx="7765043" cy="1086323"/>
          </a:xfrm>
          <a:prstGeom prst="rect">
            <a:avLst/>
          </a:prstGeom>
          <a:ln>
            <a:noFill/>
          </a:ln>
        </p:spPr>
        <p:txBody>
          <a:bodyPr wrap="square" lIns="0" tIns="0" rIns="0" bIns="0" rtlCol="0" anchor="t">
            <a:spAutoFit/>
          </a:bodyPr>
          <a:lstStyle/>
          <a:p>
            <a:pPr lvl="0">
              <a:lnSpc>
                <a:spcPct val="150000"/>
              </a:lnSpc>
              <a:spcBef>
                <a:spcPts val="600"/>
              </a:spcBef>
              <a:spcAft>
                <a:spcPts val="600"/>
              </a:spcAft>
            </a:pPr>
            <a:r>
              <a:rPr lang="en-US" sz="5400" dirty="0">
                <a:solidFill>
                  <a:srgbClr val="002060"/>
                </a:solidFill>
                <a:latin typeface="Arial Rounded MT Bold" panose="020F0704030504030204" pitchFamily="34" charset="0"/>
              </a:rPr>
              <a:t>I’m sorry. I can’t.</a:t>
            </a:r>
          </a:p>
        </p:txBody>
      </p:sp>
      <p:sp>
        <p:nvSpPr>
          <p:cNvPr id="25" name="headache">
            <a:extLst>
              <a:ext uri="{FF2B5EF4-FFF2-40B4-BE49-F238E27FC236}">
                <a16:creationId xmlns:a16="http://schemas.microsoft.com/office/drawing/2014/main" id="{6F5B3FC7-2899-5030-8785-42BED8312E44}"/>
              </a:ext>
            </a:extLst>
          </p:cNvPr>
          <p:cNvSpPr txBox="1"/>
          <p:nvPr/>
        </p:nvSpPr>
        <p:spPr>
          <a:xfrm>
            <a:off x="9412883" y="5376147"/>
            <a:ext cx="8815851" cy="1086323"/>
          </a:xfrm>
          <a:prstGeom prst="rect">
            <a:avLst/>
          </a:prstGeom>
          <a:ln>
            <a:noFill/>
          </a:ln>
        </p:spPr>
        <p:txBody>
          <a:bodyPr wrap="square" lIns="0" tIns="0" rIns="0" bIns="0" rtlCol="0" anchor="t">
            <a:spAutoFit/>
          </a:bodyPr>
          <a:lstStyle/>
          <a:p>
            <a:pPr lvl="0">
              <a:lnSpc>
                <a:spcPct val="150000"/>
              </a:lnSpc>
              <a:spcBef>
                <a:spcPts val="600"/>
              </a:spcBef>
              <a:spcAft>
                <a:spcPts val="600"/>
              </a:spcAft>
            </a:pPr>
            <a:r>
              <a:rPr lang="en-US" sz="5400" dirty="0">
                <a:solidFill>
                  <a:srgbClr val="002060"/>
                </a:solidFill>
                <a:latin typeface="Arial Rounded MT Bold" panose="020F0704030504030204" pitchFamily="34" charset="0"/>
              </a:rPr>
              <a:t>Why? What’s the matter?</a:t>
            </a:r>
          </a:p>
        </p:txBody>
      </p:sp>
      <p:sp>
        <p:nvSpPr>
          <p:cNvPr id="26" name="headache">
            <a:extLst>
              <a:ext uri="{FF2B5EF4-FFF2-40B4-BE49-F238E27FC236}">
                <a16:creationId xmlns:a16="http://schemas.microsoft.com/office/drawing/2014/main" id="{B893EE87-9ED6-1489-8D63-81054DA72242}"/>
              </a:ext>
            </a:extLst>
          </p:cNvPr>
          <p:cNvSpPr txBox="1"/>
          <p:nvPr/>
        </p:nvSpPr>
        <p:spPr>
          <a:xfrm>
            <a:off x="9455216" y="6473512"/>
            <a:ext cx="8815851" cy="1086323"/>
          </a:xfrm>
          <a:prstGeom prst="rect">
            <a:avLst/>
          </a:prstGeom>
          <a:ln>
            <a:noFill/>
          </a:ln>
        </p:spPr>
        <p:txBody>
          <a:bodyPr wrap="square" lIns="0" tIns="0" rIns="0" bIns="0" rtlCol="0" anchor="t">
            <a:spAutoFit/>
          </a:bodyPr>
          <a:lstStyle/>
          <a:p>
            <a:pPr lvl="0">
              <a:lnSpc>
                <a:spcPct val="150000"/>
              </a:lnSpc>
              <a:spcBef>
                <a:spcPts val="600"/>
              </a:spcBef>
              <a:spcAft>
                <a:spcPts val="600"/>
              </a:spcAft>
            </a:pPr>
            <a:r>
              <a:rPr lang="en-US" sz="5400" dirty="0">
                <a:solidFill>
                  <a:srgbClr val="002060"/>
                </a:solidFill>
                <a:latin typeface="Arial Rounded MT Bold" panose="020F0704030504030204" pitchFamily="34" charset="0"/>
              </a:rPr>
              <a:t>I’m not very well.</a:t>
            </a:r>
          </a:p>
        </p:txBody>
      </p:sp>
      <p:sp>
        <p:nvSpPr>
          <p:cNvPr id="27" name="headache">
            <a:extLst>
              <a:ext uri="{FF2B5EF4-FFF2-40B4-BE49-F238E27FC236}">
                <a16:creationId xmlns:a16="http://schemas.microsoft.com/office/drawing/2014/main" id="{D8E4039C-50B9-C0C4-B959-284718778C4B}"/>
              </a:ext>
            </a:extLst>
          </p:cNvPr>
          <p:cNvSpPr txBox="1"/>
          <p:nvPr/>
        </p:nvSpPr>
        <p:spPr>
          <a:xfrm>
            <a:off x="9455215" y="7545880"/>
            <a:ext cx="8815851" cy="1086323"/>
          </a:xfrm>
          <a:prstGeom prst="rect">
            <a:avLst/>
          </a:prstGeom>
          <a:ln>
            <a:noFill/>
          </a:ln>
        </p:spPr>
        <p:txBody>
          <a:bodyPr wrap="square" lIns="0" tIns="0" rIns="0" bIns="0" rtlCol="0" anchor="t">
            <a:spAutoFit/>
          </a:bodyPr>
          <a:lstStyle/>
          <a:p>
            <a:pPr lvl="0">
              <a:lnSpc>
                <a:spcPct val="150000"/>
              </a:lnSpc>
              <a:spcBef>
                <a:spcPts val="600"/>
              </a:spcBef>
              <a:spcAft>
                <a:spcPts val="600"/>
              </a:spcAft>
            </a:pPr>
            <a:r>
              <a:rPr lang="en-US" sz="5400" dirty="0">
                <a:solidFill>
                  <a:srgbClr val="002060"/>
                </a:solidFill>
                <a:latin typeface="Arial Rounded MT Bold" panose="020F0704030504030204" pitchFamily="34" charset="0"/>
              </a:rPr>
              <a:t>I have a headache.</a:t>
            </a:r>
          </a:p>
        </p:txBody>
      </p:sp>
      <p:pic>
        <p:nvPicPr>
          <p:cNvPr id="28" name="Picture 27" descr="1607050659_288351">
            <a:extLst>
              <a:ext uri="{FF2B5EF4-FFF2-40B4-BE49-F238E27FC236}">
                <a16:creationId xmlns:a16="http://schemas.microsoft.com/office/drawing/2014/main" id="{551C2A39-6BA7-698E-7AA3-FFE1BF179D25}"/>
              </a:ext>
            </a:extLst>
          </p:cNvPr>
          <p:cNvPicPr>
            <a:picLocks noChangeAspect="1"/>
          </p:cNvPicPr>
          <p:nvPr/>
        </p:nvPicPr>
        <p:blipFill>
          <a:blip r:embed="rId14"/>
          <a:stretch>
            <a:fillRect/>
          </a:stretch>
        </p:blipFill>
        <p:spPr>
          <a:xfrm>
            <a:off x="8381678" y="3420785"/>
            <a:ext cx="1056604" cy="1056604"/>
          </a:xfrm>
          <a:prstGeom prst="rect">
            <a:avLst/>
          </a:prstGeom>
        </p:spPr>
      </p:pic>
      <p:pic>
        <p:nvPicPr>
          <p:cNvPr id="29" name="Picture 28" descr="1607050659_288351">
            <a:extLst>
              <a:ext uri="{FF2B5EF4-FFF2-40B4-BE49-F238E27FC236}">
                <a16:creationId xmlns:a16="http://schemas.microsoft.com/office/drawing/2014/main" id="{389D1D20-CE20-5229-C1A8-D52D74443C41}"/>
              </a:ext>
            </a:extLst>
          </p:cNvPr>
          <p:cNvPicPr>
            <a:picLocks noChangeAspect="1"/>
          </p:cNvPicPr>
          <p:nvPr/>
        </p:nvPicPr>
        <p:blipFill>
          <a:blip r:embed="rId14"/>
          <a:stretch>
            <a:fillRect/>
          </a:stretch>
        </p:blipFill>
        <p:spPr>
          <a:xfrm>
            <a:off x="3124081" y="1610028"/>
            <a:ext cx="1219200" cy="1219200"/>
          </a:xfrm>
          <a:prstGeom prst="rect">
            <a:avLst/>
          </a:prstGeom>
        </p:spPr>
      </p:pic>
      <p:pic>
        <p:nvPicPr>
          <p:cNvPr id="30" name="Picture 29" descr="1607050659_288351">
            <a:extLst>
              <a:ext uri="{FF2B5EF4-FFF2-40B4-BE49-F238E27FC236}">
                <a16:creationId xmlns:a16="http://schemas.microsoft.com/office/drawing/2014/main" id="{0F42EA30-AEA4-C1FD-C821-A97F23BC314C}"/>
              </a:ext>
            </a:extLst>
          </p:cNvPr>
          <p:cNvPicPr>
            <a:picLocks noChangeAspect="1"/>
          </p:cNvPicPr>
          <p:nvPr/>
        </p:nvPicPr>
        <p:blipFill>
          <a:blip r:embed="rId14"/>
          <a:stretch>
            <a:fillRect/>
          </a:stretch>
        </p:blipFill>
        <p:spPr>
          <a:xfrm>
            <a:off x="8398611" y="4477389"/>
            <a:ext cx="1056604" cy="1056604"/>
          </a:xfrm>
          <a:prstGeom prst="rect">
            <a:avLst/>
          </a:prstGeom>
        </p:spPr>
      </p:pic>
      <p:pic>
        <p:nvPicPr>
          <p:cNvPr id="31" name="Picture 30" descr="1607050659_288351">
            <a:extLst>
              <a:ext uri="{FF2B5EF4-FFF2-40B4-BE49-F238E27FC236}">
                <a16:creationId xmlns:a16="http://schemas.microsoft.com/office/drawing/2014/main" id="{104CB1DB-1D44-42AB-A47D-9E4BD7EF8563}"/>
              </a:ext>
            </a:extLst>
          </p:cNvPr>
          <p:cNvPicPr>
            <a:picLocks noChangeAspect="1"/>
          </p:cNvPicPr>
          <p:nvPr/>
        </p:nvPicPr>
        <p:blipFill>
          <a:blip r:embed="rId14"/>
          <a:stretch>
            <a:fillRect/>
          </a:stretch>
        </p:blipFill>
        <p:spPr>
          <a:xfrm>
            <a:off x="8398611" y="5533993"/>
            <a:ext cx="1056604" cy="1056604"/>
          </a:xfrm>
          <a:prstGeom prst="rect">
            <a:avLst/>
          </a:prstGeom>
        </p:spPr>
      </p:pic>
      <p:pic>
        <p:nvPicPr>
          <p:cNvPr id="32" name="Picture 31" descr="1607050659_288351">
            <a:extLst>
              <a:ext uri="{FF2B5EF4-FFF2-40B4-BE49-F238E27FC236}">
                <a16:creationId xmlns:a16="http://schemas.microsoft.com/office/drawing/2014/main" id="{12BE65F5-AC71-00E2-4CDB-CFB707CDCBC1}"/>
              </a:ext>
            </a:extLst>
          </p:cNvPr>
          <p:cNvPicPr>
            <a:picLocks noChangeAspect="1"/>
          </p:cNvPicPr>
          <p:nvPr/>
        </p:nvPicPr>
        <p:blipFill>
          <a:blip r:embed="rId14"/>
          <a:stretch>
            <a:fillRect/>
          </a:stretch>
        </p:blipFill>
        <p:spPr>
          <a:xfrm>
            <a:off x="8398611" y="6654035"/>
            <a:ext cx="1056604" cy="1056604"/>
          </a:xfrm>
          <a:prstGeom prst="rect">
            <a:avLst/>
          </a:prstGeom>
        </p:spPr>
      </p:pic>
      <p:pic>
        <p:nvPicPr>
          <p:cNvPr id="33" name="Picture 32" descr="1607050659_288351">
            <a:extLst>
              <a:ext uri="{FF2B5EF4-FFF2-40B4-BE49-F238E27FC236}">
                <a16:creationId xmlns:a16="http://schemas.microsoft.com/office/drawing/2014/main" id="{A6DD7CDC-4303-F589-71D6-DAF564F6735C}"/>
              </a:ext>
            </a:extLst>
          </p:cNvPr>
          <p:cNvPicPr>
            <a:picLocks noChangeAspect="1"/>
          </p:cNvPicPr>
          <p:nvPr/>
        </p:nvPicPr>
        <p:blipFill>
          <a:blip r:embed="rId14"/>
          <a:stretch>
            <a:fillRect/>
          </a:stretch>
        </p:blipFill>
        <p:spPr>
          <a:xfrm>
            <a:off x="8423180" y="7726403"/>
            <a:ext cx="1056604" cy="1056604"/>
          </a:xfrm>
          <a:prstGeom prst="rect">
            <a:avLst/>
          </a:prstGeom>
        </p:spPr>
      </p:pic>
      <p:pic>
        <p:nvPicPr>
          <p:cNvPr id="34" name="Track 44">
            <a:hlinkClick r:id="" action="ppaction://media"/>
            <a:extLst>
              <a:ext uri="{FF2B5EF4-FFF2-40B4-BE49-F238E27FC236}">
                <a16:creationId xmlns:a16="http://schemas.microsoft.com/office/drawing/2014/main" id="{8B1A1516-F857-B45E-DB7D-F9A520A0B152}"/>
              </a:ext>
            </a:extLst>
          </p:cNvPr>
          <p:cNvPicPr>
            <a:picLocks noChangeAspect="1"/>
          </p:cNvPicPr>
          <p:nvPr>
            <a:audioFile r:link="rId2"/>
            <p:extLst>
              <p:ext uri="{DAA4B4D4-6D71-4841-9C94-3DE7FCFB9230}">
                <p14:media xmlns:p14="http://schemas.microsoft.com/office/powerpoint/2010/main" r:embed="rId3">
                  <p14:trim st="7708" end="37120.1875"/>
                </p14:media>
              </p:ext>
            </p:extLst>
          </p:nvPr>
        </p:nvPicPr>
        <p:blipFill>
          <a:blip r:embed="rId15"/>
          <a:stretch>
            <a:fillRect/>
          </a:stretch>
        </p:blipFill>
        <p:spPr>
          <a:xfrm>
            <a:off x="18610989" y="1548294"/>
            <a:ext cx="1528732" cy="1528732"/>
          </a:xfrm>
          <a:prstGeom prst="rect">
            <a:avLst/>
          </a:prstGeom>
        </p:spPr>
      </p:pic>
      <p:pic>
        <p:nvPicPr>
          <p:cNvPr id="2" name="Picture 1">
            <a:extLst>
              <a:ext uri="{FF2B5EF4-FFF2-40B4-BE49-F238E27FC236}">
                <a16:creationId xmlns:a16="http://schemas.microsoft.com/office/drawing/2014/main" id="{187869E2-10C4-42E6-97A4-D0E1DCDA0050}"/>
              </a:ext>
            </a:extLst>
          </p:cNvPr>
          <p:cNvPicPr>
            <a:picLocks noChangeAspect="1"/>
          </p:cNvPicPr>
          <p:nvPr/>
        </p:nvPicPr>
        <p:blipFill>
          <a:blip r:embed="rId16"/>
          <a:stretch>
            <a:fillRect/>
          </a:stretch>
        </p:blipFill>
        <p:spPr>
          <a:xfrm>
            <a:off x="1297303" y="3480082"/>
            <a:ext cx="6091956" cy="48784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3311135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1+#ppt_w/2"/>
                                          </p:val>
                                        </p:tav>
                                        <p:tav tm="100000">
                                          <p:val>
                                            <p:strVal val="#ppt_x"/>
                                          </p:val>
                                        </p:tav>
                                      </p:tavLst>
                                    </p:anim>
                                    <p:anim calcmode="lin" valueType="num">
                                      <p:cBhvr additive="base">
                                        <p:cTn id="13" dur="500" fill="hold"/>
                                        <p:tgtEl>
                                          <p:spTgt spid="2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1+#ppt_w/2"/>
                                          </p:val>
                                        </p:tav>
                                        <p:tav tm="100000">
                                          <p:val>
                                            <p:strVal val="#ppt_x"/>
                                          </p:val>
                                        </p:tav>
                                      </p:tavLst>
                                    </p:anim>
                                    <p:anim calcmode="lin" valueType="num">
                                      <p:cBhvr additive="base">
                                        <p:cTn id="18" dur="500" fill="hold"/>
                                        <p:tgtEl>
                                          <p:spTgt spid="25"/>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additive="base">
                                        <p:cTn id="22" dur="500" fill="hold"/>
                                        <p:tgtEl>
                                          <p:spTgt spid="26"/>
                                        </p:tgtEl>
                                        <p:attrNameLst>
                                          <p:attrName>ppt_x</p:attrName>
                                        </p:attrNameLst>
                                      </p:cBhvr>
                                      <p:tavLst>
                                        <p:tav tm="0">
                                          <p:val>
                                            <p:strVal val="1+#ppt_w/2"/>
                                          </p:val>
                                        </p:tav>
                                        <p:tav tm="100000">
                                          <p:val>
                                            <p:strVal val="#ppt_x"/>
                                          </p:val>
                                        </p:tav>
                                      </p:tavLst>
                                    </p:anim>
                                    <p:anim calcmode="lin" valueType="num">
                                      <p:cBhvr additive="base">
                                        <p:cTn id="23" dur="500" fill="hold"/>
                                        <p:tgtEl>
                                          <p:spTgt spid="26"/>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500" fill="hold"/>
                                        <p:tgtEl>
                                          <p:spTgt spid="27"/>
                                        </p:tgtEl>
                                        <p:attrNameLst>
                                          <p:attrName>ppt_x</p:attrName>
                                        </p:attrNameLst>
                                      </p:cBhvr>
                                      <p:tavLst>
                                        <p:tav tm="0">
                                          <p:val>
                                            <p:strVal val="1+#ppt_w/2"/>
                                          </p:val>
                                        </p:tav>
                                        <p:tav tm="100000">
                                          <p:val>
                                            <p:strVal val="#ppt_x"/>
                                          </p:val>
                                        </p:tav>
                                      </p:tavLst>
                                    </p:anim>
                                    <p:anim calcmode="lin" valueType="num">
                                      <p:cBhvr additive="base">
                                        <p:cTn id="28"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43100" fill="hold"/>
                                        <p:tgtEl>
                                          <p:spTgt spid="34"/>
                                        </p:tgtEl>
                                      </p:cBhvr>
                                    </p:cmd>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1000"/>
                                        <p:tgtEl>
                                          <p:spTgt spid="29"/>
                                        </p:tgtEl>
                                      </p:cBhvr>
                                    </p:animEffect>
                                    <p:anim calcmode="lin" valueType="num">
                                      <p:cBhvr>
                                        <p:cTn id="38" dur="1000" fill="hold"/>
                                        <p:tgtEl>
                                          <p:spTgt spid="29"/>
                                        </p:tgtEl>
                                        <p:attrNameLst>
                                          <p:attrName>ppt_x</p:attrName>
                                        </p:attrNameLst>
                                      </p:cBhvr>
                                      <p:tavLst>
                                        <p:tav tm="0">
                                          <p:val>
                                            <p:strVal val="#ppt_x"/>
                                          </p:val>
                                        </p:tav>
                                        <p:tav tm="100000">
                                          <p:val>
                                            <p:strVal val="#ppt_x"/>
                                          </p:val>
                                        </p:tav>
                                      </p:tavLst>
                                    </p:anim>
                                    <p:anim calcmode="lin" valueType="num">
                                      <p:cBhvr>
                                        <p:cTn id="3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xit" presetSubtype="4" fill="hold" nodeType="clickEffect">
                                  <p:stCondLst>
                                    <p:cond delay="0"/>
                                  </p:stCondLst>
                                  <p:childTnLst>
                                    <p:anim calcmode="lin" valueType="num">
                                      <p:cBhvr additive="base">
                                        <p:cTn id="43" dur="500"/>
                                        <p:tgtEl>
                                          <p:spTgt spid="29"/>
                                        </p:tgtEl>
                                        <p:attrNameLst>
                                          <p:attrName>ppt_x</p:attrName>
                                        </p:attrNameLst>
                                      </p:cBhvr>
                                      <p:tavLst>
                                        <p:tav tm="0">
                                          <p:val>
                                            <p:strVal val="ppt_x"/>
                                          </p:val>
                                        </p:tav>
                                        <p:tav tm="100000">
                                          <p:val>
                                            <p:strVal val="ppt_x"/>
                                          </p:val>
                                        </p:tav>
                                      </p:tavLst>
                                    </p:anim>
                                    <p:anim calcmode="lin" valueType="num">
                                      <p:cBhvr additive="base">
                                        <p:cTn id="44" dur="500"/>
                                        <p:tgtEl>
                                          <p:spTgt spid="29"/>
                                        </p:tgtEl>
                                        <p:attrNameLst>
                                          <p:attrName>ppt_y</p:attrName>
                                        </p:attrNameLst>
                                      </p:cBhvr>
                                      <p:tavLst>
                                        <p:tav tm="0">
                                          <p:val>
                                            <p:strVal val="ppt_y"/>
                                          </p:val>
                                        </p:tav>
                                        <p:tav tm="100000">
                                          <p:val>
                                            <p:strVal val="1+ppt_h/2"/>
                                          </p:val>
                                        </p:tav>
                                      </p:tavLst>
                                    </p:anim>
                                    <p:set>
                                      <p:cBhvr>
                                        <p:cTn id="45" dur="1" fill="hold">
                                          <p:stCondLst>
                                            <p:cond delay="499"/>
                                          </p:stCondLst>
                                        </p:cTn>
                                        <p:tgtEl>
                                          <p:spTgt spid="29"/>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47" presetClass="entr" presetSubtype="0" fill="hold"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1000"/>
                                        <p:tgtEl>
                                          <p:spTgt spid="28"/>
                                        </p:tgtEl>
                                      </p:cBhvr>
                                    </p:animEffect>
                                    <p:anim calcmode="lin" valueType="num">
                                      <p:cBhvr>
                                        <p:cTn id="51" dur="1000" fill="hold"/>
                                        <p:tgtEl>
                                          <p:spTgt spid="28"/>
                                        </p:tgtEl>
                                        <p:attrNameLst>
                                          <p:attrName>ppt_x</p:attrName>
                                        </p:attrNameLst>
                                      </p:cBhvr>
                                      <p:tavLst>
                                        <p:tav tm="0">
                                          <p:val>
                                            <p:strVal val="#ppt_x"/>
                                          </p:val>
                                        </p:tav>
                                        <p:tav tm="100000">
                                          <p:val>
                                            <p:strVal val="#ppt_x"/>
                                          </p:val>
                                        </p:tav>
                                      </p:tavLst>
                                    </p:anim>
                                    <p:anim calcmode="lin" valueType="num">
                                      <p:cBhvr>
                                        <p:cTn id="5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xit" presetSubtype="4" fill="hold" nodeType="clickEffect">
                                  <p:stCondLst>
                                    <p:cond delay="0"/>
                                  </p:stCondLst>
                                  <p:childTnLst>
                                    <p:anim calcmode="lin" valueType="num">
                                      <p:cBhvr additive="base">
                                        <p:cTn id="56" dur="500"/>
                                        <p:tgtEl>
                                          <p:spTgt spid="28"/>
                                        </p:tgtEl>
                                        <p:attrNameLst>
                                          <p:attrName>ppt_x</p:attrName>
                                        </p:attrNameLst>
                                      </p:cBhvr>
                                      <p:tavLst>
                                        <p:tav tm="0">
                                          <p:val>
                                            <p:strVal val="ppt_x"/>
                                          </p:val>
                                        </p:tav>
                                        <p:tav tm="100000">
                                          <p:val>
                                            <p:strVal val="ppt_x"/>
                                          </p:val>
                                        </p:tav>
                                      </p:tavLst>
                                    </p:anim>
                                    <p:anim calcmode="lin" valueType="num">
                                      <p:cBhvr additive="base">
                                        <p:cTn id="57" dur="500"/>
                                        <p:tgtEl>
                                          <p:spTgt spid="28"/>
                                        </p:tgtEl>
                                        <p:attrNameLst>
                                          <p:attrName>ppt_y</p:attrName>
                                        </p:attrNameLst>
                                      </p:cBhvr>
                                      <p:tavLst>
                                        <p:tav tm="0">
                                          <p:val>
                                            <p:strVal val="ppt_y"/>
                                          </p:val>
                                        </p:tav>
                                        <p:tav tm="100000">
                                          <p:val>
                                            <p:strVal val="1+ppt_h/2"/>
                                          </p:val>
                                        </p:tav>
                                      </p:tavLst>
                                    </p:anim>
                                    <p:set>
                                      <p:cBhvr>
                                        <p:cTn id="58" dur="1" fill="hold">
                                          <p:stCondLst>
                                            <p:cond delay="499"/>
                                          </p:stCondLst>
                                        </p:cTn>
                                        <p:tgtEl>
                                          <p:spTgt spid="28"/>
                                        </p:tgtEl>
                                        <p:attrNameLst>
                                          <p:attrName>style.visibility</p:attrName>
                                        </p:attrNameLst>
                                      </p:cBhvr>
                                      <p:to>
                                        <p:strVal val="hidden"/>
                                      </p:to>
                                    </p:set>
                                  </p:childTnLst>
                                </p:cTn>
                              </p:par>
                              <p:par>
                                <p:cTn id="59" presetID="47" presetClass="entr" presetSubtype="0" fill="hold" nodeType="with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fade">
                                      <p:cBhvr>
                                        <p:cTn id="61" dur="1000"/>
                                        <p:tgtEl>
                                          <p:spTgt spid="30"/>
                                        </p:tgtEl>
                                      </p:cBhvr>
                                    </p:animEffect>
                                    <p:anim calcmode="lin" valueType="num">
                                      <p:cBhvr>
                                        <p:cTn id="62" dur="1000" fill="hold"/>
                                        <p:tgtEl>
                                          <p:spTgt spid="30"/>
                                        </p:tgtEl>
                                        <p:attrNameLst>
                                          <p:attrName>ppt_x</p:attrName>
                                        </p:attrNameLst>
                                      </p:cBhvr>
                                      <p:tavLst>
                                        <p:tav tm="0">
                                          <p:val>
                                            <p:strVal val="#ppt_x"/>
                                          </p:val>
                                        </p:tav>
                                        <p:tav tm="100000">
                                          <p:val>
                                            <p:strVal val="#ppt_x"/>
                                          </p:val>
                                        </p:tav>
                                      </p:tavLst>
                                    </p:anim>
                                    <p:anim calcmode="lin" valueType="num">
                                      <p:cBhvr>
                                        <p:cTn id="6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xit" presetSubtype="4" fill="hold" nodeType="clickEffect">
                                  <p:stCondLst>
                                    <p:cond delay="0"/>
                                  </p:stCondLst>
                                  <p:childTnLst>
                                    <p:anim calcmode="lin" valueType="num">
                                      <p:cBhvr additive="base">
                                        <p:cTn id="67" dur="500"/>
                                        <p:tgtEl>
                                          <p:spTgt spid="30"/>
                                        </p:tgtEl>
                                        <p:attrNameLst>
                                          <p:attrName>ppt_x</p:attrName>
                                        </p:attrNameLst>
                                      </p:cBhvr>
                                      <p:tavLst>
                                        <p:tav tm="0">
                                          <p:val>
                                            <p:strVal val="ppt_x"/>
                                          </p:val>
                                        </p:tav>
                                        <p:tav tm="100000">
                                          <p:val>
                                            <p:strVal val="ppt_x"/>
                                          </p:val>
                                        </p:tav>
                                      </p:tavLst>
                                    </p:anim>
                                    <p:anim calcmode="lin" valueType="num">
                                      <p:cBhvr additive="base">
                                        <p:cTn id="68" dur="500"/>
                                        <p:tgtEl>
                                          <p:spTgt spid="30"/>
                                        </p:tgtEl>
                                        <p:attrNameLst>
                                          <p:attrName>ppt_y</p:attrName>
                                        </p:attrNameLst>
                                      </p:cBhvr>
                                      <p:tavLst>
                                        <p:tav tm="0">
                                          <p:val>
                                            <p:strVal val="ppt_y"/>
                                          </p:val>
                                        </p:tav>
                                        <p:tav tm="100000">
                                          <p:val>
                                            <p:strVal val="1+ppt_h/2"/>
                                          </p:val>
                                        </p:tav>
                                      </p:tavLst>
                                    </p:anim>
                                    <p:set>
                                      <p:cBhvr>
                                        <p:cTn id="69" dur="1" fill="hold">
                                          <p:stCondLst>
                                            <p:cond delay="499"/>
                                          </p:stCondLst>
                                        </p:cTn>
                                        <p:tgtEl>
                                          <p:spTgt spid="30"/>
                                        </p:tgtEl>
                                        <p:attrNameLst>
                                          <p:attrName>style.visibility</p:attrName>
                                        </p:attrNameLst>
                                      </p:cBhvr>
                                      <p:to>
                                        <p:strVal val="hidden"/>
                                      </p:to>
                                    </p:set>
                                  </p:childTnLst>
                                </p:cTn>
                              </p:par>
                              <p:par>
                                <p:cTn id="70" presetID="47" presetClass="entr" presetSubtype="0" fill="hold" nodeType="with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fade">
                                      <p:cBhvr>
                                        <p:cTn id="72" dur="1000"/>
                                        <p:tgtEl>
                                          <p:spTgt spid="31"/>
                                        </p:tgtEl>
                                      </p:cBhvr>
                                    </p:animEffect>
                                    <p:anim calcmode="lin" valueType="num">
                                      <p:cBhvr>
                                        <p:cTn id="73" dur="1000" fill="hold"/>
                                        <p:tgtEl>
                                          <p:spTgt spid="31"/>
                                        </p:tgtEl>
                                        <p:attrNameLst>
                                          <p:attrName>ppt_x</p:attrName>
                                        </p:attrNameLst>
                                      </p:cBhvr>
                                      <p:tavLst>
                                        <p:tav tm="0">
                                          <p:val>
                                            <p:strVal val="#ppt_x"/>
                                          </p:val>
                                        </p:tav>
                                        <p:tav tm="100000">
                                          <p:val>
                                            <p:strVal val="#ppt_x"/>
                                          </p:val>
                                        </p:tav>
                                      </p:tavLst>
                                    </p:anim>
                                    <p:anim calcmode="lin" valueType="num">
                                      <p:cBhvr>
                                        <p:cTn id="7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xit" presetSubtype="4" fill="hold" nodeType="clickEffect">
                                  <p:stCondLst>
                                    <p:cond delay="0"/>
                                  </p:stCondLst>
                                  <p:childTnLst>
                                    <p:anim calcmode="lin" valueType="num">
                                      <p:cBhvr additive="base">
                                        <p:cTn id="78" dur="500"/>
                                        <p:tgtEl>
                                          <p:spTgt spid="31"/>
                                        </p:tgtEl>
                                        <p:attrNameLst>
                                          <p:attrName>ppt_x</p:attrName>
                                        </p:attrNameLst>
                                      </p:cBhvr>
                                      <p:tavLst>
                                        <p:tav tm="0">
                                          <p:val>
                                            <p:strVal val="ppt_x"/>
                                          </p:val>
                                        </p:tav>
                                        <p:tav tm="100000">
                                          <p:val>
                                            <p:strVal val="ppt_x"/>
                                          </p:val>
                                        </p:tav>
                                      </p:tavLst>
                                    </p:anim>
                                    <p:anim calcmode="lin" valueType="num">
                                      <p:cBhvr additive="base">
                                        <p:cTn id="79" dur="500"/>
                                        <p:tgtEl>
                                          <p:spTgt spid="31"/>
                                        </p:tgtEl>
                                        <p:attrNameLst>
                                          <p:attrName>ppt_y</p:attrName>
                                        </p:attrNameLst>
                                      </p:cBhvr>
                                      <p:tavLst>
                                        <p:tav tm="0">
                                          <p:val>
                                            <p:strVal val="ppt_y"/>
                                          </p:val>
                                        </p:tav>
                                        <p:tav tm="100000">
                                          <p:val>
                                            <p:strVal val="1+ppt_h/2"/>
                                          </p:val>
                                        </p:tav>
                                      </p:tavLst>
                                    </p:anim>
                                    <p:set>
                                      <p:cBhvr>
                                        <p:cTn id="80" dur="1" fill="hold">
                                          <p:stCondLst>
                                            <p:cond delay="499"/>
                                          </p:stCondLst>
                                        </p:cTn>
                                        <p:tgtEl>
                                          <p:spTgt spid="31"/>
                                        </p:tgtEl>
                                        <p:attrNameLst>
                                          <p:attrName>style.visibility</p:attrName>
                                        </p:attrNameLst>
                                      </p:cBhvr>
                                      <p:to>
                                        <p:strVal val="hidden"/>
                                      </p:to>
                                    </p:set>
                                  </p:childTnLst>
                                </p:cTn>
                              </p:par>
                              <p:par>
                                <p:cTn id="81" presetID="47" presetClass="entr" presetSubtype="0" fill="hold" nodeType="withEffect">
                                  <p:stCondLst>
                                    <p:cond delay="0"/>
                                  </p:stCondLst>
                                  <p:childTnLst>
                                    <p:set>
                                      <p:cBhvr>
                                        <p:cTn id="82" dur="1" fill="hold">
                                          <p:stCondLst>
                                            <p:cond delay="0"/>
                                          </p:stCondLst>
                                        </p:cTn>
                                        <p:tgtEl>
                                          <p:spTgt spid="32"/>
                                        </p:tgtEl>
                                        <p:attrNameLst>
                                          <p:attrName>style.visibility</p:attrName>
                                        </p:attrNameLst>
                                      </p:cBhvr>
                                      <p:to>
                                        <p:strVal val="visible"/>
                                      </p:to>
                                    </p:set>
                                    <p:animEffect transition="in" filter="fade">
                                      <p:cBhvr>
                                        <p:cTn id="83" dur="1000"/>
                                        <p:tgtEl>
                                          <p:spTgt spid="32"/>
                                        </p:tgtEl>
                                      </p:cBhvr>
                                    </p:animEffect>
                                    <p:anim calcmode="lin" valueType="num">
                                      <p:cBhvr>
                                        <p:cTn id="84" dur="1000" fill="hold"/>
                                        <p:tgtEl>
                                          <p:spTgt spid="32"/>
                                        </p:tgtEl>
                                        <p:attrNameLst>
                                          <p:attrName>ppt_x</p:attrName>
                                        </p:attrNameLst>
                                      </p:cBhvr>
                                      <p:tavLst>
                                        <p:tav tm="0">
                                          <p:val>
                                            <p:strVal val="#ppt_x"/>
                                          </p:val>
                                        </p:tav>
                                        <p:tav tm="100000">
                                          <p:val>
                                            <p:strVal val="#ppt_x"/>
                                          </p:val>
                                        </p:tav>
                                      </p:tavLst>
                                    </p:anim>
                                    <p:anim calcmode="lin" valueType="num">
                                      <p:cBhvr>
                                        <p:cTn id="8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xit" presetSubtype="4" fill="hold" nodeType="clickEffect">
                                  <p:stCondLst>
                                    <p:cond delay="0"/>
                                  </p:stCondLst>
                                  <p:childTnLst>
                                    <p:anim calcmode="lin" valueType="num">
                                      <p:cBhvr additive="base">
                                        <p:cTn id="89" dur="500"/>
                                        <p:tgtEl>
                                          <p:spTgt spid="32"/>
                                        </p:tgtEl>
                                        <p:attrNameLst>
                                          <p:attrName>ppt_x</p:attrName>
                                        </p:attrNameLst>
                                      </p:cBhvr>
                                      <p:tavLst>
                                        <p:tav tm="0">
                                          <p:val>
                                            <p:strVal val="ppt_x"/>
                                          </p:val>
                                        </p:tav>
                                        <p:tav tm="100000">
                                          <p:val>
                                            <p:strVal val="ppt_x"/>
                                          </p:val>
                                        </p:tav>
                                      </p:tavLst>
                                    </p:anim>
                                    <p:anim calcmode="lin" valueType="num">
                                      <p:cBhvr additive="base">
                                        <p:cTn id="90" dur="500"/>
                                        <p:tgtEl>
                                          <p:spTgt spid="32"/>
                                        </p:tgtEl>
                                        <p:attrNameLst>
                                          <p:attrName>ppt_y</p:attrName>
                                        </p:attrNameLst>
                                      </p:cBhvr>
                                      <p:tavLst>
                                        <p:tav tm="0">
                                          <p:val>
                                            <p:strVal val="ppt_y"/>
                                          </p:val>
                                        </p:tav>
                                        <p:tav tm="100000">
                                          <p:val>
                                            <p:strVal val="1+ppt_h/2"/>
                                          </p:val>
                                        </p:tav>
                                      </p:tavLst>
                                    </p:anim>
                                    <p:set>
                                      <p:cBhvr>
                                        <p:cTn id="91" dur="1" fill="hold">
                                          <p:stCondLst>
                                            <p:cond delay="499"/>
                                          </p:stCondLst>
                                        </p:cTn>
                                        <p:tgtEl>
                                          <p:spTgt spid="32"/>
                                        </p:tgtEl>
                                        <p:attrNameLst>
                                          <p:attrName>style.visibility</p:attrName>
                                        </p:attrNameLst>
                                      </p:cBhvr>
                                      <p:to>
                                        <p:strVal val="hidden"/>
                                      </p:to>
                                    </p:set>
                                  </p:childTnLst>
                                </p:cTn>
                              </p:par>
                              <p:par>
                                <p:cTn id="92" presetID="47" presetClass="entr" presetSubtype="0" fill="hold" nodeType="withEffect">
                                  <p:stCondLst>
                                    <p:cond delay="0"/>
                                  </p:stCondLst>
                                  <p:childTnLst>
                                    <p:set>
                                      <p:cBhvr>
                                        <p:cTn id="93" dur="1" fill="hold">
                                          <p:stCondLst>
                                            <p:cond delay="0"/>
                                          </p:stCondLst>
                                        </p:cTn>
                                        <p:tgtEl>
                                          <p:spTgt spid="33"/>
                                        </p:tgtEl>
                                        <p:attrNameLst>
                                          <p:attrName>style.visibility</p:attrName>
                                        </p:attrNameLst>
                                      </p:cBhvr>
                                      <p:to>
                                        <p:strVal val="visible"/>
                                      </p:to>
                                    </p:set>
                                    <p:animEffect transition="in" filter="fade">
                                      <p:cBhvr>
                                        <p:cTn id="94" dur="1000"/>
                                        <p:tgtEl>
                                          <p:spTgt spid="33"/>
                                        </p:tgtEl>
                                      </p:cBhvr>
                                    </p:animEffect>
                                    <p:anim calcmode="lin" valueType="num">
                                      <p:cBhvr>
                                        <p:cTn id="95" dur="1000" fill="hold"/>
                                        <p:tgtEl>
                                          <p:spTgt spid="33"/>
                                        </p:tgtEl>
                                        <p:attrNameLst>
                                          <p:attrName>ppt_x</p:attrName>
                                        </p:attrNameLst>
                                      </p:cBhvr>
                                      <p:tavLst>
                                        <p:tav tm="0">
                                          <p:val>
                                            <p:strVal val="#ppt_x"/>
                                          </p:val>
                                        </p:tav>
                                        <p:tav tm="100000">
                                          <p:val>
                                            <p:strVal val="#ppt_x"/>
                                          </p:val>
                                        </p:tav>
                                      </p:tavLst>
                                    </p:anim>
                                    <p:anim calcmode="lin" valueType="num">
                                      <p:cBhvr>
                                        <p:cTn id="9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xit" presetSubtype="4" fill="hold" nodeType="clickEffect">
                                  <p:stCondLst>
                                    <p:cond delay="0"/>
                                  </p:stCondLst>
                                  <p:childTnLst>
                                    <p:anim calcmode="lin" valueType="num">
                                      <p:cBhvr additive="base">
                                        <p:cTn id="100" dur="500"/>
                                        <p:tgtEl>
                                          <p:spTgt spid="33"/>
                                        </p:tgtEl>
                                        <p:attrNameLst>
                                          <p:attrName>ppt_x</p:attrName>
                                        </p:attrNameLst>
                                      </p:cBhvr>
                                      <p:tavLst>
                                        <p:tav tm="0">
                                          <p:val>
                                            <p:strVal val="ppt_x"/>
                                          </p:val>
                                        </p:tav>
                                        <p:tav tm="100000">
                                          <p:val>
                                            <p:strVal val="ppt_x"/>
                                          </p:val>
                                        </p:tav>
                                      </p:tavLst>
                                    </p:anim>
                                    <p:anim calcmode="lin" valueType="num">
                                      <p:cBhvr additive="base">
                                        <p:cTn id="101" dur="500"/>
                                        <p:tgtEl>
                                          <p:spTgt spid="33"/>
                                        </p:tgtEl>
                                        <p:attrNameLst>
                                          <p:attrName>ppt_y</p:attrName>
                                        </p:attrNameLst>
                                      </p:cBhvr>
                                      <p:tavLst>
                                        <p:tav tm="0">
                                          <p:val>
                                            <p:strVal val="ppt_y"/>
                                          </p:val>
                                        </p:tav>
                                        <p:tav tm="100000">
                                          <p:val>
                                            <p:strVal val="1+ppt_h/2"/>
                                          </p:val>
                                        </p:tav>
                                      </p:tavLst>
                                    </p:anim>
                                    <p:set>
                                      <p:cBhvr>
                                        <p:cTn id="102"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3" fill="hold" display="0">
                  <p:stCondLst>
                    <p:cond delay="indefinite"/>
                  </p:stCondLst>
                  <p:endCondLst>
                    <p:cond evt="onStopAudio" delay="0">
                      <p:tgtEl>
                        <p:sldTgt/>
                      </p:tgtEl>
                    </p:cond>
                  </p:endCondLst>
                </p:cTn>
                <p:tgtEl>
                  <p:spTgt spid="34"/>
                </p:tgtEl>
              </p:cMediaNode>
            </p:audio>
          </p:childTnLst>
        </p:cTn>
      </p:par>
    </p:tnLst>
    <p:bldLst>
      <p:bldP spid="15" grpId="0"/>
      <p:bldP spid="24" grpId="0"/>
      <p:bldP spid="25" grpId="0"/>
      <p:bldP spid="26" grpId="0"/>
      <p:bldP spid="2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32C44-666F-E052-D836-7D13EA65603B}"/>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87AD0E6D-5D3E-AF85-6211-A77ABD25246F}"/>
              </a:ext>
            </a:extLst>
          </p:cNvPr>
          <p:cNvPicPr>
            <a:picLocks noChangeAspect="1"/>
          </p:cNvPicPr>
          <p:nvPr/>
        </p:nvPicPr>
        <p:blipFill>
          <a:blip r:embed="rId6"/>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3A99926F-D2F8-4F75-6E7A-3C905A2E59EB}"/>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7" name="TextBox 17">
            <a:extLst>
              <a:ext uri="{FF2B5EF4-FFF2-40B4-BE49-F238E27FC236}">
                <a16:creationId xmlns:a16="http://schemas.microsoft.com/office/drawing/2014/main" id="{387E3397-65B4-FB01-DF6F-4E7CB43D8702}"/>
              </a:ext>
            </a:extLst>
          </p:cNvPr>
          <p:cNvSpPr txBox="1"/>
          <p:nvPr/>
        </p:nvSpPr>
        <p:spPr>
          <a:xfrm>
            <a:off x="1761324" y="536563"/>
            <a:ext cx="7342482"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Listen and point.</a:t>
            </a:r>
          </a:p>
        </p:txBody>
      </p:sp>
      <p:pic>
        <p:nvPicPr>
          <p:cNvPr id="3" name="Picture 2">
            <a:extLst>
              <a:ext uri="{FF2B5EF4-FFF2-40B4-BE49-F238E27FC236}">
                <a16:creationId xmlns:a16="http://schemas.microsoft.com/office/drawing/2014/main" id="{2E83FD33-853E-E0AA-567E-EC863555D8CA}"/>
              </a:ext>
            </a:extLst>
          </p:cNvPr>
          <p:cNvPicPr>
            <a:picLocks noChangeAspect="1"/>
          </p:cNvPicPr>
          <p:nvPr/>
        </p:nvPicPr>
        <p:blipFill>
          <a:blip r:embed="rId9"/>
          <a:stretch>
            <a:fillRect/>
          </a:stretch>
        </p:blipFill>
        <p:spPr>
          <a:xfrm>
            <a:off x="4343400" y="1610028"/>
            <a:ext cx="8712425" cy="1219232"/>
          </a:xfrm>
          <a:prstGeom prst="rect">
            <a:avLst/>
          </a:prstGeom>
        </p:spPr>
      </p:pic>
      <p:sp>
        <p:nvSpPr>
          <p:cNvPr id="15" name="headache">
            <a:extLst>
              <a:ext uri="{FF2B5EF4-FFF2-40B4-BE49-F238E27FC236}">
                <a16:creationId xmlns:a16="http://schemas.microsoft.com/office/drawing/2014/main" id="{1BB7AD36-0342-CD86-F2AC-A3E7EF598A75}"/>
              </a:ext>
            </a:extLst>
          </p:cNvPr>
          <p:cNvSpPr txBox="1"/>
          <p:nvPr/>
        </p:nvSpPr>
        <p:spPr>
          <a:xfrm>
            <a:off x="2046311" y="3160659"/>
            <a:ext cx="7765043" cy="1086323"/>
          </a:xfrm>
          <a:prstGeom prst="rect">
            <a:avLst/>
          </a:prstGeom>
          <a:ln>
            <a:noFill/>
          </a:ln>
        </p:spPr>
        <p:txBody>
          <a:bodyPr wrap="square" lIns="0" tIns="0" rIns="0" bIns="0" rtlCol="0" anchor="t">
            <a:spAutoFit/>
          </a:bodyPr>
          <a:lstStyle/>
          <a:p>
            <a:pPr lvl="0">
              <a:lnSpc>
                <a:spcPct val="150000"/>
              </a:lnSpc>
              <a:spcBef>
                <a:spcPts val="600"/>
              </a:spcBef>
              <a:spcAft>
                <a:spcPts val="600"/>
              </a:spcAft>
            </a:pPr>
            <a:r>
              <a:rPr lang="en-US" sz="5400" dirty="0">
                <a:solidFill>
                  <a:srgbClr val="002060"/>
                </a:solidFill>
                <a:latin typeface="Arial Rounded MT Bold" panose="020F0704030504030204" pitchFamily="34" charset="0"/>
              </a:rPr>
              <a:t>Let’s play and sing.</a:t>
            </a:r>
          </a:p>
        </p:txBody>
      </p:sp>
      <p:sp>
        <p:nvSpPr>
          <p:cNvPr id="24" name="headache">
            <a:extLst>
              <a:ext uri="{FF2B5EF4-FFF2-40B4-BE49-F238E27FC236}">
                <a16:creationId xmlns:a16="http://schemas.microsoft.com/office/drawing/2014/main" id="{255B2E43-34E3-3AF7-0E6C-07045938FB4D}"/>
              </a:ext>
            </a:extLst>
          </p:cNvPr>
          <p:cNvSpPr txBox="1"/>
          <p:nvPr/>
        </p:nvSpPr>
        <p:spPr>
          <a:xfrm>
            <a:off x="2046310" y="4249874"/>
            <a:ext cx="7765043" cy="1086323"/>
          </a:xfrm>
          <a:prstGeom prst="rect">
            <a:avLst/>
          </a:prstGeom>
          <a:ln>
            <a:noFill/>
          </a:ln>
        </p:spPr>
        <p:txBody>
          <a:bodyPr wrap="square" lIns="0" tIns="0" rIns="0" bIns="0" rtlCol="0" anchor="t">
            <a:spAutoFit/>
          </a:bodyPr>
          <a:lstStyle/>
          <a:p>
            <a:pPr lvl="0">
              <a:lnSpc>
                <a:spcPct val="150000"/>
              </a:lnSpc>
              <a:spcBef>
                <a:spcPts val="600"/>
              </a:spcBef>
              <a:spcAft>
                <a:spcPts val="600"/>
              </a:spcAft>
            </a:pPr>
            <a:r>
              <a:rPr lang="en-US" sz="5400" dirty="0">
                <a:solidFill>
                  <a:srgbClr val="002060"/>
                </a:solidFill>
                <a:latin typeface="Arial Rounded MT Bold" panose="020F0704030504030204" pitchFamily="34" charset="0"/>
              </a:rPr>
              <a:t>I’m sorry. I can’t.</a:t>
            </a:r>
          </a:p>
        </p:txBody>
      </p:sp>
      <p:sp>
        <p:nvSpPr>
          <p:cNvPr id="25" name="headache">
            <a:extLst>
              <a:ext uri="{FF2B5EF4-FFF2-40B4-BE49-F238E27FC236}">
                <a16:creationId xmlns:a16="http://schemas.microsoft.com/office/drawing/2014/main" id="{6F5B3FC7-2899-5030-8785-42BED8312E44}"/>
              </a:ext>
            </a:extLst>
          </p:cNvPr>
          <p:cNvSpPr txBox="1"/>
          <p:nvPr/>
        </p:nvSpPr>
        <p:spPr>
          <a:xfrm>
            <a:off x="2046310" y="5344347"/>
            <a:ext cx="8815851" cy="1086323"/>
          </a:xfrm>
          <a:prstGeom prst="rect">
            <a:avLst/>
          </a:prstGeom>
          <a:ln>
            <a:noFill/>
          </a:ln>
        </p:spPr>
        <p:txBody>
          <a:bodyPr wrap="square" lIns="0" tIns="0" rIns="0" bIns="0" rtlCol="0" anchor="t">
            <a:spAutoFit/>
          </a:bodyPr>
          <a:lstStyle/>
          <a:p>
            <a:pPr lvl="0">
              <a:lnSpc>
                <a:spcPct val="150000"/>
              </a:lnSpc>
              <a:spcBef>
                <a:spcPts val="600"/>
              </a:spcBef>
              <a:spcAft>
                <a:spcPts val="600"/>
              </a:spcAft>
            </a:pPr>
            <a:r>
              <a:rPr lang="en-US" sz="5400" dirty="0">
                <a:solidFill>
                  <a:srgbClr val="002060"/>
                </a:solidFill>
                <a:latin typeface="Arial Rounded MT Bold" panose="020F0704030504030204" pitchFamily="34" charset="0"/>
              </a:rPr>
              <a:t>Why? What’s the matter?</a:t>
            </a:r>
          </a:p>
        </p:txBody>
      </p:sp>
      <p:sp>
        <p:nvSpPr>
          <p:cNvPr id="26" name="headache">
            <a:extLst>
              <a:ext uri="{FF2B5EF4-FFF2-40B4-BE49-F238E27FC236}">
                <a16:creationId xmlns:a16="http://schemas.microsoft.com/office/drawing/2014/main" id="{B893EE87-9ED6-1489-8D63-81054DA72242}"/>
              </a:ext>
            </a:extLst>
          </p:cNvPr>
          <p:cNvSpPr txBox="1"/>
          <p:nvPr/>
        </p:nvSpPr>
        <p:spPr>
          <a:xfrm>
            <a:off x="2088643" y="6441712"/>
            <a:ext cx="8815851" cy="1086323"/>
          </a:xfrm>
          <a:prstGeom prst="rect">
            <a:avLst/>
          </a:prstGeom>
          <a:ln>
            <a:noFill/>
          </a:ln>
        </p:spPr>
        <p:txBody>
          <a:bodyPr wrap="square" lIns="0" tIns="0" rIns="0" bIns="0" rtlCol="0" anchor="t">
            <a:spAutoFit/>
          </a:bodyPr>
          <a:lstStyle/>
          <a:p>
            <a:pPr lvl="0">
              <a:lnSpc>
                <a:spcPct val="150000"/>
              </a:lnSpc>
              <a:spcBef>
                <a:spcPts val="600"/>
              </a:spcBef>
              <a:spcAft>
                <a:spcPts val="600"/>
              </a:spcAft>
            </a:pPr>
            <a:r>
              <a:rPr lang="en-US" sz="5400" dirty="0">
                <a:solidFill>
                  <a:srgbClr val="002060"/>
                </a:solidFill>
                <a:latin typeface="Arial Rounded MT Bold" panose="020F0704030504030204" pitchFamily="34" charset="0"/>
              </a:rPr>
              <a:t>I don’t feel well.</a:t>
            </a:r>
          </a:p>
        </p:txBody>
      </p:sp>
      <p:sp>
        <p:nvSpPr>
          <p:cNvPr id="27" name="headache">
            <a:extLst>
              <a:ext uri="{FF2B5EF4-FFF2-40B4-BE49-F238E27FC236}">
                <a16:creationId xmlns:a16="http://schemas.microsoft.com/office/drawing/2014/main" id="{D8E4039C-50B9-C0C4-B959-284718778C4B}"/>
              </a:ext>
            </a:extLst>
          </p:cNvPr>
          <p:cNvSpPr txBox="1"/>
          <p:nvPr/>
        </p:nvSpPr>
        <p:spPr>
          <a:xfrm>
            <a:off x="2088642" y="7514080"/>
            <a:ext cx="8815851" cy="1086323"/>
          </a:xfrm>
          <a:prstGeom prst="rect">
            <a:avLst/>
          </a:prstGeom>
          <a:ln>
            <a:noFill/>
          </a:ln>
        </p:spPr>
        <p:txBody>
          <a:bodyPr wrap="square" lIns="0" tIns="0" rIns="0" bIns="0" rtlCol="0" anchor="t">
            <a:spAutoFit/>
          </a:bodyPr>
          <a:lstStyle/>
          <a:p>
            <a:pPr lvl="0">
              <a:lnSpc>
                <a:spcPct val="150000"/>
              </a:lnSpc>
              <a:spcBef>
                <a:spcPts val="600"/>
              </a:spcBef>
              <a:spcAft>
                <a:spcPts val="600"/>
              </a:spcAft>
            </a:pPr>
            <a:r>
              <a:rPr lang="en-US" sz="5400" dirty="0">
                <a:solidFill>
                  <a:srgbClr val="002060"/>
                </a:solidFill>
                <a:latin typeface="Arial Rounded MT Bold" panose="020F0704030504030204" pitchFamily="34" charset="0"/>
              </a:rPr>
              <a:t>I have a sore throat.</a:t>
            </a:r>
          </a:p>
        </p:txBody>
      </p:sp>
      <p:pic>
        <p:nvPicPr>
          <p:cNvPr id="28" name="Picture 27" descr="1607050659_288351">
            <a:extLst>
              <a:ext uri="{FF2B5EF4-FFF2-40B4-BE49-F238E27FC236}">
                <a16:creationId xmlns:a16="http://schemas.microsoft.com/office/drawing/2014/main" id="{551C2A39-6BA7-698E-7AA3-FFE1BF179D25}"/>
              </a:ext>
            </a:extLst>
          </p:cNvPr>
          <p:cNvPicPr>
            <a:picLocks noChangeAspect="1"/>
          </p:cNvPicPr>
          <p:nvPr/>
        </p:nvPicPr>
        <p:blipFill>
          <a:blip r:embed="rId10"/>
          <a:stretch>
            <a:fillRect/>
          </a:stretch>
        </p:blipFill>
        <p:spPr>
          <a:xfrm>
            <a:off x="744579" y="3349266"/>
            <a:ext cx="1056604" cy="1056604"/>
          </a:xfrm>
          <a:prstGeom prst="rect">
            <a:avLst/>
          </a:prstGeom>
        </p:spPr>
      </p:pic>
      <p:pic>
        <p:nvPicPr>
          <p:cNvPr id="30" name="Picture 29" descr="1607050659_288351">
            <a:extLst>
              <a:ext uri="{FF2B5EF4-FFF2-40B4-BE49-F238E27FC236}">
                <a16:creationId xmlns:a16="http://schemas.microsoft.com/office/drawing/2014/main" id="{0F42EA30-AEA4-C1FD-C821-A97F23BC314C}"/>
              </a:ext>
            </a:extLst>
          </p:cNvPr>
          <p:cNvPicPr>
            <a:picLocks noChangeAspect="1"/>
          </p:cNvPicPr>
          <p:nvPr/>
        </p:nvPicPr>
        <p:blipFill>
          <a:blip r:embed="rId10"/>
          <a:stretch>
            <a:fillRect/>
          </a:stretch>
        </p:blipFill>
        <p:spPr>
          <a:xfrm>
            <a:off x="761512" y="4405870"/>
            <a:ext cx="1056604" cy="1056604"/>
          </a:xfrm>
          <a:prstGeom prst="rect">
            <a:avLst/>
          </a:prstGeom>
        </p:spPr>
      </p:pic>
      <p:pic>
        <p:nvPicPr>
          <p:cNvPr id="31" name="Picture 30" descr="1607050659_288351">
            <a:extLst>
              <a:ext uri="{FF2B5EF4-FFF2-40B4-BE49-F238E27FC236}">
                <a16:creationId xmlns:a16="http://schemas.microsoft.com/office/drawing/2014/main" id="{104CB1DB-1D44-42AB-A47D-9E4BD7EF8563}"/>
              </a:ext>
            </a:extLst>
          </p:cNvPr>
          <p:cNvPicPr>
            <a:picLocks noChangeAspect="1"/>
          </p:cNvPicPr>
          <p:nvPr/>
        </p:nvPicPr>
        <p:blipFill>
          <a:blip r:embed="rId10"/>
          <a:stretch>
            <a:fillRect/>
          </a:stretch>
        </p:blipFill>
        <p:spPr>
          <a:xfrm>
            <a:off x="761512" y="5462474"/>
            <a:ext cx="1056604" cy="1056604"/>
          </a:xfrm>
          <a:prstGeom prst="rect">
            <a:avLst/>
          </a:prstGeom>
        </p:spPr>
      </p:pic>
      <p:pic>
        <p:nvPicPr>
          <p:cNvPr id="32" name="Picture 31" descr="1607050659_288351">
            <a:extLst>
              <a:ext uri="{FF2B5EF4-FFF2-40B4-BE49-F238E27FC236}">
                <a16:creationId xmlns:a16="http://schemas.microsoft.com/office/drawing/2014/main" id="{12BE65F5-AC71-00E2-4CDB-CFB707CDCBC1}"/>
              </a:ext>
            </a:extLst>
          </p:cNvPr>
          <p:cNvPicPr>
            <a:picLocks noChangeAspect="1"/>
          </p:cNvPicPr>
          <p:nvPr/>
        </p:nvPicPr>
        <p:blipFill>
          <a:blip r:embed="rId10"/>
          <a:stretch>
            <a:fillRect/>
          </a:stretch>
        </p:blipFill>
        <p:spPr>
          <a:xfrm>
            <a:off x="761512" y="6582516"/>
            <a:ext cx="1056604" cy="1056604"/>
          </a:xfrm>
          <a:prstGeom prst="rect">
            <a:avLst/>
          </a:prstGeom>
        </p:spPr>
      </p:pic>
      <p:pic>
        <p:nvPicPr>
          <p:cNvPr id="33" name="Picture 32" descr="1607050659_288351">
            <a:extLst>
              <a:ext uri="{FF2B5EF4-FFF2-40B4-BE49-F238E27FC236}">
                <a16:creationId xmlns:a16="http://schemas.microsoft.com/office/drawing/2014/main" id="{A6DD7CDC-4303-F589-71D6-DAF564F6735C}"/>
              </a:ext>
            </a:extLst>
          </p:cNvPr>
          <p:cNvPicPr>
            <a:picLocks noChangeAspect="1"/>
          </p:cNvPicPr>
          <p:nvPr/>
        </p:nvPicPr>
        <p:blipFill>
          <a:blip r:embed="rId10"/>
          <a:stretch>
            <a:fillRect/>
          </a:stretch>
        </p:blipFill>
        <p:spPr>
          <a:xfrm>
            <a:off x="786081" y="7654884"/>
            <a:ext cx="1056604" cy="1056604"/>
          </a:xfrm>
          <a:prstGeom prst="rect">
            <a:avLst/>
          </a:prstGeom>
        </p:spPr>
      </p:pic>
      <p:pic>
        <p:nvPicPr>
          <p:cNvPr id="34" name="Track 44">
            <a:hlinkClick r:id="" action="ppaction://media"/>
            <a:extLst>
              <a:ext uri="{FF2B5EF4-FFF2-40B4-BE49-F238E27FC236}">
                <a16:creationId xmlns:a16="http://schemas.microsoft.com/office/drawing/2014/main" id="{8B1A1516-F857-B45E-DB7D-F9A520A0B152}"/>
              </a:ext>
            </a:extLst>
          </p:cNvPr>
          <p:cNvPicPr>
            <a:picLocks noChangeAspect="1"/>
          </p:cNvPicPr>
          <p:nvPr>
            <a:audioFile r:link="rId2"/>
            <p:extLst>
              <p:ext uri="{DAA4B4D4-6D71-4841-9C94-3DE7FCFB9230}">
                <p14:media xmlns:p14="http://schemas.microsoft.com/office/powerpoint/2010/main" r:embed="rId3">
                  <p14:trim st="50807" end="795.1875"/>
                </p14:media>
              </p:ext>
            </p:extLst>
          </p:nvPr>
        </p:nvPicPr>
        <p:blipFill>
          <a:blip r:embed="rId11"/>
          <a:stretch>
            <a:fillRect/>
          </a:stretch>
        </p:blipFill>
        <p:spPr>
          <a:xfrm>
            <a:off x="18610989" y="1548294"/>
            <a:ext cx="1528732" cy="1528732"/>
          </a:xfrm>
          <a:prstGeom prst="rect">
            <a:avLst/>
          </a:prstGeom>
        </p:spPr>
      </p:pic>
      <p:sp>
        <p:nvSpPr>
          <p:cNvPr id="21" name="Freeform 21">
            <a:extLst>
              <a:ext uri="{FF2B5EF4-FFF2-40B4-BE49-F238E27FC236}">
                <a16:creationId xmlns:a16="http://schemas.microsoft.com/office/drawing/2014/main" id="{B25245C1-52AB-B29C-9B43-29E30C9684C7}"/>
              </a:ext>
            </a:extLst>
          </p:cNvPr>
          <p:cNvSpPr/>
          <p:nvPr/>
        </p:nvSpPr>
        <p:spPr>
          <a:xfrm>
            <a:off x="15621000" y="9410700"/>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4" name="Freeform 14">
            <a:extLst>
              <a:ext uri="{FF2B5EF4-FFF2-40B4-BE49-F238E27FC236}">
                <a16:creationId xmlns:a16="http://schemas.microsoft.com/office/drawing/2014/main" id="{5231ECE8-76A8-C6DD-427A-F5C5D1D613F6}"/>
              </a:ext>
            </a:extLst>
          </p:cNvPr>
          <p:cNvSpPr/>
          <p:nvPr/>
        </p:nvSpPr>
        <p:spPr>
          <a:xfrm rot="1125223">
            <a:off x="15067258" y="9117884"/>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pic>
        <p:nvPicPr>
          <p:cNvPr id="2" name="Picture 1">
            <a:extLst>
              <a:ext uri="{FF2B5EF4-FFF2-40B4-BE49-F238E27FC236}">
                <a16:creationId xmlns:a16="http://schemas.microsoft.com/office/drawing/2014/main" id="{4B134F11-9CC2-48EF-BC7E-21BE3D137536}"/>
              </a:ext>
            </a:extLst>
          </p:cNvPr>
          <p:cNvPicPr>
            <a:picLocks noChangeAspect="1"/>
          </p:cNvPicPr>
          <p:nvPr/>
        </p:nvPicPr>
        <p:blipFill>
          <a:blip r:embed="rId16"/>
          <a:stretch>
            <a:fillRect/>
          </a:stretch>
        </p:blipFill>
        <p:spPr>
          <a:xfrm>
            <a:off x="11658600" y="3272602"/>
            <a:ext cx="5001323" cy="56586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rot lat="0" lon="10799999" rev="0"/>
            </a:camera>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930795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0-#ppt_w/2"/>
                                          </p:val>
                                        </p:tav>
                                        <p:tav tm="100000">
                                          <p:val>
                                            <p:strVal val="#ppt_x"/>
                                          </p:val>
                                        </p:tav>
                                      </p:tavLst>
                                    </p:anim>
                                    <p:anim calcmode="lin" valueType="num">
                                      <p:cBhvr additive="base">
                                        <p:cTn id="13" dur="500" fill="hold"/>
                                        <p:tgtEl>
                                          <p:spTgt spid="2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0-#ppt_w/2"/>
                                          </p:val>
                                        </p:tav>
                                        <p:tav tm="100000">
                                          <p:val>
                                            <p:strVal val="#ppt_x"/>
                                          </p:val>
                                        </p:tav>
                                      </p:tavLst>
                                    </p:anim>
                                    <p:anim calcmode="lin" valueType="num">
                                      <p:cBhvr additive="base">
                                        <p:cTn id="18" dur="500" fill="hold"/>
                                        <p:tgtEl>
                                          <p:spTgt spid="25"/>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additive="base">
                                        <p:cTn id="22" dur="500" fill="hold"/>
                                        <p:tgtEl>
                                          <p:spTgt spid="26"/>
                                        </p:tgtEl>
                                        <p:attrNameLst>
                                          <p:attrName>ppt_x</p:attrName>
                                        </p:attrNameLst>
                                      </p:cBhvr>
                                      <p:tavLst>
                                        <p:tav tm="0">
                                          <p:val>
                                            <p:strVal val="0-#ppt_w/2"/>
                                          </p:val>
                                        </p:tav>
                                        <p:tav tm="100000">
                                          <p:val>
                                            <p:strVal val="#ppt_x"/>
                                          </p:val>
                                        </p:tav>
                                      </p:tavLst>
                                    </p:anim>
                                    <p:anim calcmode="lin" valueType="num">
                                      <p:cBhvr additive="base">
                                        <p:cTn id="23" dur="500" fill="hold"/>
                                        <p:tgtEl>
                                          <p:spTgt spid="26"/>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500" fill="hold"/>
                                        <p:tgtEl>
                                          <p:spTgt spid="27"/>
                                        </p:tgtEl>
                                        <p:attrNameLst>
                                          <p:attrName>ppt_x</p:attrName>
                                        </p:attrNameLst>
                                      </p:cBhvr>
                                      <p:tavLst>
                                        <p:tav tm="0">
                                          <p:val>
                                            <p:strVal val="0-#ppt_w/2"/>
                                          </p:val>
                                        </p:tav>
                                        <p:tav tm="100000">
                                          <p:val>
                                            <p:strVal val="#ppt_x"/>
                                          </p:val>
                                        </p:tav>
                                      </p:tavLst>
                                    </p:anim>
                                    <p:anim calcmode="lin" valueType="num">
                                      <p:cBhvr additive="base">
                                        <p:cTn id="28"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36326" fill="hold"/>
                                        <p:tgtEl>
                                          <p:spTgt spid="34"/>
                                        </p:tgtEl>
                                      </p:cBhvr>
                                    </p:cmd>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1000"/>
                                        <p:tgtEl>
                                          <p:spTgt spid="28"/>
                                        </p:tgtEl>
                                      </p:cBhvr>
                                    </p:animEffect>
                                    <p:anim calcmode="lin" valueType="num">
                                      <p:cBhvr>
                                        <p:cTn id="38" dur="1000" fill="hold"/>
                                        <p:tgtEl>
                                          <p:spTgt spid="28"/>
                                        </p:tgtEl>
                                        <p:attrNameLst>
                                          <p:attrName>ppt_x</p:attrName>
                                        </p:attrNameLst>
                                      </p:cBhvr>
                                      <p:tavLst>
                                        <p:tav tm="0">
                                          <p:val>
                                            <p:strVal val="#ppt_x"/>
                                          </p:val>
                                        </p:tav>
                                        <p:tav tm="100000">
                                          <p:val>
                                            <p:strVal val="#ppt_x"/>
                                          </p:val>
                                        </p:tav>
                                      </p:tavLst>
                                    </p:anim>
                                    <p:anim calcmode="lin" valueType="num">
                                      <p:cBhvr>
                                        <p:cTn id="3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xit" presetSubtype="4" fill="hold" nodeType="clickEffect">
                                  <p:stCondLst>
                                    <p:cond delay="0"/>
                                  </p:stCondLst>
                                  <p:childTnLst>
                                    <p:anim calcmode="lin" valueType="num">
                                      <p:cBhvr additive="base">
                                        <p:cTn id="43" dur="500"/>
                                        <p:tgtEl>
                                          <p:spTgt spid="28"/>
                                        </p:tgtEl>
                                        <p:attrNameLst>
                                          <p:attrName>ppt_x</p:attrName>
                                        </p:attrNameLst>
                                      </p:cBhvr>
                                      <p:tavLst>
                                        <p:tav tm="0">
                                          <p:val>
                                            <p:strVal val="ppt_x"/>
                                          </p:val>
                                        </p:tav>
                                        <p:tav tm="100000">
                                          <p:val>
                                            <p:strVal val="ppt_x"/>
                                          </p:val>
                                        </p:tav>
                                      </p:tavLst>
                                    </p:anim>
                                    <p:anim calcmode="lin" valueType="num">
                                      <p:cBhvr additive="base">
                                        <p:cTn id="44" dur="500"/>
                                        <p:tgtEl>
                                          <p:spTgt spid="28"/>
                                        </p:tgtEl>
                                        <p:attrNameLst>
                                          <p:attrName>ppt_y</p:attrName>
                                        </p:attrNameLst>
                                      </p:cBhvr>
                                      <p:tavLst>
                                        <p:tav tm="0">
                                          <p:val>
                                            <p:strVal val="ppt_y"/>
                                          </p:val>
                                        </p:tav>
                                        <p:tav tm="100000">
                                          <p:val>
                                            <p:strVal val="1+ppt_h/2"/>
                                          </p:val>
                                        </p:tav>
                                      </p:tavLst>
                                    </p:anim>
                                    <p:set>
                                      <p:cBhvr>
                                        <p:cTn id="45" dur="1" fill="hold">
                                          <p:stCondLst>
                                            <p:cond delay="499"/>
                                          </p:stCondLst>
                                        </p:cTn>
                                        <p:tgtEl>
                                          <p:spTgt spid="28"/>
                                        </p:tgtEl>
                                        <p:attrNameLst>
                                          <p:attrName>style.visibility</p:attrName>
                                        </p:attrNameLst>
                                      </p:cBhvr>
                                      <p:to>
                                        <p:strVal val="hidden"/>
                                      </p:to>
                                    </p:set>
                                  </p:childTnLst>
                                </p:cTn>
                              </p:par>
                              <p:par>
                                <p:cTn id="46" presetID="47" presetClass="entr" presetSubtype="0" fill="hold"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1000"/>
                                        <p:tgtEl>
                                          <p:spTgt spid="30"/>
                                        </p:tgtEl>
                                      </p:cBhvr>
                                    </p:animEffect>
                                    <p:anim calcmode="lin" valueType="num">
                                      <p:cBhvr>
                                        <p:cTn id="49" dur="1000" fill="hold"/>
                                        <p:tgtEl>
                                          <p:spTgt spid="30"/>
                                        </p:tgtEl>
                                        <p:attrNameLst>
                                          <p:attrName>ppt_x</p:attrName>
                                        </p:attrNameLst>
                                      </p:cBhvr>
                                      <p:tavLst>
                                        <p:tav tm="0">
                                          <p:val>
                                            <p:strVal val="#ppt_x"/>
                                          </p:val>
                                        </p:tav>
                                        <p:tav tm="100000">
                                          <p:val>
                                            <p:strVal val="#ppt_x"/>
                                          </p:val>
                                        </p:tav>
                                      </p:tavLst>
                                    </p:anim>
                                    <p:anim calcmode="lin" valueType="num">
                                      <p:cBhvr>
                                        <p:cTn id="50"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30"/>
                                        </p:tgtEl>
                                        <p:attrNameLst>
                                          <p:attrName>ppt_x</p:attrName>
                                        </p:attrNameLst>
                                      </p:cBhvr>
                                      <p:tavLst>
                                        <p:tav tm="0">
                                          <p:val>
                                            <p:strVal val="ppt_x"/>
                                          </p:val>
                                        </p:tav>
                                        <p:tav tm="100000">
                                          <p:val>
                                            <p:strVal val="ppt_x"/>
                                          </p:val>
                                        </p:tav>
                                      </p:tavLst>
                                    </p:anim>
                                    <p:anim calcmode="lin" valueType="num">
                                      <p:cBhvr additive="base">
                                        <p:cTn id="55" dur="500"/>
                                        <p:tgtEl>
                                          <p:spTgt spid="30"/>
                                        </p:tgtEl>
                                        <p:attrNameLst>
                                          <p:attrName>ppt_y</p:attrName>
                                        </p:attrNameLst>
                                      </p:cBhvr>
                                      <p:tavLst>
                                        <p:tav tm="0">
                                          <p:val>
                                            <p:strVal val="ppt_y"/>
                                          </p:val>
                                        </p:tav>
                                        <p:tav tm="100000">
                                          <p:val>
                                            <p:strVal val="1+ppt_h/2"/>
                                          </p:val>
                                        </p:tav>
                                      </p:tavLst>
                                    </p:anim>
                                    <p:set>
                                      <p:cBhvr>
                                        <p:cTn id="56" dur="1" fill="hold">
                                          <p:stCondLst>
                                            <p:cond delay="499"/>
                                          </p:stCondLst>
                                        </p:cTn>
                                        <p:tgtEl>
                                          <p:spTgt spid="30"/>
                                        </p:tgtEl>
                                        <p:attrNameLst>
                                          <p:attrName>style.visibility</p:attrName>
                                        </p:attrNameLst>
                                      </p:cBhvr>
                                      <p:to>
                                        <p:strVal val="hidden"/>
                                      </p:to>
                                    </p:set>
                                  </p:childTnLst>
                                </p:cTn>
                              </p:par>
                              <p:par>
                                <p:cTn id="57" presetID="47" presetClass="entr" presetSubtype="0" fill="hold" nodeType="with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fade">
                                      <p:cBhvr>
                                        <p:cTn id="59" dur="1000"/>
                                        <p:tgtEl>
                                          <p:spTgt spid="31"/>
                                        </p:tgtEl>
                                      </p:cBhvr>
                                    </p:animEffect>
                                    <p:anim calcmode="lin" valueType="num">
                                      <p:cBhvr>
                                        <p:cTn id="60" dur="1000" fill="hold"/>
                                        <p:tgtEl>
                                          <p:spTgt spid="31"/>
                                        </p:tgtEl>
                                        <p:attrNameLst>
                                          <p:attrName>ppt_x</p:attrName>
                                        </p:attrNameLst>
                                      </p:cBhvr>
                                      <p:tavLst>
                                        <p:tav tm="0">
                                          <p:val>
                                            <p:strVal val="#ppt_x"/>
                                          </p:val>
                                        </p:tav>
                                        <p:tav tm="100000">
                                          <p:val>
                                            <p:strVal val="#ppt_x"/>
                                          </p:val>
                                        </p:tav>
                                      </p:tavLst>
                                    </p:anim>
                                    <p:anim calcmode="lin" valueType="num">
                                      <p:cBhvr>
                                        <p:cTn id="61"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xit" presetSubtype="4" fill="hold" nodeType="clickEffect">
                                  <p:stCondLst>
                                    <p:cond delay="0"/>
                                  </p:stCondLst>
                                  <p:childTnLst>
                                    <p:anim calcmode="lin" valueType="num">
                                      <p:cBhvr additive="base">
                                        <p:cTn id="65" dur="500"/>
                                        <p:tgtEl>
                                          <p:spTgt spid="31"/>
                                        </p:tgtEl>
                                        <p:attrNameLst>
                                          <p:attrName>ppt_x</p:attrName>
                                        </p:attrNameLst>
                                      </p:cBhvr>
                                      <p:tavLst>
                                        <p:tav tm="0">
                                          <p:val>
                                            <p:strVal val="ppt_x"/>
                                          </p:val>
                                        </p:tav>
                                        <p:tav tm="100000">
                                          <p:val>
                                            <p:strVal val="ppt_x"/>
                                          </p:val>
                                        </p:tav>
                                      </p:tavLst>
                                    </p:anim>
                                    <p:anim calcmode="lin" valueType="num">
                                      <p:cBhvr additive="base">
                                        <p:cTn id="66" dur="500"/>
                                        <p:tgtEl>
                                          <p:spTgt spid="31"/>
                                        </p:tgtEl>
                                        <p:attrNameLst>
                                          <p:attrName>ppt_y</p:attrName>
                                        </p:attrNameLst>
                                      </p:cBhvr>
                                      <p:tavLst>
                                        <p:tav tm="0">
                                          <p:val>
                                            <p:strVal val="ppt_y"/>
                                          </p:val>
                                        </p:tav>
                                        <p:tav tm="100000">
                                          <p:val>
                                            <p:strVal val="1+ppt_h/2"/>
                                          </p:val>
                                        </p:tav>
                                      </p:tavLst>
                                    </p:anim>
                                    <p:set>
                                      <p:cBhvr>
                                        <p:cTn id="67" dur="1" fill="hold">
                                          <p:stCondLst>
                                            <p:cond delay="499"/>
                                          </p:stCondLst>
                                        </p:cTn>
                                        <p:tgtEl>
                                          <p:spTgt spid="31"/>
                                        </p:tgtEl>
                                        <p:attrNameLst>
                                          <p:attrName>style.visibility</p:attrName>
                                        </p:attrNameLst>
                                      </p:cBhvr>
                                      <p:to>
                                        <p:strVal val="hidden"/>
                                      </p:to>
                                    </p:set>
                                  </p:childTnLst>
                                </p:cTn>
                              </p:par>
                              <p:par>
                                <p:cTn id="68" presetID="47" presetClass="entr" presetSubtype="0" fill="hold" nodeType="withEffect">
                                  <p:stCondLst>
                                    <p:cond delay="0"/>
                                  </p:stCondLst>
                                  <p:childTnLst>
                                    <p:set>
                                      <p:cBhvr>
                                        <p:cTn id="69" dur="1" fill="hold">
                                          <p:stCondLst>
                                            <p:cond delay="0"/>
                                          </p:stCondLst>
                                        </p:cTn>
                                        <p:tgtEl>
                                          <p:spTgt spid="32"/>
                                        </p:tgtEl>
                                        <p:attrNameLst>
                                          <p:attrName>style.visibility</p:attrName>
                                        </p:attrNameLst>
                                      </p:cBhvr>
                                      <p:to>
                                        <p:strVal val="visible"/>
                                      </p:to>
                                    </p:set>
                                    <p:animEffect transition="in" filter="fade">
                                      <p:cBhvr>
                                        <p:cTn id="70" dur="1000"/>
                                        <p:tgtEl>
                                          <p:spTgt spid="32"/>
                                        </p:tgtEl>
                                      </p:cBhvr>
                                    </p:animEffect>
                                    <p:anim calcmode="lin" valueType="num">
                                      <p:cBhvr>
                                        <p:cTn id="71" dur="1000" fill="hold"/>
                                        <p:tgtEl>
                                          <p:spTgt spid="32"/>
                                        </p:tgtEl>
                                        <p:attrNameLst>
                                          <p:attrName>ppt_x</p:attrName>
                                        </p:attrNameLst>
                                      </p:cBhvr>
                                      <p:tavLst>
                                        <p:tav tm="0">
                                          <p:val>
                                            <p:strVal val="#ppt_x"/>
                                          </p:val>
                                        </p:tav>
                                        <p:tav tm="100000">
                                          <p:val>
                                            <p:strVal val="#ppt_x"/>
                                          </p:val>
                                        </p:tav>
                                      </p:tavLst>
                                    </p:anim>
                                    <p:anim calcmode="lin" valueType="num">
                                      <p:cBhvr>
                                        <p:cTn id="72"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xit" presetSubtype="4" fill="hold" nodeType="clickEffect">
                                  <p:stCondLst>
                                    <p:cond delay="0"/>
                                  </p:stCondLst>
                                  <p:childTnLst>
                                    <p:anim calcmode="lin" valueType="num">
                                      <p:cBhvr additive="base">
                                        <p:cTn id="76" dur="500"/>
                                        <p:tgtEl>
                                          <p:spTgt spid="32"/>
                                        </p:tgtEl>
                                        <p:attrNameLst>
                                          <p:attrName>ppt_x</p:attrName>
                                        </p:attrNameLst>
                                      </p:cBhvr>
                                      <p:tavLst>
                                        <p:tav tm="0">
                                          <p:val>
                                            <p:strVal val="ppt_x"/>
                                          </p:val>
                                        </p:tav>
                                        <p:tav tm="100000">
                                          <p:val>
                                            <p:strVal val="ppt_x"/>
                                          </p:val>
                                        </p:tav>
                                      </p:tavLst>
                                    </p:anim>
                                    <p:anim calcmode="lin" valueType="num">
                                      <p:cBhvr additive="base">
                                        <p:cTn id="77" dur="500"/>
                                        <p:tgtEl>
                                          <p:spTgt spid="32"/>
                                        </p:tgtEl>
                                        <p:attrNameLst>
                                          <p:attrName>ppt_y</p:attrName>
                                        </p:attrNameLst>
                                      </p:cBhvr>
                                      <p:tavLst>
                                        <p:tav tm="0">
                                          <p:val>
                                            <p:strVal val="ppt_y"/>
                                          </p:val>
                                        </p:tav>
                                        <p:tav tm="100000">
                                          <p:val>
                                            <p:strVal val="1+ppt_h/2"/>
                                          </p:val>
                                        </p:tav>
                                      </p:tavLst>
                                    </p:anim>
                                    <p:set>
                                      <p:cBhvr>
                                        <p:cTn id="78" dur="1" fill="hold">
                                          <p:stCondLst>
                                            <p:cond delay="499"/>
                                          </p:stCondLst>
                                        </p:cTn>
                                        <p:tgtEl>
                                          <p:spTgt spid="32"/>
                                        </p:tgtEl>
                                        <p:attrNameLst>
                                          <p:attrName>style.visibility</p:attrName>
                                        </p:attrNameLst>
                                      </p:cBhvr>
                                      <p:to>
                                        <p:strVal val="hidden"/>
                                      </p:to>
                                    </p:set>
                                  </p:childTnLst>
                                </p:cTn>
                              </p:par>
                              <p:par>
                                <p:cTn id="79" presetID="47" presetClass="entr" presetSubtype="0" fill="hold" nodeType="withEffect">
                                  <p:stCondLst>
                                    <p:cond delay="0"/>
                                  </p:stCondLst>
                                  <p:childTnLst>
                                    <p:set>
                                      <p:cBhvr>
                                        <p:cTn id="80" dur="1" fill="hold">
                                          <p:stCondLst>
                                            <p:cond delay="0"/>
                                          </p:stCondLst>
                                        </p:cTn>
                                        <p:tgtEl>
                                          <p:spTgt spid="33"/>
                                        </p:tgtEl>
                                        <p:attrNameLst>
                                          <p:attrName>style.visibility</p:attrName>
                                        </p:attrNameLst>
                                      </p:cBhvr>
                                      <p:to>
                                        <p:strVal val="visible"/>
                                      </p:to>
                                    </p:set>
                                    <p:animEffect transition="in" filter="fade">
                                      <p:cBhvr>
                                        <p:cTn id="81" dur="1000"/>
                                        <p:tgtEl>
                                          <p:spTgt spid="33"/>
                                        </p:tgtEl>
                                      </p:cBhvr>
                                    </p:animEffect>
                                    <p:anim calcmode="lin" valueType="num">
                                      <p:cBhvr>
                                        <p:cTn id="82" dur="1000" fill="hold"/>
                                        <p:tgtEl>
                                          <p:spTgt spid="33"/>
                                        </p:tgtEl>
                                        <p:attrNameLst>
                                          <p:attrName>ppt_x</p:attrName>
                                        </p:attrNameLst>
                                      </p:cBhvr>
                                      <p:tavLst>
                                        <p:tav tm="0">
                                          <p:val>
                                            <p:strVal val="#ppt_x"/>
                                          </p:val>
                                        </p:tav>
                                        <p:tav tm="100000">
                                          <p:val>
                                            <p:strVal val="#ppt_x"/>
                                          </p:val>
                                        </p:tav>
                                      </p:tavLst>
                                    </p:anim>
                                    <p:anim calcmode="lin" valueType="num">
                                      <p:cBhvr>
                                        <p:cTn id="8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xit" presetSubtype="4" fill="hold" nodeType="clickEffect">
                                  <p:stCondLst>
                                    <p:cond delay="0"/>
                                  </p:stCondLst>
                                  <p:childTnLst>
                                    <p:anim calcmode="lin" valueType="num">
                                      <p:cBhvr additive="base">
                                        <p:cTn id="87" dur="500"/>
                                        <p:tgtEl>
                                          <p:spTgt spid="33"/>
                                        </p:tgtEl>
                                        <p:attrNameLst>
                                          <p:attrName>ppt_x</p:attrName>
                                        </p:attrNameLst>
                                      </p:cBhvr>
                                      <p:tavLst>
                                        <p:tav tm="0">
                                          <p:val>
                                            <p:strVal val="ppt_x"/>
                                          </p:val>
                                        </p:tav>
                                        <p:tav tm="100000">
                                          <p:val>
                                            <p:strVal val="ppt_x"/>
                                          </p:val>
                                        </p:tav>
                                      </p:tavLst>
                                    </p:anim>
                                    <p:anim calcmode="lin" valueType="num">
                                      <p:cBhvr additive="base">
                                        <p:cTn id="88" dur="500"/>
                                        <p:tgtEl>
                                          <p:spTgt spid="33"/>
                                        </p:tgtEl>
                                        <p:attrNameLst>
                                          <p:attrName>ppt_y</p:attrName>
                                        </p:attrNameLst>
                                      </p:cBhvr>
                                      <p:tavLst>
                                        <p:tav tm="0">
                                          <p:val>
                                            <p:strVal val="ppt_y"/>
                                          </p:val>
                                        </p:tav>
                                        <p:tav tm="100000">
                                          <p:val>
                                            <p:strVal val="1+ppt_h/2"/>
                                          </p:val>
                                        </p:tav>
                                      </p:tavLst>
                                    </p:anim>
                                    <p:set>
                                      <p:cBhvr>
                                        <p:cTn id="89"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0" fill="hold" display="0">
                  <p:stCondLst>
                    <p:cond delay="indefinite"/>
                  </p:stCondLst>
                  <p:endCondLst>
                    <p:cond evt="onStopAudio" delay="0">
                      <p:tgtEl>
                        <p:sldTgt/>
                      </p:tgtEl>
                    </p:cond>
                  </p:endCondLst>
                </p:cTn>
                <p:tgtEl>
                  <p:spTgt spid="34"/>
                </p:tgtEl>
              </p:cMediaNode>
            </p:audio>
          </p:childTnLst>
        </p:cTn>
      </p:par>
    </p:tnLst>
    <p:bldLst>
      <p:bldP spid="15" grpId="0"/>
      <p:bldP spid="24" grpId="0"/>
      <p:bldP spid="25" grpId="0"/>
      <p:bldP spid="26" grpId="0"/>
      <p:bldP spid="2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32C44-666F-E052-D836-7D13EA65603B}"/>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87AD0E6D-5D3E-AF85-6211-A77ABD25246F}"/>
              </a:ext>
            </a:extLst>
          </p:cNvPr>
          <p:cNvPicPr>
            <a:picLocks noChangeAspect="1"/>
          </p:cNvPicPr>
          <p:nvPr/>
        </p:nvPicPr>
        <p:blipFill>
          <a:blip r:embed="rId6"/>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3A99926F-D2F8-4F75-6E7A-3C905A2E59EB}"/>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7" name="TextBox 17">
            <a:extLst>
              <a:ext uri="{FF2B5EF4-FFF2-40B4-BE49-F238E27FC236}">
                <a16:creationId xmlns:a16="http://schemas.microsoft.com/office/drawing/2014/main" id="{387E3397-65B4-FB01-DF6F-4E7CB43D8702}"/>
              </a:ext>
            </a:extLst>
          </p:cNvPr>
          <p:cNvSpPr txBox="1"/>
          <p:nvPr/>
        </p:nvSpPr>
        <p:spPr>
          <a:xfrm>
            <a:off x="1761324" y="536563"/>
            <a:ext cx="7342482"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Listen and repeat.</a:t>
            </a:r>
          </a:p>
        </p:txBody>
      </p:sp>
      <p:sp>
        <p:nvSpPr>
          <p:cNvPr id="21" name="Freeform 21">
            <a:extLst>
              <a:ext uri="{FF2B5EF4-FFF2-40B4-BE49-F238E27FC236}">
                <a16:creationId xmlns:a16="http://schemas.microsoft.com/office/drawing/2014/main" id="{B25245C1-52AB-B29C-9B43-29E30C9684C7}"/>
              </a:ext>
            </a:extLst>
          </p:cNvPr>
          <p:cNvSpPr/>
          <p:nvPr/>
        </p:nvSpPr>
        <p:spPr>
          <a:xfrm>
            <a:off x="15621000" y="9410700"/>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4" name="Freeform 14">
            <a:extLst>
              <a:ext uri="{FF2B5EF4-FFF2-40B4-BE49-F238E27FC236}">
                <a16:creationId xmlns:a16="http://schemas.microsoft.com/office/drawing/2014/main" id="{5231ECE8-76A8-C6DD-427A-F5C5D1D613F6}"/>
              </a:ext>
            </a:extLst>
          </p:cNvPr>
          <p:cNvSpPr/>
          <p:nvPr/>
        </p:nvSpPr>
        <p:spPr>
          <a:xfrm rot="1125223">
            <a:off x="15067258" y="9117884"/>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pic>
        <p:nvPicPr>
          <p:cNvPr id="3" name="Picture 2">
            <a:extLst>
              <a:ext uri="{FF2B5EF4-FFF2-40B4-BE49-F238E27FC236}">
                <a16:creationId xmlns:a16="http://schemas.microsoft.com/office/drawing/2014/main" id="{2E83FD33-853E-E0AA-567E-EC863555D8CA}"/>
              </a:ext>
            </a:extLst>
          </p:cNvPr>
          <p:cNvPicPr>
            <a:picLocks noChangeAspect="1"/>
          </p:cNvPicPr>
          <p:nvPr/>
        </p:nvPicPr>
        <p:blipFill>
          <a:blip r:embed="rId13"/>
          <a:stretch>
            <a:fillRect/>
          </a:stretch>
        </p:blipFill>
        <p:spPr>
          <a:xfrm>
            <a:off x="4343400" y="1610028"/>
            <a:ext cx="8712425" cy="1219232"/>
          </a:xfrm>
          <a:prstGeom prst="rect">
            <a:avLst/>
          </a:prstGeom>
        </p:spPr>
      </p:pic>
      <p:sp>
        <p:nvSpPr>
          <p:cNvPr id="15" name="headache">
            <a:extLst>
              <a:ext uri="{FF2B5EF4-FFF2-40B4-BE49-F238E27FC236}">
                <a16:creationId xmlns:a16="http://schemas.microsoft.com/office/drawing/2014/main" id="{1BB7AD36-0342-CD86-F2AC-A3E7EF598A75}"/>
              </a:ext>
            </a:extLst>
          </p:cNvPr>
          <p:cNvSpPr txBox="1"/>
          <p:nvPr/>
        </p:nvSpPr>
        <p:spPr>
          <a:xfrm>
            <a:off x="8290111" y="3440111"/>
            <a:ext cx="7765043" cy="1086323"/>
          </a:xfrm>
          <a:prstGeom prst="rect">
            <a:avLst/>
          </a:prstGeom>
          <a:ln>
            <a:noFill/>
          </a:ln>
        </p:spPr>
        <p:txBody>
          <a:bodyPr wrap="square" lIns="0" tIns="0" rIns="0" bIns="0" rtlCol="0" anchor="t">
            <a:spAutoFit/>
          </a:bodyPr>
          <a:lstStyle/>
          <a:p>
            <a:pPr lvl="0">
              <a:lnSpc>
                <a:spcPct val="150000"/>
              </a:lnSpc>
              <a:spcBef>
                <a:spcPts val="600"/>
              </a:spcBef>
              <a:spcAft>
                <a:spcPts val="600"/>
              </a:spcAft>
            </a:pPr>
            <a:r>
              <a:rPr lang="en-US" sz="5400" dirty="0">
                <a:solidFill>
                  <a:srgbClr val="002060"/>
                </a:solidFill>
                <a:latin typeface="Arial Rounded MT Bold" panose="020F0704030504030204" pitchFamily="34" charset="0"/>
              </a:rPr>
              <a:t>Let’s go out and play.</a:t>
            </a:r>
          </a:p>
        </p:txBody>
      </p:sp>
      <p:sp>
        <p:nvSpPr>
          <p:cNvPr id="24" name="headache">
            <a:extLst>
              <a:ext uri="{FF2B5EF4-FFF2-40B4-BE49-F238E27FC236}">
                <a16:creationId xmlns:a16="http://schemas.microsoft.com/office/drawing/2014/main" id="{255B2E43-34E3-3AF7-0E6C-07045938FB4D}"/>
              </a:ext>
            </a:extLst>
          </p:cNvPr>
          <p:cNvSpPr txBox="1"/>
          <p:nvPr/>
        </p:nvSpPr>
        <p:spPr>
          <a:xfrm>
            <a:off x="8290110" y="4529326"/>
            <a:ext cx="7765043" cy="1086323"/>
          </a:xfrm>
          <a:prstGeom prst="rect">
            <a:avLst/>
          </a:prstGeom>
          <a:ln>
            <a:noFill/>
          </a:ln>
        </p:spPr>
        <p:txBody>
          <a:bodyPr wrap="square" lIns="0" tIns="0" rIns="0" bIns="0" rtlCol="0" anchor="t">
            <a:spAutoFit/>
          </a:bodyPr>
          <a:lstStyle/>
          <a:p>
            <a:pPr lvl="0">
              <a:lnSpc>
                <a:spcPct val="150000"/>
              </a:lnSpc>
              <a:spcBef>
                <a:spcPts val="600"/>
              </a:spcBef>
              <a:spcAft>
                <a:spcPts val="600"/>
              </a:spcAft>
            </a:pPr>
            <a:r>
              <a:rPr lang="en-US" sz="5400" dirty="0">
                <a:solidFill>
                  <a:srgbClr val="002060"/>
                </a:solidFill>
                <a:latin typeface="Arial Rounded MT Bold" panose="020F0704030504030204" pitchFamily="34" charset="0"/>
              </a:rPr>
              <a:t>I’m sorry. I can’t.</a:t>
            </a:r>
          </a:p>
        </p:txBody>
      </p:sp>
      <p:sp>
        <p:nvSpPr>
          <p:cNvPr id="25" name="headache">
            <a:extLst>
              <a:ext uri="{FF2B5EF4-FFF2-40B4-BE49-F238E27FC236}">
                <a16:creationId xmlns:a16="http://schemas.microsoft.com/office/drawing/2014/main" id="{6F5B3FC7-2899-5030-8785-42BED8312E44}"/>
              </a:ext>
            </a:extLst>
          </p:cNvPr>
          <p:cNvSpPr txBox="1"/>
          <p:nvPr/>
        </p:nvSpPr>
        <p:spPr>
          <a:xfrm>
            <a:off x="8290110" y="5623799"/>
            <a:ext cx="8815851" cy="1086323"/>
          </a:xfrm>
          <a:prstGeom prst="rect">
            <a:avLst/>
          </a:prstGeom>
          <a:ln>
            <a:noFill/>
          </a:ln>
        </p:spPr>
        <p:txBody>
          <a:bodyPr wrap="square" lIns="0" tIns="0" rIns="0" bIns="0" rtlCol="0" anchor="t">
            <a:spAutoFit/>
          </a:bodyPr>
          <a:lstStyle/>
          <a:p>
            <a:pPr lvl="0">
              <a:lnSpc>
                <a:spcPct val="150000"/>
              </a:lnSpc>
              <a:spcBef>
                <a:spcPts val="600"/>
              </a:spcBef>
              <a:spcAft>
                <a:spcPts val="600"/>
              </a:spcAft>
            </a:pPr>
            <a:r>
              <a:rPr lang="en-US" sz="5400" dirty="0">
                <a:solidFill>
                  <a:srgbClr val="002060"/>
                </a:solidFill>
                <a:latin typeface="Arial Rounded MT Bold" panose="020F0704030504030204" pitchFamily="34" charset="0"/>
              </a:rPr>
              <a:t>Why? What’s the matter?</a:t>
            </a:r>
          </a:p>
        </p:txBody>
      </p:sp>
      <p:sp>
        <p:nvSpPr>
          <p:cNvPr id="26" name="headache">
            <a:extLst>
              <a:ext uri="{FF2B5EF4-FFF2-40B4-BE49-F238E27FC236}">
                <a16:creationId xmlns:a16="http://schemas.microsoft.com/office/drawing/2014/main" id="{B893EE87-9ED6-1489-8D63-81054DA72242}"/>
              </a:ext>
            </a:extLst>
          </p:cNvPr>
          <p:cNvSpPr txBox="1"/>
          <p:nvPr/>
        </p:nvSpPr>
        <p:spPr>
          <a:xfrm>
            <a:off x="8332443" y="6721164"/>
            <a:ext cx="8815851" cy="1086323"/>
          </a:xfrm>
          <a:prstGeom prst="rect">
            <a:avLst/>
          </a:prstGeom>
          <a:ln>
            <a:noFill/>
          </a:ln>
        </p:spPr>
        <p:txBody>
          <a:bodyPr wrap="square" lIns="0" tIns="0" rIns="0" bIns="0" rtlCol="0" anchor="t">
            <a:spAutoFit/>
          </a:bodyPr>
          <a:lstStyle/>
          <a:p>
            <a:pPr lvl="0">
              <a:lnSpc>
                <a:spcPct val="150000"/>
              </a:lnSpc>
              <a:spcBef>
                <a:spcPts val="600"/>
              </a:spcBef>
              <a:spcAft>
                <a:spcPts val="600"/>
              </a:spcAft>
            </a:pPr>
            <a:r>
              <a:rPr lang="en-US" sz="5400" dirty="0">
                <a:solidFill>
                  <a:srgbClr val="002060"/>
                </a:solidFill>
                <a:latin typeface="Arial Rounded MT Bold" panose="020F0704030504030204" pitchFamily="34" charset="0"/>
              </a:rPr>
              <a:t>I’m not very well.</a:t>
            </a:r>
          </a:p>
        </p:txBody>
      </p:sp>
      <p:sp>
        <p:nvSpPr>
          <p:cNvPr id="27" name="headache">
            <a:extLst>
              <a:ext uri="{FF2B5EF4-FFF2-40B4-BE49-F238E27FC236}">
                <a16:creationId xmlns:a16="http://schemas.microsoft.com/office/drawing/2014/main" id="{D8E4039C-50B9-C0C4-B959-284718778C4B}"/>
              </a:ext>
            </a:extLst>
          </p:cNvPr>
          <p:cNvSpPr txBox="1"/>
          <p:nvPr/>
        </p:nvSpPr>
        <p:spPr>
          <a:xfrm>
            <a:off x="8332442" y="7793532"/>
            <a:ext cx="8815851" cy="1086323"/>
          </a:xfrm>
          <a:prstGeom prst="rect">
            <a:avLst/>
          </a:prstGeom>
          <a:ln>
            <a:noFill/>
          </a:ln>
        </p:spPr>
        <p:txBody>
          <a:bodyPr wrap="square" lIns="0" tIns="0" rIns="0" bIns="0" rtlCol="0" anchor="t">
            <a:spAutoFit/>
          </a:bodyPr>
          <a:lstStyle/>
          <a:p>
            <a:pPr lvl="0">
              <a:lnSpc>
                <a:spcPct val="150000"/>
              </a:lnSpc>
              <a:spcBef>
                <a:spcPts val="600"/>
              </a:spcBef>
              <a:spcAft>
                <a:spcPts val="600"/>
              </a:spcAft>
            </a:pPr>
            <a:r>
              <a:rPr lang="en-US" sz="5400" dirty="0">
                <a:solidFill>
                  <a:srgbClr val="002060"/>
                </a:solidFill>
                <a:latin typeface="Arial Rounded MT Bold" panose="020F0704030504030204" pitchFamily="34" charset="0"/>
              </a:rPr>
              <a:t>I have a headache.</a:t>
            </a:r>
          </a:p>
        </p:txBody>
      </p:sp>
      <p:pic>
        <p:nvPicPr>
          <p:cNvPr id="34" name="Track 44">
            <a:hlinkClick r:id="" action="ppaction://media"/>
            <a:extLst>
              <a:ext uri="{FF2B5EF4-FFF2-40B4-BE49-F238E27FC236}">
                <a16:creationId xmlns:a16="http://schemas.microsoft.com/office/drawing/2014/main" id="{8B1A1516-F857-B45E-DB7D-F9A520A0B152}"/>
              </a:ext>
            </a:extLst>
          </p:cNvPr>
          <p:cNvPicPr>
            <a:picLocks noChangeAspect="1"/>
          </p:cNvPicPr>
          <p:nvPr>
            <a:audioFile r:link="rId2"/>
            <p:extLst>
              <p:ext uri="{DAA4B4D4-6D71-4841-9C94-3DE7FCFB9230}">
                <p14:media xmlns:p14="http://schemas.microsoft.com/office/powerpoint/2010/main" r:embed="rId3">
                  <p14:trim st="8213" end="76280.1875"/>
                </p14:media>
              </p:ext>
            </p:extLst>
          </p:nvPr>
        </p:nvPicPr>
        <p:blipFill>
          <a:blip r:embed="rId14"/>
          <a:stretch>
            <a:fillRect/>
          </a:stretch>
        </p:blipFill>
        <p:spPr>
          <a:xfrm>
            <a:off x="18610989" y="1548294"/>
            <a:ext cx="1528732" cy="1528732"/>
          </a:xfrm>
          <a:prstGeom prst="rect">
            <a:avLst/>
          </a:prstGeom>
        </p:spPr>
      </p:pic>
      <p:pic>
        <p:nvPicPr>
          <p:cNvPr id="5" name="Track 44">
            <a:hlinkClick r:id="" action="ppaction://media"/>
            <a:extLst>
              <a:ext uri="{FF2B5EF4-FFF2-40B4-BE49-F238E27FC236}">
                <a16:creationId xmlns:a16="http://schemas.microsoft.com/office/drawing/2014/main" id="{251C4972-517D-853B-CF2B-FC73A118CD1B}"/>
              </a:ext>
            </a:extLst>
          </p:cNvPr>
          <p:cNvPicPr>
            <a:picLocks noChangeAspect="1"/>
          </p:cNvPicPr>
          <p:nvPr>
            <a:audioFile r:link="rId2"/>
            <p:extLst>
              <p:ext uri="{DAA4B4D4-6D71-4841-9C94-3DE7FCFB9230}">
                <p14:media xmlns:p14="http://schemas.microsoft.com/office/powerpoint/2010/main" r:embed="rId3">
                  <p14:trim st="31166" end="53835.1875"/>
                </p14:media>
              </p:ext>
            </p:extLst>
          </p:nvPr>
        </p:nvPicPr>
        <p:blipFill>
          <a:blip r:embed="rId14"/>
          <a:stretch>
            <a:fillRect/>
          </a:stretch>
        </p:blipFill>
        <p:spPr>
          <a:xfrm>
            <a:off x="18644856" y="3369317"/>
            <a:ext cx="972411" cy="972411"/>
          </a:xfrm>
          <a:prstGeom prst="rect">
            <a:avLst/>
          </a:prstGeom>
        </p:spPr>
      </p:pic>
      <p:pic>
        <p:nvPicPr>
          <p:cNvPr id="6" name="Track 44">
            <a:hlinkClick r:id="" action="ppaction://media"/>
            <a:extLst>
              <a:ext uri="{FF2B5EF4-FFF2-40B4-BE49-F238E27FC236}">
                <a16:creationId xmlns:a16="http://schemas.microsoft.com/office/drawing/2014/main" id="{B19C66F7-C65C-936E-E246-EFF98BDEBF9D}"/>
              </a:ext>
            </a:extLst>
          </p:cNvPr>
          <p:cNvPicPr>
            <a:picLocks noChangeAspect="1"/>
          </p:cNvPicPr>
          <p:nvPr>
            <a:audioFile r:link="rId2"/>
            <p:extLst>
              <p:ext uri="{DAA4B4D4-6D71-4841-9C94-3DE7FCFB9230}">
                <p14:media xmlns:p14="http://schemas.microsoft.com/office/powerpoint/2010/main" r:embed="rId3">
                  <p14:trim st="35601" end="47978.1875"/>
                </p14:media>
              </p:ext>
            </p:extLst>
          </p:nvPr>
        </p:nvPicPr>
        <p:blipFill>
          <a:blip r:embed="rId14"/>
          <a:stretch>
            <a:fillRect/>
          </a:stretch>
        </p:blipFill>
        <p:spPr>
          <a:xfrm>
            <a:off x="18658184" y="4486324"/>
            <a:ext cx="972411" cy="972411"/>
          </a:xfrm>
          <a:prstGeom prst="rect">
            <a:avLst/>
          </a:prstGeom>
        </p:spPr>
      </p:pic>
      <p:pic>
        <p:nvPicPr>
          <p:cNvPr id="7" name="Track 44">
            <a:hlinkClick r:id="" action="ppaction://media"/>
            <a:extLst>
              <a:ext uri="{FF2B5EF4-FFF2-40B4-BE49-F238E27FC236}">
                <a16:creationId xmlns:a16="http://schemas.microsoft.com/office/drawing/2014/main" id="{88779F31-6974-3B64-4377-63B235303DD4}"/>
              </a:ext>
            </a:extLst>
          </p:cNvPr>
          <p:cNvPicPr>
            <a:picLocks noChangeAspect="1"/>
          </p:cNvPicPr>
          <p:nvPr>
            <a:audioFile r:link="rId2"/>
            <p:extLst>
              <p:ext uri="{DAA4B4D4-6D71-4841-9C94-3DE7FCFB9230}">
                <p14:media xmlns:p14="http://schemas.microsoft.com/office/powerpoint/2010/main" r:embed="rId3">
                  <p14:trim st="40785" end="44631.1875"/>
                </p14:media>
              </p:ext>
            </p:extLst>
          </p:nvPr>
        </p:nvPicPr>
        <p:blipFill>
          <a:blip r:embed="rId14"/>
          <a:stretch>
            <a:fillRect/>
          </a:stretch>
        </p:blipFill>
        <p:spPr>
          <a:xfrm>
            <a:off x="18658184" y="5603331"/>
            <a:ext cx="972411" cy="972411"/>
          </a:xfrm>
          <a:prstGeom prst="rect">
            <a:avLst/>
          </a:prstGeom>
        </p:spPr>
      </p:pic>
      <p:pic>
        <p:nvPicPr>
          <p:cNvPr id="8" name="Track 44">
            <a:hlinkClick r:id="" action="ppaction://media"/>
            <a:extLst>
              <a:ext uri="{FF2B5EF4-FFF2-40B4-BE49-F238E27FC236}">
                <a16:creationId xmlns:a16="http://schemas.microsoft.com/office/drawing/2014/main" id="{D28A9743-94C6-1FC0-EDFB-33C1FFFA4BAB}"/>
              </a:ext>
            </a:extLst>
          </p:cNvPr>
          <p:cNvPicPr>
            <a:picLocks noChangeAspect="1"/>
          </p:cNvPicPr>
          <p:nvPr>
            <a:audioFile r:link="rId2"/>
            <p:extLst>
              <p:ext uri="{DAA4B4D4-6D71-4841-9C94-3DE7FCFB9230}">
                <p14:media xmlns:p14="http://schemas.microsoft.com/office/powerpoint/2010/main" r:embed="rId3">
                  <p14:trim st="44803" end="41110.1875"/>
                </p14:media>
              </p:ext>
            </p:extLst>
          </p:nvPr>
        </p:nvPicPr>
        <p:blipFill>
          <a:blip r:embed="rId14"/>
          <a:stretch>
            <a:fillRect/>
          </a:stretch>
        </p:blipFill>
        <p:spPr>
          <a:xfrm>
            <a:off x="18610989" y="6823394"/>
            <a:ext cx="972411" cy="972411"/>
          </a:xfrm>
          <a:prstGeom prst="rect">
            <a:avLst/>
          </a:prstGeom>
        </p:spPr>
      </p:pic>
      <p:pic>
        <p:nvPicPr>
          <p:cNvPr id="9" name="Track 44">
            <a:hlinkClick r:id="" action="ppaction://media"/>
            <a:extLst>
              <a:ext uri="{FF2B5EF4-FFF2-40B4-BE49-F238E27FC236}">
                <a16:creationId xmlns:a16="http://schemas.microsoft.com/office/drawing/2014/main" id="{1B808FEE-B1CE-AA99-1512-825E53A17DEC}"/>
              </a:ext>
            </a:extLst>
          </p:cNvPr>
          <p:cNvPicPr>
            <a:picLocks noChangeAspect="1"/>
          </p:cNvPicPr>
          <p:nvPr>
            <a:audioFile r:link="rId2"/>
            <p:extLst>
              <p:ext uri="{DAA4B4D4-6D71-4841-9C94-3DE7FCFB9230}">
                <p14:media xmlns:p14="http://schemas.microsoft.com/office/powerpoint/2010/main" r:embed="rId3">
                  <p14:trim st="46817" end="38266.1875"/>
                </p14:media>
              </p:ext>
            </p:extLst>
          </p:nvPr>
        </p:nvPicPr>
        <p:blipFill>
          <a:blip r:embed="rId14"/>
          <a:stretch>
            <a:fillRect/>
          </a:stretch>
        </p:blipFill>
        <p:spPr>
          <a:xfrm>
            <a:off x="18610988" y="7807487"/>
            <a:ext cx="972411" cy="972411"/>
          </a:xfrm>
          <a:prstGeom prst="rect">
            <a:avLst/>
          </a:prstGeom>
        </p:spPr>
      </p:pic>
      <p:pic>
        <p:nvPicPr>
          <p:cNvPr id="20" name="Picture 19">
            <a:extLst>
              <a:ext uri="{FF2B5EF4-FFF2-40B4-BE49-F238E27FC236}">
                <a16:creationId xmlns:a16="http://schemas.microsoft.com/office/drawing/2014/main" id="{5EE4D258-F3E7-48B9-8574-582349C05CFB}"/>
              </a:ext>
            </a:extLst>
          </p:cNvPr>
          <p:cNvPicPr>
            <a:picLocks noChangeAspect="1"/>
          </p:cNvPicPr>
          <p:nvPr/>
        </p:nvPicPr>
        <p:blipFill>
          <a:blip r:embed="rId15"/>
          <a:stretch>
            <a:fillRect/>
          </a:stretch>
        </p:blipFill>
        <p:spPr>
          <a:xfrm>
            <a:off x="919533" y="3727734"/>
            <a:ext cx="6091956" cy="48784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2481366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 presetClass="mediacall" presetSubtype="0" fill="hold" nodeType="withEffect">
                                  <p:stCondLst>
                                    <p:cond delay="0"/>
                                  </p:stCondLst>
                                  <p:childTnLst>
                                    <p:cmd type="call" cmd="playFrom(0.0)">
                                      <p:cBhvr>
                                        <p:cTn id="9" dur="3435" fill="hold"/>
                                        <p:tgtEl>
                                          <p:spTgt spid="34"/>
                                        </p:tgtEl>
                                      </p:cBhvr>
                                    </p:cmd>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1+#ppt_w/2"/>
                                          </p:val>
                                        </p:tav>
                                        <p:tav tm="100000">
                                          <p:val>
                                            <p:strVal val="#ppt_x"/>
                                          </p:val>
                                        </p:tav>
                                      </p:tavLst>
                                    </p:anim>
                                    <p:anim calcmode="lin" valueType="num">
                                      <p:cBhvr additive="base">
                                        <p:cTn id="15" dur="500" fill="hold"/>
                                        <p:tgtEl>
                                          <p:spTgt spid="15"/>
                                        </p:tgtEl>
                                        <p:attrNameLst>
                                          <p:attrName>ppt_y</p:attrName>
                                        </p:attrNameLst>
                                      </p:cBhvr>
                                      <p:tavLst>
                                        <p:tav tm="0">
                                          <p:val>
                                            <p:strVal val="#ppt_y"/>
                                          </p:val>
                                        </p:tav>
                                        <p:tav tm="100000">
                                          <p:val>
                                            <p:strVal val="#ppt_y"/>
                                          </p:val>
                                        </p:tav>
                                      </p:tavLst>
                                    </p:anim>
                                  </p:childTnLst>
                                </p:cTn>
                              </p:par>
                              <p:par>
                                <p:cTn id="16" presetID="1" presetClass="mediacall" presetSubtype="0" fill="hold" nodeType="withEffect">
                                  <p:stCondLst>
                                    <p:cond delay="0"/>
                                  </p:stCondLst>
                                  <p:childTnLst>
                                    <p:cmd type="call" cmd="playFrom(0.0)">
                                      <p:cBhvr>
                                        <p:cTn id="17" dur="2927" fill="hold"/>
                                        <p:tgtEl>
                                          <p:spTgt spid="5"/>
                                        </p:tgtEl>
                                      </p:cBhvr>
                                    </p:cmd>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fill="hold"/>
                                        <p:tgtEl>
                                          <p:spTgt spid="24"/>
                                        </p:tgtEl>
                                        <p:attrNameLst>
                                          <p:attrName>ppt_x</p:attrName>
                                        </p:attrNameLst>
                                      </p:cBhvr>
                                      <p:tavLst>
                                        <p:tav tm="0">
                                          <p:val>
                                            <p:strVal val="1+#ppt_w/2"/>
                                          </p:val>
                                        </p:tav>
                                        <p:tav tm="100000">
                                          <p:val>
                                            <p:strVal val="#ppt_x"/>
                                          </p:val>
                                        </p:tav>
                                      </p:tavLst>
                                    </p:anim>
                                    <p:anim calcmode="lin" valueType="num">
                                      <p:cBhvr additive="base">
                                        <p:cTn id="23" dur="500" fill="hold"/>
                                        <p:tgtEl>
                                          <p:spTgt spid="24"/>
                                        </p:tgtEl>
                                        <p:attrNameLst>
                                          <p:attrName>ppt_y</p:attrName>
                                        </p:attrNameLst>
                                      </p:cBhvr>
                                      <p:tavLst>
                                        <p:tav tm="0">
                                          <p:val>
                                            <p:strVal val="#ppt_y"/>
                                          </p:val>
                                        </p:tav>
                                        <p:tav tm="100000">
                                          <p:val>
                                            <p:strVal val="#ppt_y"/>
                                          </p:val>
                                        </p:tav>
                                      </p:tavLst>
                                    </p:anim>
                                  </p:childTnLst>
                                </p:cTn>
                              </p:par>
                              <p:par>
                                <p:cTn id="24" presetID="1" presetClass="mediacall" presetSubtype="0" fill="hold" nodeType="withEffect">
                                  <p:stCondLst>
                                    <p:cond delay="0"/>
                                  </p:stCondLst>
                                  <p:childTnLst>
                                    <p:cmd type="call" cmd="playFrom(0.0)">
                                      <p:cBhvr>
                                        <p:cTn id="25" dur="4349" fill="hold"/>
                                        <p:tgtEl>
                                          <p:spTgt spid="6"/>
                                        </p:tgtEl>
                                      </p:cBhvr>
                                    </p:cmd>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 calcmode="lin" valueType="num">
                                      <p:cBhvr additive="base">
                                        <p:cTn id="30" dur="500" fill="hold"/>
                                        <p:tgtEl>
                                          <p:spTgt spid="25"/>
                                        </p:tgtEl>
                                        <p:attrNameLst>
                                          <p:attrName>ppt_x</p:attrName>
                                        </p:attrNameLst>
                                      </p:cBhvr>
                                      <p:tavLst>
                                        <p:tav tm="0">
                                          <p:val>
                                            <p:strVal val="1+#ppt_w/2"/>
                                          </p:val>
                                        </p:tav>
                                        <p:tav tm="100000">
                                          <p:val>
                                            <p:strVal val="#ppt_x"/>
                                          </p:val>
                                        </p:tav>
                                      </p:tavLst>
                                    </p:anim>
                                    <p:anim calcmode="lin" valueType="num">
                                      <p:cBhvr additive="base">
                                        <p:cTn id="31" dur="500" fill="hold"/>
                                        <p:tgtEl>
                                          <p:spTgt spid="25"/>
                                        </p:tgtEl>
                                        <p:attrNameLst>
                                          <p:attrName>ppt_y</p:attrName>
                                        </p:attrNameLst>
                                      </p:cBhvr>
                                      <p:tavLst>
                                        <p:tav tm="0">
                                          <p:val>
                                            <p:strVal val="#ppt_y"/>
                                          </p:val>
                                        </p:tav>
                                        <p:tav tm="100000">
                                          <p:val>
                                            <p:strVal val="#ppt_y"/>
                                          </p:val>
                                        </p:tav>
                                      </p:tavLst>
                                    </p:anim>
                                  </p:childTnLst>
                                </p:cTn>
                              </p:par>
                              <p:par>
                                <p:cTn id="32" presetID="1" presetClass="mediacall" presetSubtype="0" fill="hold" nodeType="withEffect">
                                  <p:stCondLst>
                                    <p:cond delay="0"/>
                                  </p:stCondLst>
                                  <p:childTnLst>
                                    <p:cmd type="call" cmd="playFrom(0.0)">
                                      <p:cBhvr>
                                        <p:cTn id="33" dur="2512" fill="hold"/>
                                        <p:tgtEl>
                                          <p:spTgt spid="7"/>
                                        </p:tgtEl>
                                      </p:cBhvr>
                                    </p:cmd>
                                  </p:childTnLst>
                                </p:cTn>
                              </p:par>
                            </p:childTnLst>
                          </p:cTn>
                        </p:par>
                      </p:childTnLst>
                    </p:cTn>
                  </p:par>
                  <p:par>
                    <p:cTn id="34" fill="hold">
                      <p:stCondLst>
                        <p:cond delay="indefinite"/>
                      </p:stCondLst>
                      <p:childTnLst>
                        <p:par>
                          <p:cTn id="35" fill="hold">
                            <p:stCondLst>
                              <p:cond delay="0"/>
                            </p:stCondLst>
                            <p:childTnLst>
                              <p:par>
                                <p:cTn id="36" presetID="2" presetClass="entr" presetSubtype="2"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 calcmode="lin" valueType="num">
                                      <p:cBhvr additive="base">
                                        <p:cTn id="38" dur="500" fill="hold"/>
                                        <p:tgtEl>
                                          <p:spTgt spid="26"/>
                                        </p:tgtEl>
                                        <p:attrNameLst>
                                          <p:attrName>ppt_x</p:attrName>
                                        </p:attrNameLst>
                                      </p:cBhvr>
                                      <p:tavLst>
                                        <p:tav tm="0">
                                          <p:val>
                                            <p:strVal val="1+#ppt_w/2"/>
                                          </p:val>
                                        </p:tav>
                                        <p:tav tm="100000">
                                          <p:val>
                                            <p:strVal val="#ppt_x"/>
                                          </p:val>
                                        </p:tav>
                                      </p:tavLst>
                                    </p:anim>
                                    <p:anim calcmode="lin" valueType="num">
                                      <p:cBhvr additive="base">
                                        <p:cTn id="39" dur="500" fill="hold"/>
                                        <p:tgtEl>
                                          <p:spTgt spid="26"/>
                                        </p:tgtEl>
                                        <p:attrNameLst>
                                          <p:attrName>ppt_y</p:attrName>
                                        </p:attrNameLst>
                                      </p:cBhvr>
                                      <p:tavLst>
                                        <p:tav tm="0">
                                          <p:val>
                                            <p:strVal val="#ppt_y"/>
                                          </p:val>
                                        </p:tav>
                                        <p:tav tm="100000">
                                          <p:val>
                                            <p:strVal val="#ppt_y"/>
                                          </p:val>
                                        </p:tav>
                                      </p:tavLst>
                                    </p:anim>
                                  </p:childTnLst>
                                </p:cTn>
                              </p:par>
                              <p:par>
                                <p:cTn id="40" presetID="1" presetClass="mediacall" presetSubtype="0" fill="hold" nodeType="withEffect">
                                  <p:stCondLst>
                                    <p:cond delay="0"/>
                                  </p:stCondLst>
                                  <p:childTnLst>
                                    <p:cmd type="call" cmd="playFrom(0.0)">
                                      <p:cBhvr>
                                        <p:cTn id="41" dur="2015" fill="hold"/>
                                        <p:tgtEl>
                                          <p:spTgt spid="8"/>
                                        </p:tgtEl>
                                      </p:cBhvr>
                                    </p:cmd>
                                  </p:childTnLst>
                                </p:cTn>
                              </p:par>
                            </p:childTnLst>
                          </p:cTn>
                        </p:par>
                      </p:childTnLst>
                    </p:cTn>
                  </p:par>
                  <p:par>
                    <p:cTn id="42" fill="hold">
                      <p:stCondLst>
                        <p:cond delay="indefinite"/>
                      </p:stCondLst>
                      <p:childTnLst>
                        <p:par>
                          <p:cTn id="43" fill="hold">
                            <p:stCondLst>
                              <p:cond delay="0"/>
                            </p:stCondLst>
                            <p:childTnLst>
                              <p:par>
                                <p:cTn id="44" presetID="2" presetClass="entr" presetSubtype="2" fill="hold" grpId="0" nodeType="clickEffect">
                                  <p:stCondLst>
                                    <p:cond delay="0"/>
                                  </p:stCondLst>
                                  <p:childTnLst>
                                    <p:set>
                                      <p:cBhvr>
                                        <p:cTn id="45" dur="1" fill="hold">
                                          <p:stCondLst>
                                            <p:cond delay="0"/>
                                          </p:stCondLst>
                                        </p:cTn>
                                        <p:tgtEl>
                                          <p:spTgt spid="27"/>
                                        </p:tgtEl>
                                        <p:attrNameLst>
                                          <p:attrName>style.visibility</p:attrName>
                                        </p:attrNameLst>
                                      </p:cBhvr>
                                      <p:to>
                                        <p:strVal val="visible"/>
                                      </p:to>
                                    </p:set>
                                    <p:anim calcmode="lin" valueType="num">
                                      <p:cBhvr additive="base">
                                        <p:cTn id="46" dur="500" fill="hold"/>
                                        <p:tgtEl>
                                          <p:spTgt spid="27"/>
                                        </p:tgtEl>
                                        <p:attrNameLst>
                                          <p:attrName>ppt_x</p:attrName>
                                        </p:attrNameLst>
                                      </p:cBhvr>
                                      <p:tavLst>
                                        <p:tav tm="0">
                                          <p:val>
                                            <p:strVal val="1+#ppt_w/2"/>
                                          </p:val>
                                        </p:tav>
                                        <p:tav tm="100000">
                                          <p:val>
                                            <p:strVal val="#ppt_x"/>
                                          </p:val>
                                        </p:tav>
                                      </p:tavLst>
                                    </p:anim>
                                    <p:anim calcmode="lin" valueType="num">
                                      <p:cBhvr additive="base">
                                        <p:cTn id="47" dur="500" fill="hold"/>
                                        <p:tgtEl>
                                          <p:spTgt spid="27"/>
                                        </p:tgtEl>
                                        <p:attrNameLst>
                                          <p:attrName>ppt_y</p:attrName>
                                        </p:attrNameLst>
                                      </p:cBhvr>
                                      <p:tavLst>
                                        <p:tav tm="0">
                                          <p:val>
                                            <p:strVal val="#ppt_y"/>
                                          </p:val>
                                        </p:tav>
                                        <p:tav tm="100000">
                                          <p:val>
                                            <p:strVal val="#ppt_y"/>
                                          </p:val>
                                        </p:tav>
                                      </p:tavLst>
                                    </p:anim>
                                  </p:childTnLst>
                                </p:cTn>
                              </p:par>
                              <p:par>
                                <p:cTn id="48" presetID="1" presetClass="mediacall" presetSubtype="0" fill="hold" nodeType="withEffect">
                                  <p:stCondLst>
                                    <p:cond delay="0"/>
                                  </p:stCondLst>
                                  <p:childTnLst>
                                    <p:cmd type="call" cmd="playFrom(0.0)">
                                      <p:cBhvr>
                                        <p:cTn id="49" dur="284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fill="hold" display="0">
                  <p:stCondLst>
                    <p:cond delay="indefinite"/>
                  </p:stCondLst>
                  <p:endCondLst>
                    <p:cond evt="onStopAudio" delay="0">
                      <p:tgtEl>
                        <p:sldTgt/>
                      </p:tgtEl>
                    </p:cond>
                  </p:endCondLst>
                </p:cTn>
                <p:tgtEl>
                  <p:spTgt spid="34"/>
                </p:tgtEl>
              </p:cMediaNode>
            </p:audio>
            <p:audio>
              <p:cMediaNode vol="80000">
                <p:cTn id="51" fill="hold" display="0">
                  <p:stCondLst>
                    <p:cond delay="indefinite"/>
                  </p:stCondLst>
                  <p:endCondLst>
                    <p:cond evt="onStopAudio" delay="0">
                      <p:tgtEl>
                        <p:sldTgt/>
                      </p:tgtEl>
                    </p:cond>
                  </p:endCondLst>
                </p:cTn>
                <p:tgtEl>
                  <p:spTgt spid="5"/>
                </p:tgtEl>
              </p:cMediaNode>
            </p:audio>
            <p:audio>
              <p:cMediaNode vol="80000">
                <p:cTn id="52" fill="hold" display="0">
                  <p:stCondLst>
                    <p:cond delay="indefinite"/>
                  </p:stCondLst>
                  <p:endCondLst>
                    <p:cond evt="onStopAudio" delay="0">
                      <p:tgtEl>
                        <p:sldTgt/>
                      </p:tgtEl>
                    </p:cond>
                  </p:endCondLst>
                </p:cTn>
                <p:tgtEl>
                  <p:spTgt spid="6"/>
                </p:tgtEl>
              </p:cMediaNode>
            </p:audio>
            <p:audio>
              <p:cMediaNode vol="80000">
                <p:cTn id="53" fill="hold" display="0">
                  <p:stCondLst>
                    <p:cond delay="indefinite"/>
                  </p:stCondLst>
                  <p:endCondLst>
                    <p:cond evt="onStopAudio" delay="0">
                      <p:tgtEl>
                        <p:sldTgt/>
                      </p:tgtEl>
                    </p:cond>
                  </p:endCondLst>
                </p:cTn>
                <p:tgtEl>
                  <p:spTgt spid="7"/>
                </p:tgtEl>
              </p:cMediaNode>
            </p:audio>
            <p:audio>
              <p:cMediaNode vol="100000">
                <p:cTn id="54" fill="hold" display="0">
                  <p:stCondLst>
                    <p:cond delay="indefinite"/>
                  </p:stCondLst>
                  <p:endCondLst>
                    <p:cond evt="onStopAudio" delay="0">
                      <p:tgtEl>
                        <p:sldTgt/>
                      </p:tgtEl>
                    </p:cond>
                  </p:endCondLst>
                </p:cTn>
                <p:tgtEl>
                  <p:spTgt spid="8"/>
                </p:tgtEl>
              </p:cMediaNode>
            </p:audio>
            <p:audio>
              <p:cMediaNode vol="80000">
                <p:cTn id="55" fill="hold" display="0">
                  <p:stCondLst>
                    <p:cond delay="indefinite"/>
                  </p:stCondLst>
                  <p:endCondLst>
                    <p:cond evt="onStopAudio" delay="0">
                      <p:tgtEl>
                        <p:sldTgt/>
                      </p:tgtEl>
                    </p:cond>
                  </p:endCondLst>
                </p:cTn>
                <p:tgtEl>
                  <p:spTgt spid="9"/>
                </p:tgtEl>
              </p:cMediaNode>
            </p:audio>
          </p:childTnLst>
        </p:cTn>
      </p:par>
    </p:tnLst>
    <p:bldLst>
      <p:bldP spid="15" grpId="0"/>
      <p:bldP spid="24" grpId="0"/>
      <p:bldP spid="25" grpId="0"/>
      <p:bldP spid="26" grpId="0"/>
      <p:bldP spid="2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32C44-666F-E052-D836-7D13EA65603B}"/>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87AD0E6D-5D3E-AF85-6211-A77ABD25246F}"/>
              </a:ext>
            </a:extLst>
          </p:cNvPr>
          <p:cNvPicPr>
            <a:picLocks noChangeAspect="1"/>
          </p:cNvPicPr>
          <p:nvPr/>
        </p:nvPicPr>
        <p:blipFill>
          <a:blip r:embed="rId6"/>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3A99926F-D2F8-4F75-6E7A-3C905A2E59EB}"/>
              </a:ext>
            </a:extLst>
          </p:cNvPr>
          <p:cNvSpPr/>
          <p:nvPr/>
        </p:nvSpPr>
        <p:spPr>
          <a:xfrm rot="-681380">
            <a:off x="477047" y="298425"/>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7" name="TextBox 17">
            <a:extLst>
              <a:ext uri="{FF2B5EF4-FFF2-40B4-BE49-F238E27FC236}">
                <a16:creationId xmlns:a16="http://schemas.microsoft.com/office/drawing/2014/main" id="{387E3397-65B4-FB01-DF6F-4E7CB43D8702}"/>
              </a:ext>
            </a:extLst>
          </p:cNvPr>
          <p:cNvSpPr txBox="1"/>
          <p:nvPr/>
        </p:nvSpPr>
        <p:spPr>
          <a:xfrm>
            <a:off x="1761324" y="536563"/>
            <a:ext cx="7342482"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Listen and point.</a:t>
            </a:r>
          </a:p>
        </p:txBody>
      </p:sp>
      <p:pic>
        <p:nvPicPr>
          <p:cNvPr id="3" name="Picture 2">
            <a:extLst>
              <a:ext uri="{FF2B5EF4-FFF2-40B4-BE49-F238E27FC236}">
                <a16:creationId xmlns:a16="http://schemas.microsoft.com/office/drawing/2014/main" id="{2E83FD33-853E-E0AA-567E-EC863555D8CA}"/>
              </a:ext>
            </a:extLst>
          </p:cNvPr>
          <p:cNvPicPr>
            <a:picLocks noChangeAspect="1"/>
          </p:cNvPicPr>
          <p:nvPr/>
        </p:nvPicPr>
        <p:blipFill>
          <a:blip r:embed="rId9"/>
          <a:stretch>
            <a:fillRect/>
          </a:stretch>
        </p:blipFill>
        <p:spPr>
          <a:xfrm>
            <a:off x="4343400" y="1610028"/>
            <a:ext cx="8712425" cy="1219232"/>
          </a:xfrm>
          <a:prstGeom prst="rect">
            <a:avLst/>
          </a:prstGeom>
        </p:spPr>
      </p:pic>
      <p:sp>
        <p:nvSpPr>
          <p:cNvPr id="15" name="headache">
            <a:extLst>
              <a:ext uri="{FF2B5EF4-FFF2-40B4-BE49-F238E27FC236}">
                <a16:creationId xmlns:a16="http://schemas.microsoft.com/office/drawing/2014/main" id="{1BB7AD36-0342-CD86-F2AC-A3E7EF598A75}"/>
              </a:ext>
            </a:extLst>
          </p:cNvPr>
          <p:cNvSpPr txBox="1"/>
          <p:nvPr/>
        </p:nvSpPr>
        <p:spPr>
          <a:xfrm>
            <a:off x="2015068" y="3451822"/>
            <a:ext cx="7765043" cy="1086323"/>
          </a:xfrm>
          <a:prstGeom prst="rect">
            <a:avLst/>
          </a:prstGeom>
          <a:ln>
            <a:noFill/>
          </a:ln>
        </p:spPr>
        <p:txBody>
          <a:bodyPr wrap="square" lIns="0" tIns="0" rIns="0" bIns="0" rtlCol="0" anchor="t">
            <a:spAutoFit/>
          </a:bodyPr>
          <a:lstStyle/>
          <a:p>
            <a:pPr lvl="0">
              <a:lnSpc>
                <a:spcPct val="150000"/>
              </a:lnSpc>
              <a:spcBef>
                <a:spcPts val="600"/>
              </a:spcBef>
              <a:spcAft>
                <a:spcPts val="600"/>
              </a:spcAft>
            </a:pPr>
            <a:r>
              <a:rPr lang="en-US" sz="5400" dirty="0">
                <a:solidFill>
                  <a:srgbClr val="002060"/>
                </a:solidFill>
                <a:latin typeface="Arial Rounded MT Bold" panose="020F0704030504030204" pitchFamily="34" charset="0"/>
              </a:rPr>
              <a:t>Let’s play and sing.</a:t>
            </a:r>
          </a:p>
        </p:txBody>
      </p:sp>
      <p:sp>
        <p:nvSpPr>
          <p:cNvPr id="24" name="headache">
            <a:extLst>
              <a:ext uri="{FF2B5EF4-FFF2-40B4-BE49-F238E27FC236}">
                <a16:creationId xmlns:a16="http://schemas.microsoft.com/office/drawing/2014/main" id="{255B2E43-34E3-3AF7-0E6C-07045938FB4D}"/>
              </a:ext>
            </a:extLst>
          </p:cNvPr>
          <p:cNvSpPr txBox="1"/>
          <p:nvPr/>
        </p:nvSpPr>
        <p:spPr>
          <a:xfrm>
            <a:off x="2015067" y="4541037"/>
            <a:ext cx="7765043" cy="1086323"/>
          </a:xfrm>
          <a:prstGeom prst="rect">
            <a:avLst/>
          </a:prstGeom>
          <a:ln>
            <a:noFill/>
          </a:ln>
        </p:spPr>
        <p:txBody>
          <a:bodyPr wrap="square" lIns="0" tIns="0" rIns="0" bIns="0" rtlCol="0" anchor="t">
            <a:spAutoFit/>
          </a:bodyPr>
          <a:lstStyle/>
          <a:p>
            <a:pPr lvl="0">
              <a:lnSpc>
                <a:spcPct val="150000"/>
              </a:lnSpc>
              <a:spcBef>
                <a:spcPts val="600"/>
              </a:spcBef>
              <a:spcAft>
                <a:spcPts val="600"/>
              </a:spcAft>
            </a:pPr>
            <a:r>
              <a:rPr lang="en-US" sz="5400" dirty="0">
                <a:solidFill>
                  <a:srgbClr val="002060"/>
                </a:solidFill>
                <a:latin typeface="Arial Rounded MT Bold" panose="020F0704030504030204" pitchFamily="34" charset="0"/>
              </a:rPr>
              <a:t>I’m sorry. I can’t.</a:t>
            </a:r>
          </a:p>
        </p:txBody>
      </p:sp>
      <p:sp>
        <p:nvSpPr>
          <p:cNvPr id="25" name="headache">
            <a:extLst>
              <a:ext uri="{FF2B5EF4-FFF2-40B4-BE49-F238E27FC236}">
                <a16:creationId xmlns:a16="http://schemas.microsoft.com/office/drawing/2014/main" id="{6F5B3FC7-2899-5030-8785-42BED8312E44}"/>
              </a:ext>
            </a:extLst>
          </p:cNvPr>
          <p:cNvSpPr txBox="1"/>
          <p:nvPr/>
        </p:nvSpPr>
        <p:spPr>
          <a:xfrm>
            <a:off x="2015067" y="5635510"/>
            <a:ext cx="8815851" cy="1086323"/>
          </a:xfrm>
          <a:prstGeom prst="rect">
            <a:avLst/>
          </a:prstGeom>
          <a:ln>
            <a:noFill/>
          </a:ln>
        </p:spPr>
        <p:txBody>
          <a:bodyPr wrap="square" lIns="0" tIns="0" rIns="0" bIns="0" rtlCol="0" anchor="t">
            <a:spAutoFit/>
          </a:bodyPr>
          <a:lstStyle/>
          <a:p>
            <a:pPr lvl="0">
              <a:lnSpc>
                <a:spcPct val="150000"/>
              </a:lnSpc>
              <a:spcBef>
                <a:spcPts val="600"/>
              </a:spcBef>
              <a:spcAft>
                <a:spcPts val="600"/>
              </a:spcAft>
            </a:pPr>
            <a:r>
              <a:rPr lang="en-US" sz="5400" dirty="0">
                <a:solidFill>
                  <a:srgbClr val="002060"/>
                </a:solidFill>
                <a:latin typeface="Arial Rounded MT Bold" panose="020F0704030504030204" pitchFamily="34" charset="0"/>
              </a:rPr>
              <a:t>Why? What’s the matter?</a:t>
            </a:r>
          </a:p>
        </p:txBody>
      </p:sp>
      <p:sp>
        <p:nvSpPr>
          <p:cNvPr id="26" name="headache">
            <a:extLst>
              <a:ext uri="{FF2B5EF4-FFF2-40B4-BE49-F238E27FC236}">
                <a16:creationId xmlns:a16="http://schemas.microsoft.com/office/drawing/2014/main" id="{B893EE87-9ED6-1489-8D63-81054DA72242}"/>
              </a:ext>
            </a:extLst>
          </p:cNvPr>
          <p:cNvSpPr txBox="1"/>
          <p:nvPr/>
        </p:nvSpPr>
        <p:spPr>
          <a:xfrm>
            <a:off x="2057400" y="6732875"/>
            <a:ext cx="8815851" cy="1086323"/>
          </a:xfrm>
          <a:prstGeom prst="rect">
            <a:avLst/>
          </a:prstGeom>
          <a:ln>
            <a:noFill/>
          </a:ln>
        </p:spPr>
        <p:txBody>
          <a:bodyPr wrap="square" lIns="0" tIns="0" rIns="0" bIns="0" rtlCol="0" anchor="t">
            <a:spAutoFit/>
          </a:bodyPr>
          <a:lstStyle/>
          <a:p>
            <a:pPr lvl="0">
              <a:lnSpc>
                <a:spcPct val="150000"/>
              </a:lnSpc>
              <a:spcBef>
                <a:spcPts val="600"/>
              </a:spcBef>
              <a:spcAft>
                <a:spcPts val="600"/>
              </a:spcAft>
            </a:pPr>
            <a:r>
              <a:rPr lang="en-US" sz="5400" dirty="0">
                <a:solidFill>
                  <a:srgbClr val="002060"/>
                </a:solidFill>
                <a:latin typeface="Arial Rounded MT Bold" panose="020F0704030504030204" pitchFamily="34" charset="0"/>
              </a:rPr>
              <a:t>I don’t feel well.</a:t>
            </a:r>
          </a:p>
        </p:txBody>
      </p:sp>
      <p:sp>
        <p:nvSpPr>
          <p:cNvPr id="27" name="headache">
            <a:extLst>
              <a:ext uri="{FF2B5EF4-FFF2-40B4-BE49-F238E27FC236}">
                <a16:creationId xmlns:a16="http://schemas.microsoft.com/office/drawing/2014/main" id="{D8E4039C-50B9-C0C4-B959-284718778C4B}"/>
              </a:ext>
            </a:extLst>
          </p:cNvPr>
          <p:cNvSpPr txBox="1"/>
          <p:nvPr/>
        </p:nvSpPr>
        <p:spPr>
          <a:xfrm>
            <a:off x="2057399" y="7805243"/>
            <a:ext cx="8815851" cy="1086323"/>
          </a:xfrm>
          <a:prstGeom prst="rect">
            <a:avLst/>
          </a:prstGeom>
          <a:ln>
            <a:noFill/>
          </a:ln>
        </p:spPr>
        <p:txBody>
          <a:bodyPr wrap="square" lIns="0" tIns="0" rIns="0" bIns="0" rtlCol="0" anchor="t">
            <a:spAutoFit/>
          </a:bodyPr>
          <a:lstStyle/>
          <a:p>
            <a:pPr lvl="0">
              <a:lnSpc>
                <a:spcPct val="150000"/>
              </a:lnSpc>
              <a:spcBef>
                <a:spcPts val="600"/>
              </a:spcBef>
              <a:spcAft>
                <a:spcPts val="600"/>
              </a:spcAft>
            </a:pPr>
            <a:r>
              <a:rPr lang="en-US" sz="5400" dirty="0">
                <a:solidFill>
                  <a:srgbClr val="002060"/>
                </a:solidFill>
                <a:latin typeface="Arial Rounded MT Bold" panose="020F0704030504030204" pitchFamily="34" charset="0"/>
              </a:rPr>
              <a:t>I have a sore throat.</a:t>
            </a:r>
          </a:p>
        </p:txBody>
      </p:sp>
      <p:sp>
        <p:nvSpPr>
          <p:cNvPr id="21" name="Freeform 21">
            <a:extLst>
              <a:ext uri="{FF2B5EF4-FFF2-40B4-BE49-F238E27FC236}">
                <a16:creationId xmlns:a16="http://schemas.microsoft.com/office/drawing/2014/main" id="{B25245C1-52AB-B29C-9B43-29E30C9684C7}"/>
              </a:ext>
            </a:extLst>
          </p:cNvPr>
          <p:cNvSpPr/>
          <p:nvPr/>
        </p:nvSpPr>
        <p:spPr>
          <a:xfrm>
            <a:off x="15621000" y="9410700"/>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4" name="Freeform 14">
            <a:extLst>
              <a:ext uri="{FF2B5EF4-FFF2-40B4-BE49-F238E27FC236}">
                <a16:creationId xmlns:a16="http://schemas.microsoft.com/office/drawing/2014/main" id="{5231ECE8-76A8-C6DD-427A-F5C5D1D613F6}"/>
              </a:ext>
            </a:extLst>
          </p:cNvPr>
          <p:cNvSpPr/>
          <p:nvPr/>
        </p:nvSpPr>
        <p:spPr>
          <a:xfrm rot="1125223">
            <a:off x="15067258" y="9117884"/>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pic>
        <p:nvPicPr>
          <p:cNvPr id="2" name="Track 44">
            <a:hlinkClick r:id="" action="ppaction://media"/>
            <a:extLst>
              <a:ext uri="{FF2B5EF4-FFF2-40B4-BE49-F238E27FC236}">
                <a16:creationId xmlns:a16="http://schemas.microsoft.com/office/drawing/2014/main" id="{9F7E530E-55AC-57FA-7079-FB18C3877B57}"/>
              </a:ext>
            </a:extLst>
          </p:cNvPr>
          <p:cNvPicPr>
            <a:picLocks noChangeAspect="1"/>
          </p:cNvPicPr>
          <p:nvPr>
            <a:audioFile r:link="rId2"/>
            <p:extLst>
              <p:ext uri="{DAA4B4D4-6D71-4841-9C94-3DE7FCFB9230}">
                <p14:media xmlns:p14="http://schemas.microsoft.com/office/powerpoint/2010/main" r:embed="rId3">
                  <p14:trim st="59551" end="25369.1875"/>
                </p14:media>
              </p:ext>
            </p:extLst>
          </p:nvPr>
        </p:nvPicPr>
        <p:blipFill>
          <a:blip r:embed="rId14"/>
          <a:stretch>
            <a:fillRect/>
          </a:stretch>
        </p:blipFill>
        <p:spPr>
          <a:xfrm>
            <a:off x="-1348761" y="3508777"/>
            <a:ext cx="972411" cy="972411"/>
          </a:xfrm>
          <a:prstGeom prst="rect">
            <a:avLst/>
          </a:prstGeom>
        </p:spPr>
      </p:pic>
      <p:pic>
        <p:nvPicPr>
          <p:cNvPr id="4" name="Track 44">
            <a:hlinkClick r:id="" action="ppaction://media"/>
            <a:extLst>
              <a:ext uri="{FF2B5EF4-FFF2-40B4-BE49-F238E27FC236}">
                <a16:creationId xmlns:a16="http://schemas.microsoft.com/office/drawing/2014/main" id="{31A0936F-1625-DEC3-1537-89B0F8C0C5A1}"/>
              </a:ext>
            </a:extLst>
          </p:cNvPr>
          <p:cNvPicPr>
            <a:picLocks noChangeAspect="1"/>
          </p:cNvPicPr>
          <p:nvPr>
            <a:audioFile r:link="rId2"/>
            <p:extLst>
              <p:ext uri="{DAA4B4D4-6D71-4841-9C94-3DE7FCFB9230}">
                <p14:media xmlns:p14="http://schemas.microsoft.com/office/powerpoint/2010/main" r:embed="rId3">
                  <p14:trim st="63898" end="19843.1875"/>
                </p14:media>
              </p:ext>
            </p:extLst>
          </p:nvPr>
        </p:nvPicPr>
        <p:blipFill>
          <a:blip r:embed="rId14"/>
          <a:stretch>
            <a:fillRect/>
          </a:stretch>
        </p:blipFill>
        <p:spPr>
          <a:xfrm>
            <a:off x="-1348761" y="4696349"/>
            <a:ext cx="972411" cy="972411"/>
          </a:xfrm>
          <a:prstGeom prst="rect">
            <a:avLst/>
          </a:prstGeom>
        </p:spPr>
      </p:pic>
      <p:pic>
        <p:nvPicPr>
          <p:cNvPr id="6" name="Track 44">
            <a:hlinkClick r:id="" action="ppaction://media"/>
            <a:extLst>
              <a:ext uri="{FF2B5EF4-FFF2-40B4-BE49-F238E27FC236}">
                <a16:creationId xmlns:a16="http://schemas.microsoft.com/office/drawing/2014/main" id="{10F8A63F-C2F6-767C-454E-EAE9783275B2}"/>
              </a:ext>
            </a:extLst>
          </p:cNvPr>
          <p:cNvPicPr>
            <a:picLocks noChangeAspect="1"/>
          </p:cNvPicPr>
          <p:nvPr>
            <a:audioFile r:link="rId2"/>
            <p:extLst>
              <p:ext uri="{DAA4B4D4-6D71-4841-9C94-3DE7FCFB9230}">
                <p14:media xmlns:p14="http://schemas.microsoft.com/office/powerpoint/2010/main" r:embed="rId3">
                  <p14:trim st="68920" end="16495.1875"/>
                </p14:media>
              </p:ext>
            </p:extLst>
          </p:nvPr>
        </p:nvPicPr>
        <p:blipFill>
          <a:blip r:embed="rId14"/>
          <a:stretch>
            <a:fillRect/>
          </a:stretch>
        </p:blipFill>
        <p:spPr>
          <a:xfrm>
            <a:off x="-1296917" y="5811751"/>
            <a:ext cx="972411" cy="972411"/>
          </a:xfrm>
          <a:prstGeom prst="rect">
            <a:avLst/>
          </a:prstGeom>
        </p:spPr>
      </p:pic>
      <p:pic>
        <p:nvPicPr>
          <p:cNvPr id="7" name="Track 44">
            <a:hlinkClick r:id="" action="ppaction://media"/>
            <a:extLst>
              <a:ext uri="{FF2B5EF4-FFF2-40B4-BE49-F238E27FC236}">
                <a16:creationId xmlns:a16="http://schemas.microsoft.com/office/drawing/2014/main" id="{A2146556-B444-5F5E-FABF-159148B7224C}"/>
              </a:ext>
            </a:extLst>
          </p:cNvPr>
          <p:cNvPicPr>
            <a:picLocks noChangeAspect="1"/>
          </p:cNvPicPr>
          <p:nvPr>
            <a:audioFile r:link="rId2"/>
            <p:extLst>
              <p:ext uri="{DAA4B4D4-6D71-4841-9C94-3DE7FCFB9230}">
                <p14:media xmlns:p14="http://schemas.microsoft.com/office/powerpoint/2010/main" r:embed="rId3">
                  <p14:trim st="73440" end="12471.1875"/>
                </p14:media>
              </p:ext>
            </p:extLst>
          </p:nvPr>
        </p:nvPicPr>
        <p:blipFill>
          <a:blip r:embed="rId14"/>
          <a:stretch>
            <a:fillRect/>
          </a:stretch>
        </p:blipFill>
        <p:spPr>
          <a:xfrm>
            <a:off x="-1296917" y="6876420"/>
            <a:ext cx="972411" cy="972411"/>
          </a:xfrm>
          <a:prstGeom prst="rect">
            <a:avLst/>
          </a:prstGeom>
        </p:spPr>
      </p:pic>
      <p:pic>
        <p:nvPicPr>
          <p:cNvPr id="8" name="Track 44">
            <a:hlinkClick r:id="" action="ppaction://media"/>
            <a:extLst>
              <a:ext uri="{FF2B5EF4-FFF2-40B4-BE49-F238E27FC236}">
                <a16:creationId xmlns:a16="http://schemas.microsoft.com/office/drawing/2014/main" id="{23AE1B31-265B-1873-AAB4-EB671CAFC0E0}"/>
              </a:ext>
            </a:extLst>
          </p:cNvPr>
          <p:cNvPicPr>
            <a:picLocks noChangeAspect="1"/>
          </p:cNvPicPr>
          <p:nvPr>
            <a:audioFile r:link="rId2"/>
            <p:extLst>
              <p:ext uri="{DAA4B4D4-6D71-4841-9C94-3DE7FCFB9230}">
                <p14:media xmlns:p14="http://schemas.microsoft.com/office/powerpoint/2010/main" r:embed="rId3">
                  <p14:trim st="75456" end="7945.1875"/>
                </p14:media>
              </p:ext>
            </p:extLst>
          </p:nvPr>
        </p:nvPicPr>
        <p:blipFill>
          <a:blip r:embed="rId14"/>
          <a:stretch>
            <a:fillRect/>
          </a:stretch>
        </p:blipFill>
        <p:spPr>
          <a:xfrm>
            <a:off x="-1348761" y="7941089"/>
            <a:ext cx="972411" cy="972411"/>
          </a:xfrm>
          <a:prstGeom prst="rect">
            <a:avLst/>
          </a:prstGeom>
        </p:spPr>
      </p:pic>
      <p:pic>
        <p:nvPicPr>
          <p:cNvPr id="19" name="Picture 18">
            <a:extLst>
              <a:ext uri="{FF2B5EF4-FFF2-40B4-BE49-F238E27FC236}">
                <a16:creationId xmlns:a16="http://schemas.microsoft.com/office/drawing/2014/main" id="{F3E9C887-B882-44A1-BFA5-FDED302AE9CA}"/>
              </a:ext>
            </a:extLst>
          </p:cNvPr>
          <p:cNvPicPr>
            <a:picLocks noChangeAspect="1"/>
          </p:cNvPicPr>
          <p:nvPr/>
        </p:nvPicPr>
        <p:blipFill>
          <a:blip r:embed="rId15"/>
          <a:stretch>
            <a:fillRect/>
          </a:stretch>
        </p:blipFill>
        <p:spPr>
          <a:xfrm>
            <a:off x="11847341" y="3531289"/>
            <a:ext cx="5001323" cy="56586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rot lat="0" lon="10799999" rev="0"/>
            </a:camera>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1434578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3008" fill="hold"/>
                                        <p:tgtEl>
                                          <p:spTgt spid="2"/>
                                        </p:tgtEl>
                                      </p:cBhvr>
                                    </p:cmd>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0-#ppt_w/2"/>
                                          </p:val>
                                        </p:tav>
                                        <p:tav tm="100000">
                                          <p:val>
                                            <p:strVal val="#ppt_x"/>
                                          </p:val>
                                        </p:tav>
                                      </p:tavLst>
                                    </p:anim>
                                    <p:anim calcmode="lin" valueType="num">
                                      <p:cBhvr additive="base">
                                        <p:cTn id="16" dur="500" fill="hold"/>
                                        <p:tgtEl>
                                          <p:spTgt spid="24"/>
                                        </p:tgtEl>
                                        <p:attrNameLst>
                                          <p:attrName>ppt_y</p:attrName>
                                        </p:attrNameLst>
                                      </p:cBhvr>
                                      <p:tavLst>
                                        <p:tav tm="0">
                                          <p:val>
                                            <p:strVal val="#ppt_y"/>
                                          </p:val>
                                        </p:tav>
                                        <p:tav tm="100000">
                                          <p:val>
                                            <p:strVal val="#ppt_y"/>
                                          </p:val>
                                        </p:tav>
                                      </p:tavLst>
                                    </p:anim>
                                  </p:childTnLst>
                                </p:cTn>
                              </p:par>
                              <p:par>
                                <p:cTn id="17" presetID="1" presetClass="mediacall" presetSubtype="0" fill="hold" nodeType="withEffect">
                                  <p:stCondLst>
                                    <p:cond delay="0"/>
                                  </p:stCondLst>
                                  <p:childTnLst>
                                    <p:cmd type="call" cmd="playFrom(0.0)">
                                      <p:cBhvr>
                                        <p:cTn id="18" dur="4187" fill="hold"/>
                                        <p:tgtEl>
                                          <p:spTgt spid="4"/>
                                        </p:tgtEl>
                                      </p:cBhvr>
                                    </p:cmd>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0-#ppt_w/2"/>
                                          </p:val>
                                        </p:tav>
                                        <p:tav tm="100000">
                                          <p:val>
                                            <p:strVal val="#ppt_x"/>
                                          </p:val>
                                        </p:tav>
                                      </p:tavLst>
                                    </p:anim>
                                    <p:anim calcmode="lin" valueType="num">
                                      <p:cBhvr additive="base">
                                        <p:cTn id="24" dur="500" fill="hold"/>
                                        <p:tgtEl>
                                          <p:spTgt spid="25"/>
                                        </p:tgtEl>
                                        <p:attrNameLst>
                                          <p:attrName>ppt_y</p:attrName>
                                        </p:attrNameLst>
                                      </p:cBhvr>
                                      <p:tavLst>
                                        <p:tav tm="0">
                                          <p:val>
                                            <p:strVal val="#ppt_y"/>
                                          </p:val>
                                        </p:tav>
                                        <p:tav tm="100000">
                                          <p:val>
                                            <p:strVal val="#ppt_y"/>
                                          </p:val>
                                        </p:tav>
                                      </p:tavLst>
                                    </p:anim>
                                  </p:childTnLst>
                                </p:cTn>
                              </p:par>
                              <p:par>
                                <p:cTn id="25" presetID="1" presetClass="mediacall" presetSubtype="0" fill="hold" nodeType="withEffect">
                                  <p:stCondLst>
                                    <p:cond delay="0"/>
                                  </p:stCondLst>
                                  <p:childTnLst>
                                    <p:cmd type="call" cmd="playFrom(0.0)">
                                      <p:cBhvr>
                                        <p:cTn id="26" dur="2513" fill="hold"/>
                                        <p:tgtEl>
                                          <p:spTgt spid="6"/>
                                        </p:tgtEl>
                                      </p:cBhvr>
                                    </p:cmd>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ppt_x</p:attrName>
                                        </p:attrNameLst>
                                      </p:cBhvr>
                                      <p:tavLst>
                                        <p:tav tm="0">
                                          <p:val>
                                            <p:strVal val="0-#ppt_w/2"/>
                                          </p:val>
                                        </p:tav>
                                        <p:tav tm="100000">
                                          <p:val>
                                            <p:strVal val="#ppt_x"/>
                                          </p:val>
                                        </p:tav>
                                      </p:tavLst>
                                    </p:anim>
                                    <p:anim calcmode="lin" valueType="num">
                                      <p:cBhvr additive="base">
                                        <p:cTn id="32" dur="500" fill="hold"/>
                                        <p:tgtEl>
                                          <p:spTgt spid="26"/>
                                        </p:tgtEl>
                                        <p:attrNameLst>
                                          <p:attrName>ppt_y</p:attrName>
                                        </p:attrNameLst>
                                      </p:cBhvr>
                                      <p:tavLst>
                                        <p:tav tm="0">
                                          <p:val>
                                            <p:strVal val="#ppt_y"/>
                                          </p:val>
                                        </p:tav>
                                        <p:tav tm="100000">
                                          <p:val>
                                            <p:strVal val="#ppt_y"/>
                                          </p:val>
                                        </p:tav>
                                      </p:tavLst>
                                    </p:anim>
                                  </p:childTnLst>
                                </p:cTn>
                              </p:par>
                              <p:par>
                                <p:cTn id="33" presetID="1" presetClass="mediacall" presetSubtype="0" fill="hold" nodeType="withEffect">
                                  <p:stCondLst>
                                    <p:cond delay="0"/>
                                  </p:stCondLst>
                                  <p:childTnLst>
                                    <p:cmd type="call" cmd="playFrom(0.0)">
                                      <p:cBhvr>
                                        <p:cTn id="34" dur="2017" fill="hold"/>
                                        <p:tgtEl>
                                          <p:spTgt spid="7"/>
                                        </p:tgtEl>
                                      </p:cBhvr>
                                    </p:cmd>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500" fill="hold"/>
                                        <p:tgtEl>
                                          <p:spTgt spid="27"/>
                                        </p:tgtEl>
                                        <p:attrNameLst>
                                          <p:attrName>ppt_x</p:attrName>
                                        </p:attrNameLst>
                                      </p:cBhvr>
                                      <p:tavLst>
                                        <p:tav tm="0">
                                          <p:val>
                                            <p:strVal val="0-#ppt_w/2"/>
                                          </p:val>
                                        </p:tav>
                                        <p:tav tm="100000">
                                          <p:val>
                                            <p:strVal val="#ppt_x"/>
                                          </p:val>
                                        </p:tav>
                                      </p:tavLst>
                                    </p:anim>
                                    <p:anim calcmode="lin" valueType="num">
                                      <p:cBhvr additive="base">
                                        <p:cTn id="40" dur="500" fill="hold"/>
                                        <p:tgtEl>
                                          <p:spTgt spid="27"/>
                                        </p:tgtEl>
                                        <p:attrNameLst>
                                          <p:attrName>ppt_y</p:attrName>
                                        </p:attrNameLst>
                                      </p:cBhvr>
                                      <p:tavLst>
                                        <p:tav tm="0">
                                          <p:val>
                                            <p:strVal val="#ppt_y"/>
                                          </p:val>
                                        </p:tav>
                                        <p:tav tm="100000">
                                          <p:val>
                                            <p:strVal val="#ppt_y"/>
                                          </p:val>
                                        </p:tav>
                                      </p:tavLst>
                                    </p:anim>
                                  </p:childTnLst>
                                </p:cTn>
                              </p:par>
                              <p:par>
                                <p:cTn id="41" presetID="1" presetClass="mediacall" presetSubtype="0" fill="hold" nodeType="withEffect">
                                  <p:stCondLst>
                                    <p:cond delay="0"/>
                                  </p:stCondLst>
                                  <p:childTnLst>
                                    <p:cmd type="call" cmd="playFrom(0.0)">
                                      <p:cBhvr>
                                        <p:cTn id="42" dur="452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2"/>
                </p:tgtEl>
              </p:cMediaNode>
            </p:audio>
            <p:audio>
              <p:cMediaNode vol="80000">
                <p:cTn id="44" fill="hold" display="0">
                  <p:stCondLst>
                    <p:cond delay="indefinite"/>
                  </p:stCondLst>
                  <p:endCondLst>
                    <p:cond evt="onStopAudio" delay="0">
                      <p:tgtEl>
                        <p:sldTgt/>
                      </p:tgtEl>
                    </p:cond>
                  </p:endCondLst>
                </p:cTn>
                <p:tgtEl>
                  <p:spTgt spid="4"/>
                </p:tgtEl>
              </p:cMediaNode>
            </p:audio>
            <p:audio>
              <p:cMediaNode vol="80000">
                <p:cTn id="45" fill="hold" display="0">
                  <p:stCondLst>
                    <p:cond delay="indefinite"/>
                  </p:stCondLst>
                  <p:endCondLst>
                    <p:cond evt="onStopAudio" delay="0">
                      <p:tgtEl>
                        <p:sldTgt/>
                      </p:tgtEl>
                    </p:cond>
                  </p:endCondLst>
                </p:cTn>
                <p:tgtEl>
                  <p:spTgt spid="6"/>
                </p:tgtEl>
              </p:cMediaNode>
            </p:audio>
            <p:audio>
              <p:cMediaNode vol="80000">
                <p:cTn id="46" fill="hold" display="0">
                  <p:stCondLst>
                    <p:cond delay="indefinite"/>
                  </p:stCondLst>
                  <p:endCondLst>
                    <p:cond evt="onStopAudio" delay="0">
                      <p:tgtEl>
                        <p:sldTgt/>
                      </p:tgtEl>
                    </p:cond>
                  </p:endCondLst>
                </p:cTn>
                <p:tgtEl>
                  <p:spTgt spid="7"/>
                </p:tgtEl>
              </p:cMediaNode>
            </p:audio>
            <p:audio>
              <p:cMediaNode vol="80000">
                <p:cTn id="47" fill="hold" display="0">
                  <p:stCondLst>
                    <p:cond delay="indefinite"/>
                  </p:stCondLst>
                  <p:endCondLst>
                    <p:cond evt="onStopAudio" delay="0">
                      <p:tgtEl>
                        <p:sldTgt/>
                      </p:tgtEl>
                    </p:cond>
                  </p:endCondLst>
                </p:cTn>
                <p:tgtEl>
                  <p:spTgt spid="8"/>
                </p:tgtEl>
              </p:cMediaNode>
            </p:audio>
          </p:childTnLst>
        </p:cTn>
      </p:par>
    </p:tnLst>
    <p:bldLst>
      <p:bldP spid="15" grpId="0"/>
      <p:bldP spid="24" grpId="0"/>
      <p:bldP spid="25" grpId="0"/>
      <p:bldP spid="26" grpId="0"/>
      <p:bldP spid="2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32C44-666F-E052-D836-7D13EA65603B}"/>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87AD0E6D-5D3E-AF85-6211-A77ABD25246F}"/>
              </a:ext>
            </a:extLst>
          </p:cNvPr>
          <p:cNvPicPr>
            <a:picLocks noChangeAspect="1"/>
          </p:cNvPicPr>
          <p:nvPr/>
        </p:nvPicPr>
        <p:blipFill>
          <a:blip r:embed="rId6"/>
          <a:stretch>
            <a:fillRect/>
          </a:stretch>
        </p:blipFill>
        <p:spPr>
          <a:xfrm>
            <a:off x="-9832" y="-1"/>
            <a:ext cx="18297832" cy="10301499"/>
          </a:xfrm>
          <a:prstGeom prst="rect">
            <a:avLst/>
          </a:prstGeom>
        </p:spPr>
      </p:pic>
      <p:sp>
        <p:nvSpPr>
          <p:cNvPr id="12" name="Freeform 12">
            <a:extLst>
              <a:ext uri="{FF2B5EF4-FFF2-40B4-BE49-F238E27FC236}">
                <a16:creationId xmlns:a16="http://schemas.microsoft.com/office/drawing/2014/main" id="{3A99926F-D2F8-4F75-6E7A-3C905A2E59EB}"/>
              </a:ext>
            </a:extLst>
          </p:cNvPr>
          <p:cNvSpPr/>
          <p:nvPr/>
        </p:nvSpPr>
        <p:spPr>
          <a:xfrm rot="-681380">
            <a:off x="502447" y="439878"/>
            <a:ext cx="911867" cy="908551"/>
          </a:xfrm>
          <a:custGeom>
            <a:avLst/>
            <a:gdLst/>
            <a:ahLst/>
            <a:cxnLst/>
            <a:rect l="l" t="t" r="r" b="b"/>
            <a:pathLst>
              <a:path w="911867" h="908551">
                <a:moveTo>
                  <a:pt x="0" y="0"/>
                </a:moveTo>
                <a:lnTo>
                  <a:pt x="911867" y="0"/>
                </a:lnTo>
                <a:lnTo>
                  <a:pt x="911867" y="908551"/>
                </a:lnTo>
                <a:lnTo>
                  <a:pt x="0" y="90855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7" name="TextBox 17">
            <a:extLst>
              <a:ext uri="{FF2B5EF4-FFF2-40B4-BE49-F238E27FC236}">
                <a16:creationId xmlns:a16="http://schemas.microsoft.com/office/drawing/2014/main" id="{387E3397-65B4-FB01-DF6F-4E7CB43D8702}"/>
              </a:ext>
            </a:extLst>
          </p:cNvPr>
          <p:cNvSpPr txBox="1"/>
          <p:nvPr/>
        </p:nvSpPr>
        <p:spPr>
          <a:xfrm>
            <a:off x="1600200" y="740000"/>
            <a:ext cx="8305800"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Sing and clap your hands.</a:t>
            </a:r>
          </a:p>
        </p:txBody>
      </p:sp>
      <p:pic>
        <p:nvPicPr>
          <p:cNvPr id="3" name="Picture 2">
            <a:extLst>
              <a:ext uri="{FF2B5EF4-FFF2-40B4-BE49-F238E27FC236}">
                <a16:creationId xmlns:a16="http://schemas.microsoft.com/office/drawing/2014/main" id="{2E83FD33-853E-E0AA-567E-EC863555D8CA}"/>
              </a:ext>
            </a:extLst>
          </p:cNvPr>
          <p:cNvPicPr>
            <a:picLocks noChangeAspect="1"/>
          </p:cNvPicPr>
          <p:nvPr/>
        </p:nvPicPr>
        <p:blipFill>
          <a:blip r:embed="rId9"/>
          <a:stretch>
            <a:fillRect/>
          </a:stretch>
        </p:blipFill>
        <p:spPr>
          <a:xfrm>
            <a:off x="4791845" y="1686131"/>
            <a:ext cx="8712425" cy="1219232"/>
          </a:xfrm>
          <a:prstGeom prst="rect">
            <a:avLst/>
          </a:prstGeom>
        </p:spPr>
      </p:pic>
      <p:grpSp>
        <p:nvGrpSpPr>
          <p:cNvPr id="7" name="Group 6">
            <a:extLst>
              <a:ext uri="{FF2B5EF4-FFF2-40B4-BE49-F238E27FC236}">
                <a16:creationId xmlns:a16="http://schemas.microsoft.com/office/drawing/2014/main" id="{D1B7BC55-E853-1D17-57DE-931916E18C7D}"/>
              </a:ext>
            </a:extLst>
          </p:cNvPr>
          <p:cNvGrpSpPr/>
          <p:nvPr/>
        </p:nvGrpSpPr>
        <p:grpSpPr>
          <a:xfrm>
            <a:off x="421922" y="3306308"/>
            <a:ext cx="17452273" cy="6270661"/>
            <a:chOff x="421922" y="3306308"/>
            <a:chExt cx="17452273" cy="6270661"/>
          </a:xfrm>
        </p:grpSpPr>
        <p:pic>
          <p:nvPicPr>
            <p:cNvPr id="5" name="Picture 4">
              <a:extLst>
                <a:ext uri="{FF2B5EF4-FFF2-40B4-BE49-F238E27FC236}">
                  <a16:creationId xmlns:a16="http://schemas.microsoft.com/office/drawing/2014/main" id="{A2AF10FC-9407-362A-2B41-0CAA881B3A5A}"/>
                </a:ext>
              </a:extLst>
            </p:cNvPr>
            <p:cNvPicPr>
              <a:picLocks noChangeAspect="1"/>
            </p:cNvPicPr>
            <p:nvPr/>
          </p:nvPicPr>
          <p:blipFill>
            <a:blip r:embed="rId10"/>
            <a:stretch>
              <a:fillRect/>
            </a:stretch>
          </p:blipFill>
          <p:spPr>
            <a:xfrm>
              <a:off x="421922" y="3306308"/>
              <a:ext cx="17452273" cy="627066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Rectangle 5">
              <a:extLst>
                <a:ext uri="{FF2B5EF4-FFF2-40B4-BE49-F238E27FC236}">
                  <a16:creationId xmlns:a16="http://schemas.microsoft.com/office/drawing/2014/main" id="{30802CB4-08A3-ABBE-64F7-95C821BF394A}"/>
                </a:ext>
              </a:extLst>
            </p:cNvPr>
            <p:cNvSpPr/>
            <p:nvPr/>
          </p:nvSpPr>
          <p:spPr>
            <a:xfrm>
              <a:off x="13868400" y="8801100"/>
              <a:ext cx="3505200" cy="609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Freeform 21">
            <a:extLst>
              <a:ext uri="{FF2B5EF4-FFF2-40B4-BE49-F238E27FC236}">
                <a16:creationId xmlns:a16="http://schemas.microsoft.com/office/drawing/2014/main" id="{B25245C1-52AB-B29C-9B43-29E30C9684C7}"/>
              </a:ext>
            </a:extLst>
          </p:cNvPr>
          <p:cNvSpPr/>
          <p:nvPr/>
        </p:nvSpPr>
        <p:spPr>
          <a:xfrm>
            <a:off x="15621000" y="9410700"/>
            <a:ext cx="4130992" cy="518252"/>
          </a:xfrm>
          <a:custGeom>
            <a:avLst/>
            <a:gdLst/>
            <a:ahLst/>
            <a:cxnLst/>
            <a:rect l="l" t="t" r="r" b="b"/>
            <a:pathLst>
              <a:path w="4130992" h="518252">
                <a:moveTo>
                  <a:pt x="0" y="0"/>
                </a:moveTo>
                <a:lnTo>
                  <a:pt x="4130992" y="0"/>
                </a:lnTo>
                <a:lnTo>
                  <a:pt x="4130992" y="518251"/>
                </a:lnTo>
                <a:lnTo>
                  <a:pt x="0" y="51825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4" name="Freeform 14">
            <a:extLst>
              <a:ext uri="{FF2B5EF4-FFF2-40B4-BE49-F238E27FC236}">
                <a16:creationId xmlns:a16="http://schemas.microsoft.com/office/drawing/2014/main" id="{5231ECE8-76A8-C6DD-427A-F5C5D1D613F6}"/>
              </a:ext>
            </a:extLst>
          </p:cNvPr>
          <p:cNvSpPr/>
          <p:nvPr/>
        </p:nvSpPr>
        <p:spPr>
          <a:xfrm rot="1125223">
            <a:off x="15067258" y="9117884"/>
            <a:ext cx="1107484" cy="1103882"/>
          </a:xfrm>
          <a:custGeom>
            <a:avLst/>
            <a:gdLst/>
            <a:ahLst/>
            <a:cxnLst/>
            <a:rect l="l" t="t" r="r" b="b"/>
            <a:pathLst>
              <a:path w="1107484" h="1103882">
                <a:moveTo>
                  <a:pt x="0" y="0"/>
                </a:moveTo>
                <a:lnTo>
                  <a:pt x="1107483" y="0"/>
                </a:lnTo>
                <a:lnTo>
                  <a:pt x="1107483" y="1103882"/>
                </a:lnTo>
                <a:lnTo>
                  <a:pt x="0" y="110388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pic>
        <p:nvPicPr>
          <p:cNvPr id="2" name="Picture 2">
            <a:extLst>
              <a:ext uri="{FF2B5EF4-FFF2-40B4-BE49-F238E27FC236}">
                <a16:creationId xmlns:a16="http://schemas.microsoft.com/office/drawing/2014/main" id="{A48E101A-8A79-6AF7-A045-065AC4975916}"/>
              </a:ext>
            </a:extLst>
          </p:cNvPr>
          <p:cNvPicPr>
            <a:picLocks noChangeAspect="1"/>
          </p:cNvPicPr>
          <p:nvPr/>
        </p:nvPicPr>
        <p:blipFill>
          <a:blip r:embed="rId15"/>
          <a:srcRect/>
          <a:stretch>
            <a:fillRect/>
          </a:stretch>
        </p:blipFill>
        <p:spPr>
          <a:xfrm>
            <a:off x="9601200" y="170981"/>
            <a:ext cx="1371600" cy="1344168"/>
          </a:xfrm>
          <a:prstGeom prst="rect">
            <a:avLst/>
          </a:prstGeom>
        </p:spPr>
      </p:pic>
      <p:pic>
        <p:nvPicPr>
          <p:cNvPr id="4" name="Track 44">
            <a:hlinkClick r:id="" action="ppaction://media"/>
            <a:extLst>
              <a:ext uri="{FF2B5EF4-FFF2-40B4-BE49-F238E27FC236}">
                <a16:creationId xmlns:a16="http://schemas.microsoft.com/office/drawing/2014/main" id="{18290B4C-949F-29B0-3C4B-4DFDC57E7F87}"/>
              </a:ext>
            </a:extLst>
          </p:cNvPr>
          <p:cNvPicPr>
            <a:picLocks noChangeAspect="1"/>
          </p:cNvPicPr>
          <p:nvPr>
            <a:audioFile r:link="rId2"/>
            <p:extLst>
              <p:ext uri="{DAA4B4D4-6D71-4841-9C94-3DE7FCFB9230}">
                <p14:media xmlns:p14="http://schemas.microsoft.com/office/powerpoint/2010/main" r:embed="rId3">
                  <p14:trim st="7708" end="0.1875"/>
                </p14:media>
              </p:ext>
            </p:extLst>
          </p:nvPr>
        </p:nvPicPr>
        <p:blipFill>
          <a:blip r:embed="rId16"/>
          <a:stretch>
            <a:fillRect/>
          </a:stretch>
        </p:blipFill>
        <p:spPr>
          <a:xfrm>
            <a:off x="18592800" y="1798743"/>
            <a:ext cx="1528732" cy="1528732"/>
          </a:xfrm>
          <a:prstGeom prst="rect">
            <a:avLst/>
          </a:prstGeom>
        </p:spPr>
      </p:pic>
    </p:spTree>
    <p:custDataLst>
      <p:tags r:id="rId1"/>
    </p:custDataLst>
    <p:extLst>
      <p:ext uri="{BB962C8B-B14F-4D97-AF65-F5344CB8AC3E}">
        <p14:creationId xmlns:p14="http://schemas.microsoft.com/office/powerpoint/2010/main" val="2811235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2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E4D8"/>
        </a:solidFill>
        <a:effectLst/>
      </p:bgPr>
    </p:bg>
    <p:spTree>
      <p:nvGrpSpPr>
        <p:cNvPr id="1" name=""/>
        <p:cNvGrpSpPr/>
        <p:nvPr/>
      </p:nvGrpSpPr>
      <p:grpSpPr>
        <a:xfrm>
          <a:off x="0" y="0"/>
          <a:ext cx="0" cy="0"/>
          <a:chOff x="0" y="0"/>
          <a:chExt cx="0" cy="0"/>
        </a:xfrm>
      </p:grpSpPr>
      <p:grpSp>
        <p:nvGrpSpPr>
          <p:cNvPr id="2" name="Group 2"/>
          <p:cNvGrpSpPr/>
          <p:nvPr/>
        </p:nvGrpSpPr>
        <p:grpSpPr>
          <a:xfrm>
            <a:off x="15621000" y="6736467"/>
            <a:ext cx="3972313" cy="3972313"/>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3258800" y="8275543"/>
            <a:ext cx="13372395" cy="1677628"/>
          </a:xfrm>
          <a:custGeom>
            <a:avLst/>
            <a:gdLst/>
            <a:ahLst/>
            <a:cxnLst/>
            <a:rect l="l" t="t" r="r" b="b"/>
            <a:pathLst>
              <a:path w="13372395" h="1677628">
                <a:moveTo>
                  <a:pt x="0" y="0"/>
                </a:moveTo>
                <a:lnTo>
                  <a:pt x="13372395" y="0"/>
                </a:lnTo>
                <a:lnTo>
                  <a:pt x="13372395" y="1677628"/>
                </a:lnTo>
                <a:lnTo>
                  <a:pt x="0" y="167762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Freeform 6"/>
          <p:cNvSpPr/>
          <p:nvPr/>
        </p:nvSpPr>
        <p:spPr>
          <a:xfrm>
            <a:off x="13521010" y="340014"/>
            <a:ext cx="1033190" cy="982863"/>
          </a:xfrm>
          <a:custGeom>
            <a:avLst/>
            <a:gdLst/>
            <a:ahLst/>
            <a:cxnLst/>
            <a:rect l="l" t="t" r="r" b="b"/>
            <a:pathLst>
              <a:path w="1033190" h="982863">
                <a:moveTo>
                  <a:pt x="0" y="0"/>
                </a:moveTo>
                <a:lnTo>
                  <a:pt x="1033190" y="0"/>
                </a:lnTo>
                <a:lnTo>
                  <a:pt x="1033190" y="982863"/>
                </a:lnTo>
                <a:lnTo>
                  <a:pt x="0" y="98286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7"/>
          <p:cNvSpPr/>
          <p:nvPr/>
        </p:nvSpPr>
        <p:spPr>
          <a:xfrm>
            <a:off x="3733800" y="400078"/>
            <a:ext cx="1033190" cy="982863"/>
          </a:xfrm>
          <a:custGeom>
            <a:avLst/>
            <a:gdLst/>
            <a:ahLst/>
            <a:cxnLst/>
            <a:rect l="l" t="t" r="r" b="b"/>
            <a:pathLst>
              <a:path w="1033190" h="982863">
                <a:moveTo>
                  <a:pt x="0" y="0"/>
                </a:moveTo>
                <a:lnTo>
                  <a:pt x="1033191" y="0"/>
                </a:lnTo>
                <a:lnTo>
                  <a:pt x="1033191" y="982863"/>
                </a:lnTo>
                <a:lnTo>
                  <a:pt x="0" y="98286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TextBox 25">
            <a:extLst>
              <a:ext uri="{FF2B5EF4-FFF2-40B4-BE49-F238E27FC236}">
                <a16:creationId xmlns:a16="http://schemas.microsoft.com/office/drawing/2014/main" id="{2486CFD6-ED93-21AD-FCA9-F834A5C7EE11}"/>
              </a:ext>
            </a:extLst>
          </p:cNvPr>
          <p:cNvSpPr txBox="1"/>
          <p:nvPr/>
        </p:nvSpPr>
        <p:spPr>
          <a:xfrm>
            <a:off x="4134569" y="571500"/>
            <a:ext cx="10104701" cy="811441"/>
          </a:xfrm>
          <a:prstGeom prst="rect">
            <a:avLst/>
          </a:prstGeom>
        </p:spPr>
        <p:txBody>
          <a:bodyPr lIns="0" tIns="0" rIns="0" bIns="0" rtlCol="0" anchor="t">
            <a:spAutoFit/>
          </a:bodyPr>
          <a:lstStyle/>
          <a:p>
            <a:pPr algn="ctr">
              <a:lnSpc>
                <a:spcPts val="6192"/>
              </a:lnSpc>
            </a:pPr>
            <a:r>
              <a:rPr lang="en-US" sz="7200" dirty="0">
                <a:solidFill>
                  <a:srgbClr val="8F4251"/>
                </a:solidFill>
                <a:latin typeface="Gliker"/>
              </a:rPr>
              <a:t>Table of Contents</a:t>
            </a:r>
          </a:p>
        </p:txBody>
      </p:sp>
      <p:grpSp>
        <p:nvGrpSpPr>
          <p:cNvPr id="28" name="Group 27">
            <a:extLst>
              <a:ext uri="{FF2B5EF4-FFF2-40B4-BE49-F238E27FC236}">
                <a16:creationId xmlns:a16="http://schemas.microsoft.com/office/drawing/2014/main" id="{2AAB0067-960A-5828-4D15-7217425A0BE8}"/>
              </a:ext>
            </a:extLst>
          </p:cNvPr>
          <p:cNvGrpSpPr/>
          <p:nvPr/>
        </p:nvGrpSpPr>
        <p:grpSpPr>
          <a:xfrm>
            <a:off x="592890" y="1865968"/>
            <a:ext cx="14422313" cy="1223418"/>
            <a:chOff x="533400" y="1941399"/>
            <a:chExt cx="14422313" cy="1223418"/>
          </a:xfrm>
        </p:grpSpPr>
        <p:sp>
          <p:nvSpPr>
            <p:cNvPr id="8" name="TextBox 8"/>
            <p:cNvSpPr txBox="1"/>
            <p:nvPr/>
          </p:nvSpPr>
          <p:spPr>
            <a:xfrm>
              <a:off x="2133600" y="2374344"/>
              <a:ext cx="12822113" cy="790473"/>
            </a:xfrm>
            <a:prstGeom prst="rect">
              <a:avLst/>
            </a:prstGeom>
          </p:spPr>
          <p:txBody>
            <a:bodyPr lIns="0" tIns="0" rIns="0" bIns="0" rtlCol="0" anchor="t">
              <a:spAutoFit/>
            </a:bodyPr>
            <a:lstStyle/>
            <a:p>
              <a:pPr>
                <a:lnSpc>
                  <a:spcPts val="5631"/>
                </a:lnSpc>
              </a:pPr>
              <a:r>
                <a:rPr lang="en-US" sz="6548" dirty="0">
                  <a:solidFill>
                    <a:srgbClr val="8F4251"/>
                  </a:solidFill>
                  <a:latin typeface="Suranna"/>
                </a:rPr>
                <a:t>Warm-up and Review</a:t>
              </a:r>
            </a:p>
          </p:txBody>
        </p:sp>
        <p:pic>
          <p:nvPicPr>
            <p:cNvPr id="11" name="Picture 10">
              <a:extLst>
                <a:ext uri="{FF2B5EF4-FFF2-40B4-BE49-F238E27FC236}">
                  <a16:creationId xmlns:a16="http://schemas.microsoft.com/office/drawing/2014/main" id="{D85CB798-42A7-122F-A000-00B2ABE0887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7826" b="89565" l="9524" r="89683">
                          <a14:foregroundMark x1="55556" y1="7826" x2="76984" y2="21739"/>
                        </a14:backgroundRemoval>
                      </a14:imgEffect>
                    </a14:imgLayer>
                  </a14:imgProps>
                </a:ext>
              </a:extLst>
            </a:blip>
            <a:stretch>
              <a:fillRect/>
            </a:stretch>
          </p:blipFill>
          <p:spPr>
            <a:xfrm>
              <a:off x="533400" y="1941399"/>
              <a:ext cx="1295400" cy="1182310"/>
            </a:xfrm>
            <a:prstGeom prst="rect">
              <a:avLst/>
            </a:prstGeom>
          </p:spPr>
        </p:pic>
      </p:grpSp>
      <p:grpSp>
        <p:nvGrpSpPr>
          <p:cNvPr id="29" name="Group 28">
            <a:extLst>
              <a:ext uri="{FF2B5EF4-FFF2-40B4-BE49-F238E27FC236}">
                <a16:creationId xmlns:a16="http://schemas.microsoft.com/office/drawing/2014/main" id="{B9A0FB6D-2015-C707-D63A-EB6C5E11C20D}"/>
              </a:ext>
            </a:extLst>
          </p:cNvPr>
          <p:cNvGrpSpPr/>
          <p:nvPr/>
        </p:nvGrpSpPr>
        <p:grpSpPr>
          <a:xfrm>
            <a:off x="1443993" y="3275354"/>
            <a:ext cx="14320305" cy="1169804"/>
            <a:chOff x="1155904" y="3515546"/>
            <a:chExt cx="14320305" cy="1169804"/>
          </a:xfrm>
        </p:grpSpPr>
        <p:pic>
          <p:nvPicPr>
            <p:cNvPr id="13" name="Picture 12">
              <a:extLst>
                <a:ext uri="{FF2B5EF4-FFF2-40B4-BE49-F238E27FC236}">
                  <a16:creationId xmlns:a16="http://schemas.microsoft.com/office/drawing/2014/main" id="{0FF667E9-51CD-3C2B-E5B4-D77B096FB4B3}"/>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7965" b="99115" l="6154" r="90000">
                          <a14:foregroundMark x1="69231" y1="12389" x2="76923" y2="30088"/>
                          <a14:foregroundMark x1="80000" y1="30088" x2="88462" y2="62832"/>
                          <a14:foregroundMark x1="30769" y1="15929" x2="56154" y2="7965"/>
                          <a14:foregroundMark x1="35385" y1="86726" x2="75385" y2="88496"/>
                          <a14:foregroundMark x1="14185" y1="32743" x2="32308" y2="15929"/>
                          <a14:foregroundMark x1="14615" y1="30088" x2="43846" y2="7965"/>
                          <a14:foregroundMark x1="7948" y1="46018" x2="10000" y2="67257"/>
                          <a14:foregroundMark x1="7692" y1="43363" x2="7948" y2="46018"/>
                          <a14:foregroundMark x1="7436" y1="40708" x2="7692" y2="43363"/>
                          <a14:foregroundMark x1="35385" y1="91150" x2="61538" y2="92920"/>
                          <a14:foregroundMark x1="43846" y1="95575" x2="50769" y2="95575"/>
                          <a14:foregroundMark x1="40000" y1="98230" x2="58462" y2="99115"/>
                          <a14:backgroundMark x1="7692" y1="32743" x2="7692" y2="40708"/>
                          <a14:backgroundMark x1="5385" y1="43363" x2="5385" y2="43363"/>
                          <a14:backgroundMark x1="6154" y1="46018" x2="6154" y2="46018"/>
                        </a14:backgroundRemoval>
                      </a14:imgEffect>
                    </a14:imgLayer>
                  </a14:imgProps>
                </a:ext>
              </a:extLst>
            </a:blip>
            <a:stretch>
              <a:fillRect/>
            </a:stretch>
          </p:blipFill>
          <p:spPr>
            <a:xfrm>
              <a:off x="1155904" y="3515546"/>
              <a:ext cx="1345792" cy="1169804"/>
            </a:xfrm>
            <a:prstGeom prst="rect">
              <a:avLst/>
            </a:prstGeom>
          </p:spPr>
        </p:pic>
        <p:sp>
          <p:nvSpPr>
            <p:cNvPr id="22" name="TextBox 8">
              <a:extLst>
                <a:ext uri="{FF2B5EF4-FFF2-40B4-BE49-F238E27FC236}">
                  <a16:creationId xmlns:a16="http://schemas.microsoft.com/office/drawing/2014/main" id="{FC6A734D-5961-CAA4-93A4-7541CD9AEEBC}"/>
                </a:ext>
              </a:extLst>
            </p:cNvPr>
            <p:cNvSpPr txBox="1"/>
            <p:nvPr/>
          </p:nvSpPr>
          <p:spPr>
            <a:xfrm>
              <a:off x="2654096" y="3849221"/>
              <a:ext cx="12822113" cy="790473"/>
            </a:xfrm>
            <a:prstGeom prst="rect">
              <a:avLst/>
            </a:prstGeom>
          </p:spPr>
          <p:txBody>
            <a:bodyPr lIns="0" tIns="0" rIns="0" bIns="0" rtlCol="0" anchor="t">
              <a:spAutoFit/>
            </a:bodyPr>
            <a:lstStyle/>
            <a:p>
              <a:pPr>
                <a:lnSpc>
                  <a:spcPts val="5631"/>
                </a:lnSpc>
              </a:pPr>
              <a:r>
                <a:rPr lang="en-US" sz="6548" dirty="0">
                  <a:solidFill>
                    <a:srgbClr val="8F4251"/>
                  </a:solidFill>
                  <a:latin typeface="Suranna"/>
                </a:rPr>
                <a:t>Activity 4: Listen and number.</a:t>
              </a:r>
            </a:p>
          </p:txBody>
        </p:sp>
      </p:grpSp>
      <p:grpSp>
        <p:nvGrpSpPr>
          <p:cNvPr id="30" name="Group 29">
            <a:extLst>
              <a:ext uri="{FF2B5EF4-FFF2-40B4-BE49-F238E27FC236}">
                <a16:creationId xmlns:a16="http://schemas.microsoft.com/office/drawing/2014/main" id="{945510E6-A218-E799-45D6-C7609C5CF046}"/>
              </a:ext>
            </a:extLst>
          </p:cNvPr>
          <p:cNvGrpSpPr/>
          <p:nvPr/>
        </p:nvGrpSpPr>
        <p:grpSpPr>
          <a:xfrm>
            <a:off x="2116889" y="4614384"/>
            <a:ext cx="14370061" cy="1292809"/>
            <a:chOff x="1981200" y="4955246"/>
            <a:chExt cx="14370061" cy="1292809"/>
          </a:xfrm>
        </p:grpSpPr>
        <p:pic>
          <p:nvPicPr>
            <p:cNvPr id="15" name="Picture 14">
              <a:extLst>
                <a:ext uri="{FF2B5EF4-FFF2-40B4-BE49-F238E27FC236}">
                  <a16:creationId xmlns:a16="http://schemas.microsoft.com/office/drawing/2014/main" id="{836559DC-4F29-6BDA-1B7A-4ACCF5E4C98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8197" b="95902" l="9449" r="93701">
                          <a14:foregroundMark x1="76378" y1="24590" x2="92913" y2="53279"/>
                          <a14:foregroundMark x1="92913" y1="53279" x2="92126" y2="54098"/>
                          <a14:foregroundMark x1="38583" y1="90984" x2="63780" y2="91803"/>
                          <a14:foregroundMark x1="92126" y1="50820" x2="92126" y2="55224"/>
                          <a14:foregroundMark x1="53543" y1="10656" x2="68504" y2="15574"/>
                          <a14:foregroundMark x1="38583" y1="94262" x2="56693" y2="96721"/>
                          <a14:foregroundMark x1="56693" y1="96721" x2="69945" y2="92664"/>
                          <a14:foregroundMark x1="11024" y1="52459" x2="11024" y2="58197"/>
                          <a14:foregroundMark x1="92913" y1="52459" x2="93194" y2="55086"/>
                          <a14:backgroundMark x1="68504" y1="95902" x2="71654" y2="95082"/>
                          <a14:backgroundMark x1="68504" y1="95902" x2="70866" y2="94262"/>
                          <a14:backgroundMark x1="94488" y1="54918" x2="95276" y2="61475"/>
                        </a14:backgroundRemoval>
                      </a14:imgEffect>
                    </a14:imgLayer>
                  </a14:imgProps>
                </a:ext>
              </a:extLst>
            </a:blip>
            <a:stretch>
              <a:fillRect/>
            </a:stretch>
          </p:blipFill>
          <p:spPr>
            <a:xfrm>
              <a:off x="1981200" y="4955246"/>
              <a:ext cx="1345792" cy="1292809"/>
            </a:xfrm>
            <a:prstGeom prst="rect">
              <a:avLst/>
            </a:prstGeom>
          </p:spPr>
        </p:pic>
        <p:sp>
          <p:nvSpPr>
            <p:cNvPr id="23" name="TextBox 8">
              <a:extLst>
                <a:ext uri="{FF2B5EF4-FFF2-40B4-BE49-F238E27FC236}">
                  <a16:creationId xmlns:a16="http://schemas.microsoft.com/office/drawing/2014/main" id="{ACD97AC4-D7E7-6DAC-B06D-C4B0AB12CD65}"/>
                </a:ext>
              </a:extLst>
            </p:cNvPr>
            <p:cNvSpPr txBox="1"/>
            <p:nvPr/>
          </p:nvSpPr>
          <p:spPr>
            <a:xfrm>
              <a:off x="3529148" y="5435906"/>
              <a:ext cx="12822113" cy="790473"/>
            </a:xfrm>
            <a:prstGeom prst="rect">
              <a:avLst/>
            </a:prstGeom>
          </p:spPr>
          <p:txBody>
            <a:bodyPr lIns="0" tIns="0" rIns="0" bIns="0" rtlCol="0" anchor="t">
              <a:spAutoFit/>
            </a:bodyPr>
            <a:lstStyle/>
            <a:p>
              <a:pPr>
                <a:lnSpc>
                  <a:spcPts val="5631"/>
                </a:lnSpc>
              </a:pPr>
              <a:r>
                <a:rPr lang="en-US" sz="6548" dirty="0">
                  <a:solidFill>
                    <a:srgbClr val="8F4251"/>
                  </a:solidFill>
                  <a:latin typeface="Suranna"/>
                </a:rPr>
                <a:t>Activity 5: Read and complete.</a:t>
              </a:r>
            </a:p>
          </p:txBody>
        </p:sp>
      </p:grpSp>
      <p:grpSp>
        <p:nvGrpSpPr>
          <p:cNvPr id="31" name="Group 30">
            <a:extLst>
              <a:ext uri="{FF2B5EF4-FFF2-40B4-BE49-F238E27FC236}">
                <a16:creationId xmlns:a16="http://schemas.microsoft.com/office/drawing/2014/main" id="{1A6645C1-2B98-FBC0-7BB4-C360409D97A5}"/>
              </a:ext>
            </a:extLst>
          </p:cNvPr>
          <p:cNvGrpSpPr/>
          <p:nvPr/>
        </p:nvGrpSpPr>
        <p:grpSpPr>
          <a:xfrm>
            <a:off x="3003504" y="6178622"/>
            <a:ext cx="14360413" cy="1198893"/>
            <a:chOff x="2937456" y="6598784"/>
            <a:chExt cx="14360413" cy="1198893"/>
          </a:xfrm>
        </p:grpSpPr>
        <p:pic>
          <p:nvPicPr>
            <p:cNvPr id="17" name="Picture 16">
              <a:extLst>
                <a:ext uri="{FF2B5EF4-FFF2-40B4-BE49-F238E27FC236}">
                  <a16:creationId xmlns:a16="http://schemas.microsoft.com/office/drawing/2014/main" id="{A16679FC-0B11-F7D5-568B-9B8F2536669D}"/>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8257" b="99083" l="4717" r="97170">
                          <a14:foregroundMark x1="39623" y1="12844" x2="69811" y2="16514"/>
                          <a14:foregroundMark x1="40566" y1="9174" x2="69811" y2="14679"/>
                          <a14:foregroundMark x1="69811" y1="14679" x2="70755" y2="15596"/>
                          <a14:foregroundMark x1="77358" y1="21101" x2="94340" y2="43119"/>
                          <a14:foregroundMark x1="94340" y1="43119" x2="94340" y2="51376"/>
                          <a14:foregroundMark x1="20752" y1="15397" x2="18961" y2="15700"/>
                          <a14:foregroundMark x1="35849" y1="12844" x2="24263" y2="14803"/>
                          <a14:foregroundMark x1="5950" y1="20058" x2="5718" y2="20158"/>
                          <a14:foregroundMark x1="14453" y1="39339" x2="9434" y2="46789"/>
                          <a14:foregroundMark x1="15497" y1="37790" x2="14688" y2="38990"/>
                          <a14:foregroundMark x1="20404" y1="30505" x2="15517" y2="37759"/>
                          <a14:foregroundMark x1="27243" y1="20354" x2="26926" y2="20825"/>
                          <a14:foregroundMark x1="9434" y1="46789" x2="5660" y2="58716"/>
                          <a14:foregroundMark x1="9434" y1="58716" x2="36226" y2="91060"/>
                          <a14:foregroundMark x1="51231" y1="90826" x2="52142" y2="90826"/>
                          <a14:foregroundMark x1="40004" y1="90826" x2="40311" y2="90826"/>
                          <a14:foregroundMark x1="71727" y1="88237" x2="77358" y2="84404"/>
                          <a14:foregroundMark x1="98113" y1="55046" x2="92453" y2="69725"/>
                          <a14:foregroundMark x1="42542" y1="96064" x2="56457" y2="97417"/>
                          <a14:foregroundMark x1="36200" y1="95447" x2="36415" y2="95468"/>
                          <a14:foregroundMark x1="35751" y1="95993" x2="36792" y2="96330"/>
                          <a14:foregroundMark x1="52830" y1="99083" x2="55660" y2="99083"/>
                          <a14:foregroundMark x1="36792" y1="95413" x2="41509" y2="95413"/>
                          <a14:foregroundMark x1="39623" y1="97248" x2="44340" y2="97248"/>
                          <a14:backgroundMark x1="18868" y1="15596" x2="10377" y2="19266"/>
                          <a14:backgroundMark x1="9434" y1="19266" x2="9434" y2="18349"/>
                          <a14:backgroundMark x1="21698" y1="12844" x2="19811" y2="14679"/>
                          <a14:backgroundMark x1="6604" y1="22018" x2="3774" y2="20183"/>
                          <a14:backgroundMark x1="8491" y1="19266" x2="8491" y2="17431"/>
                          <a14:backgroundMark x1="7547" y1="15596" x2="6604" y2="20183"/>
                          <a14:backgroundMark x1="72642" y1="96330" x2="70755" y2="99083"/>
                          <a14:backgroundMark x1="77358" y1="95413" x2="63208" y2="99083"/>
                          <a14:backgroundMark x1="66038" y1="99083" x2="57547" y2="99083"/>
                          <a14:backgroundMark x1="31132" y1="97248" x2="33962" y2="98165"/>
                        </a14:backgroundRemoval>
                      </a14:imgEffect>
                    </a14:imgLayer>
                  </a14:imgProps>
                </a:ext>
              </a:extLst>
            </a:blip>
            <a:stretch>
              <a:fillRect/>
            </a:stretch>
          </p:blipFill>
          <p:spPr>
            <a:xfrm>
              <a:off x="2937456" y="6598784"/>
              <a:ext cx="1165896" cy="1198893"/>
            </a:xfrm>
            <a:prstGeom prst="rect">
              <a:avLst/>
            </a:prstGeom>
          </p:spPr>
        </p:pic>
        <p:sp>
          <p:nvSpPr>
            <p:cNvPr id="24" name="TextBox 8">
              <a:extLst>
                <a:ext uri="{FF2B5EF4-FFF2-40B4-BE49-F238E27FC236}">
                  <a16:creationId xmlns:a16="http://schemas.microsoft.com/office/drawing/2014/main" id="{E405A1CB-08A8-3063-28BD-2D2D6E6904B6}"/>
                </a:ext>
              </a:extLst>
            </p:cNvPr>
            <p:cNvSpPr txBox="1"/>
            <p:nvPr/>
          </p:nvSpPr>
          <p:spPr>
            <a:xfrm>
              <a:off x="4475756" y="6974982"/>
              <a:ext cx="12822113" cy="790473"/>
            </a:xfrm>
            <a:prstGeom prst="rect">
              <a:avLst/>
            </a:prstGeom>
          </p:spPr>
          <p:txBody>
            <a:bodyPr lIns="0" tIns="0" rIns="0" bIns="0" rtlCol="0" anchor="t">
              <a:spAutoFit/>
            </a:bodyPr>
            <a:lstStyle/>
            <a:p>
              <a:pPr>
                <a:lnSpc>
                  <a:spcPts val="5631"/>
                </a:lnSpc>
              </a:pPr>
              <a:r>
                <a:rPr lang="en-US" sz="6548" dirty="0">
                  <a:solidFill>
                    <a:srgbClr val="8F4251"/>
                  </a:solidFill>
                  <a:latin typeface="Suranna"/>
                </a:rPr>
                <a:t>Activity 6: Let’s sing.</a:t>
              </a:r>
            </a:p>
          </p:txBody>
        </p:sp>
      </p:grpSp>
      <p:grpSp>
        <p:nvGrpSpPr>
          <p:cNvPr id="32" name="Group 31">
            <a:extLst>
              <a:ext uri="{FF2B5EF4-FFF2-40B4-BE49-F238E27FC236}">
                <a16:creationId xmlns:a16="http://schemas.microsoft.com/office/drawing/2014/main" id="{5F8346CE-EC44-D4A3-AC9A-6EB2BF486F5A}"/>
              </a:ext>
            </a:extLst>
          </p:cNvPr>
          <p:cNvGrpSpPr/>
          <p:nvPr/>
        </p:nvGrpSpPr>
        <p:grpSpPr>
          <a:xfrm>
            <a:off x="3777325" y="7557492"/>
            <a:ext cx="14440433" cy="1322387"/>
            <a:chOff x="3639480" y="8081500"/>
            <a:chExt cx="14440433" cy="1322387"/>
          </a:xfrm>
        </p:grpSpPr>
        <p:pic>
          <p:nvPicPr>
            <p:cNvPr id="19" name="Picture 18">
              <a:extLst>
                <a:ext uri="{FF2B5EF4-FFF2-40B4-BE49-F238E27FC236}">
                  <a16:creationId xmlns:a16="http://schemas.microsoft.com/office/drawing/2014/main" id="{7E2A5D17-FE9F-6F1C-8A8D-234F94C014FB}"/>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9735" b="92920" l="8696" r="96522">
                          <a14:foregroundMark x1="44348" y1="13274" x2="67826" y2="13274"/>
                          <a14:foregroundMark x1="67826" y1="13274" x2="69565" y2="14159"/>
                          <a14:foregroundMark x1="57391" y1="10619" x2="73913" y2="15044"/>
                          <a14:foregroundMark x1="93913" y1="40708" x2="94748" y2="47788"/>
                          <a14:foregroundMark x1="90979" y1="67809" x2="90617" y2="69207"/>
                          <a14:foregroundMark x1="87434" y1="72370" x2="76522" y2="84956"/>
                          <a14:foregroundMark x1="88696" y1="73451" x2="75652" y2="86726"/>
                          <a14:foregroundMark x1="42609" y1="92035" x2="62609" y2="92920"/>
                          <a14:backgroundMark x1="99130" y1="47788" x2="99130" y2="53097"/>
                          <a14:backgroundMark x1="98261" y1="53982" x2="99130" y2="67257"/>
                          <a14:backgroundMark x1="96522" y1="52212" x2="96522" y2="56637"/>
                          <a14:backgroundMark x1="93043" y1="70796" x2="90435" y2="74336"/>
                        </a14:backgroundRemoval>
                      </a14:imgEffect>
                    </a14:imgLayer>
                  </a14:imgProps>
                </a:ext>
              </a:extLst>
            </a:blip>
            <a:stretch>
              <a:fillRect/>
            </a:stretch>
          </p:blipFill>
          <p:spPr>
            <a:xfrm>
              <a:off x="3639480" y="8081500"/>
              <a:ext cx="1345792" cy="1322387"/>
            </a:xfrm>
            <a:prstGeom prst="rect">
              <a:avLst/>
            </a:prstGeom>
          </p:spPr>
        </p:pic>
        <p:sp>
          <p:nvSpPr>
            <p:cNvPr id="25" name="TextBox 8">
              <a:extLst>
                <a:ext uri="{FF2B5EF4-FFF2-40B4-BE49-F238E27FC236}">
                  <a16:creationId xmlns:a16="http://schemas.microsoft.com/office/drawing/2014/main" id="{86AA3663-109C-80F4-8763-FEF6B4791B88}"/>
                </a:ext>
              </a:extLst>
            </p:cNvPr>
            <p:cNvSpPr txBox="1"/>
            <p:nvPr/>
          </p:nvSpPr>
          <p:spPr>
            <a:xfrm>
              <a:off x="5257800" y="8594729"/>
              <a:ext cx="12822113" cy="790473"/>
            </a:xfrm>
            <a:prstGeom prst="rect">
              <a:avLst/>
            </a:prstGeom>
          </p:spPr>
          <p:txBody>
            <a:bodyPr lIns="0" tIns="0" rIns="0" bIns="0" rtlCol="0" anchor="t">
              <a:spAutoFit/>
            </a:bodyPr>
            <a:lstStyle/>
            <a:p>
              <a:pPr>
                <a:lnSpc>
                  <a:spcPts val="5631"/>
                </a:lnSpc>
              </a:pPr>
              <a:r>
                <a:rPr lang="en-US" sz="6548" dirty="0">
                  <a:solidFill>
                    <a:srgbClr val="8F4251"/>
                  </a:solidFill>
                  <a:latin typeface="Suranna"/>
                </a:rPr>
                <a:t>Fun corner and Wrap-up</a:t>
              </a:r>
            </a:p>
          </p:txBody>
        </p:sp>
      </p:grpSp>
      <p:sp>
        <p:nvSpPr>
          <p:cNvPr id="26" name="Freeform 7">
            <a:extLst>
              <a:ext uri="{FF2B5EF4-FFF2-40B4-BE49-F238E27FC236}">
                <a16:creationId xmlns:a16="http://schemas.microsoft.com/office/drawing/2014/main" id="{220E592C-6A9A-EB9E-CED0-B3B2C978A97C}"/>
              </a:ext>
            </a:extLst>
          </p:cNvPr>
          <p:cNvSpPr/>
          <p:nvPr/>
        </p:nvSpPr>
        <p:spPr>
          <a:xfrm>
            <a:off x="-1076764" y="6736467"/>
            <a:ext cx="4343839" cy="4114800"/>
          </a:xfrm>
          <a:custGeom>
            <a:avLst/>
            <a:gdLst/>
            <a:ahLst/>
            <a:cxnLst/>
            <a:rect l="l" t="t" r="r" b="b"/>
            <a:pathLst>
              <a:path w="4343839" h="4114800">
                <a:moveTo>
                  <a:pt x="0" y="0"/>
                </a:moveTo>
                <a:lnTo>
                  <a:pt x="4343839" y="0"/>
                </a:lnTo>
                <a:lnTo>
                  <a:pt x="4343839" y="4114800"/>
                </a:lnTo>
                <a:lnTo>
                  <a:pt x="0" y="4114800"/>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27" name="Freeform 2">
            <a:extLst>
              <a:ext uri="{FF2B5EF4-FFF2-40B4-BE49-F238E27FC236}">
                <a16:creationId xmlns:a16="http://schemas.microsoft.com/office/drawing/2014/main" id="{4BC1B817-D9B9-C721-71AC-56379A6AD5DA}"/>
              </a:ext>
            </a:extLst>
          </p:cNvPr>
          <p:cNvSpPr/>
          <p:nvPr/>
        </p:nvSpPr>
        <p:spPr>
          <a:xfrm rot="742364">
            <a:off x="15744196" y="-446612"/>
            <a:ext cx="3194472" cy="2847663"/>
          </a:xfrm>
          <a:custGeom>
            <a:avLst/>
            <a:gdLst/>
            <a:ahLst/>
            <a:cxnLst/>
            <a:rect l="l" t="t" r="r" b="b"/>
            <a:pathLst>
              <a:path w="2554265" h="2378660">
                <a:moveTo>
                  <a:pt x="0" y="0"/>
                </a:moveTo>
                <a:lnTo>
                  <a:pt x="2554266" y="0"/>
                </a:lnTo>
                <a:lnTo>
                  <a:pt x="2554266" y="2378660"/>
                </a:lnTo>
                <a:lnTo>
                  <a:pt x="0" y="2378660"/>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779916"/>
          </a:xfrm>
          <a:custGeom>
            <a:avLst/>
            <a:gdLst/>
            <a:ahLst/>
            <a:cxnLst/>
            <a:rect l="l" t="t" r="r" b="b"/>
            <a:pathLst>
              <a:path w="18288000" h="10779916">
                <a:moveTo>
                  <a:pt x="0" y="0"/>
                </a:moveTo>
                <a:lnTo>
                  <a:pt x="18288000" y="0"/>
                </a:lnTo>
                <a:lnTo>
                  <a:pt x="18288000" y="10779916"/>
                </a:lnTo>
                <a:lnTo>
                  <a:pt x="0" y="10779916"/>
                </a:lnTo>
                <a:lnTo>
                  <a:pt x="0" y="0"/>
                </a:lnTo>
                <a:close/>
              </a:path>
            </a:pathLst>
          </a:custGeom>
          <a:blipFill>
            <a:blip r:embed="rId5"/>
            <a:stretch>
              <a:fillRect l="-2395" r="-2395"/>
            </a:stretch>
          </a:blipFill>
        </p:spPr>
      </p:sp>
      <p:sp>
        <p:nvSpPr>
          <p:cNvPr id="3" name="Freeform 3"/>
          <p:cNvSpPr/>
          <p:nvPr/>
        </p:nvSpPr>
        <p:spPr>
          <a:xfrm>
            <a:off x="2128581" y="-1109217"/>
            <a:ext cx="14733944" cy="12505435"/>
          </a:xfrm>
          <a:custGeom>
            <a:avLst/>
            <a:gdLst/>
            <a:ahLst/>
            <a:cxnLst/>
            <a:rect l="l" t="t" r="r" b="b"/>
            <a:pathLst>
              <a:path w="14733944" h="12505435">
                <a:moveTo>
                  <a:pt x="0" y="0"/>
                </a:moveTo>
                <a:lnTo>
                  <a:pt x="14733944" y="0"/>
                </a:lnTo>
                <a:lnTo>
                  <a:pt x="14733944" y="12505434"/>
                </a:lnTo>
                <a:lnTo>
                  <a:pt x="0" y="12505434"/>
                </a:lnTo>
                <a:lnTo>
                  <a:pt x="0" y="0"/>
                </a:lnTo>
                <a:close/>
              </a:path>
            </a:pathLst>
          </a:custGeom>
          <a:blipFill>
            <a:blip r:embed="rId6"/>
            <a:stretch>
              <a:fillRect/>
            </a:stretch>
          </a:blipFill>
        </p:spPr>
      </p:sp>
      <p:sp>
        <p:nvSpPr>
          <p:cNvPr id="4" name="Freeform 4"/>
          <p:cNvSpPr/>
          <p:nvPr/>
        </p:nvSpPr>
        <p:spPr>
          <a:xfrm>
            <a:off x="9738733" y="-450078"/>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5" name="Freeform 5"/>
          <p:cNvSpPr/>
          <p:nvPr/>
        </p:nvSpPr>
        <p:spPr>
          <a:xfrm>
            <a:off x="4846378" y="687884"/>
            <a:ext cx="9298351" cy="9404148"/>
          </a:xfrm>
          <a:custGeom>
            <a:avLst/>
            <a:gdLst/>
            <a:ahLst/>
            <a:cxnLst/>
            <a:rect l="l" t="t" r="r" b="b"/>
            <a:pathLst>
              <a:path w="9298351" h="9404148">
                <a:moveTo>
                  <a:pt x="0" y="0"/>
                </a:moveTo>
                <a:lnTo>
                  <a:pt x="9298351" y="0"/>
                </a:lnTo>
                <a:lnTo>
                  <a:pt x="9298351" y="9404148"/>
                </a:lnTo>
                <a:lnTo>
                  <a:pt x="0" y="940414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6" name="TextBox 17">
            <a:extLst>
              <a:ext uri="{FF2B5EF4-FFF2-40B4-BE49-F238E27FC236}">
                <a16:creationId xmlns:a16="http://schemas.microsoft.com/office/drawing/2014/main" id="{AEDC44DA-9ECA-FFA6-17DB-75CA6908F982}"/>
              </a:ext>
            </a:extLst>
          </p:cNvPr>
          <p:cNvSpPr txBox="1"/>
          <p:nvPr/>
        </p:nvSpPr>
        <p:spPr>
          <a:xfrm>
            <a:off x="693478" y="571500"/>
            <a:ext cx="8305800" cy="775149"/>
          </a:xfrm>
          <a:prstGeom prst="rect">
            <a:avLst/>
          </a:prstGeom>
        </p:spPr>
        <p:txBody>
          <a:bodyPr wrap="square" lIns="0" tIns="0" rIns="0" bIns="0" rtlCol="0" anchor="t">
            <a:spAutoFit/>
          </a:bodyPr>
          <a:lstStyle/>
          <a:p>
            <a:pPr>
              <a:lnSpc>
                <a:spcPts val="5503"/>
              </a:lnSpc>
            </a:pPr>
            <a:r>
              <a:rPr lang="en-US" sz="6399" dirty="0">
                <a:solidFill>
                  <a:srgbClr val="8F4251"/>
                </a:solidFill>
                <a:latin typeface="Suranna"/>
              </a:rPr>
              <a:t>Let’s sing altogether !!!!</a:t>
            </a:r>
          </a:p>
        </p:txBody>
      </p:sp>
      <p:sp>
        <p:nvSpPr>
          <p:cNvPr id="7" name="Freeform 6">
            <a:extLst>
              <a:ext uri="{FF2B5EF4-FFF2-40B4-BE49-F238E27FC236}">
                <a16:creationId xmlns:a16="http://schemas.microsoft.com/office/drawing/2014/main" id="{F75ADDDB-A52A-9346-3211-4E5CBB9C6AF9}"/>
              </a:ext>
            </a:extLst>
          </p:cNvPr>
          <p:cNvSpPr/>
          <p:nvPr/>
        </p:nvSpPr>
        <p:spPr>
          <a:xfrm>
            <a:off x="6142621" y="3314700"/>
            <a:ext cx="6558502" cy="5968236"/>
          </a:xfrm>
          <a:custGeom>
            <a:avLst/>
            <a:gdLst/>
            <a:ahLst/>
            <a:cxnLst/>
            <a:rect l="l" t="t" r="r" b="b"/>
            <a:pathLst>
              <a:path w="6558502" h="5968236">
                <a:moveTo>
                  <a:pt x="0" y="0"/>
                </a:moveTo>
                <a:lnTo>
                  <a:pt x="6558502" y="0"/>
                </a:lnTo>
                <a:lnTo>
                  <a:pt x="6558502" y="5968236"/>
                </a:lnTo>
                <a:lnTo>
                  <a:pt x="0" y="596823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p:sndAc>
          <p:stSnd>
            <p:snd r:embed="rId4" name="drumroll.wav"/>
          </p:stSnd>
        </p:sndAc>
      </p:transition>
    </mc:Choice>
    <mc:Fallback xmlns="">
      <p:transition spd="slow">
        <p:sndAc>
          <p:stSnd>
            <p:snd r:embed="rId13" name="drumroll.wav"/>
          </p:stSnd>
        </p:sndAc>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4C5BC5-61DF-CEF6-54EE-285FC6EF06C1}"/>
              </a:ext>
            </a:extLst>
          </p:cNvPr>
          <p:cNvPicPr>
            <a:picLocks noChangeAspect="1"/>
          </p:cNvPicPr>
          <p:nvPr/>
        </p:nvPicPr>
        <p:blipFill>
          <a:blip r:embed="rId4"/>
          <a:stretch>
            <a:fillRect/>
          </a:stretch>
        </p:blipFill>
        <p:spPr>
          <a:xfrm>
            <a:off x="-76200" y="0"/>
            <a:ext cx="18364200" cy="10274299"/>
          </a:xfrm>
          <a:prstGeom prst="rect">
            <a:avLst/>
          </a:prstGeom>
        </p:spPr>
      </p:pic>
      <p:sp>
        <p:nvSpPr>
          <p:cNvPr id="4" name="Freeform 4"/>
          <p:cNvSpPr/>
          <p:nvPr/>
        </p:nvSpPr>
        <p:spPr>
          <a:xfrm>
            <a:off x="1371600" y="9334500"/>
            <a:ext cx="6120353" cy="767826"/>
          </a:xfrm>
          <a:custGeom>
            <a:avLst/>
            <a:gdLst/>
            <a:ahLst/>
            <a:cxnLst/>
            <a:rect l="l" t="t" r="r" b="b"/>
            <a:pathLst>
              <a:path w="6120353" h="767826">
                <a:moveTo>
                  <a:pt x="0" y="0"/>
                </a:moveTo>
                <a:lnTo>
                  <a:pt x="6120352" y="0"/>
                </a:lnTo>
                <a:lnTo>
                  <a:pt x="6120352" y="767826"/>
                </a:lnTo>
                <a:lnTo>
                  <a:pt x="0" y="76782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8">
            <a:extLst>
              <a:ext uri="{FF2B5EF4-FFF2-40B4-BE49-F238E27FC236}">
                <a16:creationId xmlns:a16="http://schemas.microsoft.com/office/drawing/2014/main" id="{EB238D0E-A9D2-6B60-71EE-344BB9202AF5}"/>
              </a:ext>
            </a:extLst>
          </p:cNvPr>
          <p:cNvSpPr/>
          <p:nvPr/>
        </p:nvSpPr>
        <p:spPr>
          <a:xfrm>
            <a:off x="16154400" y="-419100"/>
            <a:ext cx="3385477" cy="3135088"/>
          </a:xfrm>
          <a:custGeom>
            <a:avLst/>
            <a:gdLst/>
            <a:ahLst/>
            <a:cxnLst/>
            <a:rect l="l" t="t" r="r" b="b"/>
            <a:pathLst>
              <a:path w="2230736" h="2593879">
                <a:moveTo>
                  <a:pt x="0" y="0"/>
                </a:moveTo>
                <a:lnTo>
                  <a:pt x="2230736" y="0"/>
                </a:lnTo>
                <a:lnTo>
                  <a:pt x="2230736" y="2593879"/>
                </a:lnTo>
                <a:lnTo>
                  <a:pt x="0" y="259387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 name="Freeform 2"/>
          <p:cNvSpPr/>
          <p:nvPr/>
        </p:nvSpPr>
        <p:spPr>
          <a:xfrm>
            <a:off x="-1524000" y="7734300"/>
            <a:ext cx="4114800" cy="3572842"/>
          </a:xfrm>
          <a:custGeom>
            <a:avLst/>
            <a:gdLst/>
            <a:ahLst/>
            <a:cxnLst/>
            <a:rect l="l" t="t" r="r" b="b"/>
            <a:pathLst>
              <a:path w="740825" h="704739">
                <a:moveTo>
                  <a:pt x="0" y="0"/>
                </a:moveTo>
                <a:lnTo>
                  <a:pt x="740825" y="0"/>
                </a:lnTo>
                <a:lnTo>
                  <a:pt x="740825" y="704739"/>
                </a:lnTo>
                <a:lnTo>
                  <a:pt x="0" y="70473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pic>
        <p:nvPicPr>
          <p:cNvPr id="7" name="Picture 2">
            <a:extLst>
              <a:ext uri="{FF2B5EF4-FFF2-40B4-BE49-F238E27FC236}">
                <a16:creationId xmlns:a16="http://schemas.microsoft.com/office/drawing/2014/main" id="{34449A40-DBD7-A910-7B2E-9912BF68AACD}"/>
              </a:ext>
            </a:extLst>
          </p:cNvPr>
          <p:cNvPicPr>
            <a:picLocks noChangeAspect="1"/>
          </p:cNvPicPr>
          <p:nvPr/>
        </p:nvPicPr>
        <p:blipFill>
          <a:blip r:embed="rId11"/>
          <a:srcRect/>
          <a:stretch>
            <a:fillRect/>
          </a:stretch>
        </p:blipFill>
        <p:spPr>
          <a:xfrm>
            <a:off x="12070416" y="2703791"/>
            <a:ext cx="7469461" cy="7583209"/>
          </a:xfrm>
          <a:prstGeom prst="rect">
            <a:avLst/>
          </a:prstGeom>
        </p:spPr>
      </p:pic>
      <p:sp>
        <p:nvSpPr>
          <p:cNvPr id="8" name="Freeform 3">
            <a:extLst>
              <a:ext uri="{FF2B5EF4-FFF2-40B4-BE49-F238E27FC236}">
                <a16:creationId xmlns:a16="http://schemas.microsoft.com/office/drawing/2014/main" id="{2143B1F9-04D4-BA62-EB76-ACF91B2CF509}"/>
              </a:ext>
            </a:extLst>
          </p:cNvPr>
          <p:cNvSpPr/>
          <p:nvPr/>
        </p:nvSpPr>
        <p:spPr>
          <a:xfrm>
            <a:off x="1759884" y="1101520"/>
            <a:ext cx="9829800" cy="7583209"/>
          </a:xfrm>
          <a:custGeom>
            <a:avLst/>
            <a:gdLst/>
            <a:ahLst/>
            <a:cxnLst/>
            <a:rect l="l" t="t" r="r" b="b"/>
            <a:pathLst>
              <a:path w="3261425" h="3659383">
                <a:moveTo>
                  <a:pt x="0" y="0"/>
                </a:moveTo>
                <a:lnTo>
                  <a:pt x="3261426" y="0"/>
                </a:lnTo>
                <a:lnTo>
                  <a:pt x="3261426" y="3659383"/>
                </a:lnTo>
                <a:lnTo>
                  <a:pt x="0" y="3659383"/>
                </a:lnTo>
                <a:lnTo>
                  <a:pt x="0" y="0"/>
                </a:lnTo>
                <a:close/>
              </a:path>
            </a:pathLst>
          </a:custGeom>
          <a:blipFill>
            <a:blip r:embed="rId12"/>
            <a:stretch>
              <a:fillRect/>
            </a:stretch>
          </a:blipFill>
        </p:spPr>
      </p:sp>
    </p:spTree>
    <p:custDataLst>
      <p:tags r:id="rId1"/>
    </p:custDataLst>
    <p:extLst>
      <p:ext uri="{BB962C8B-B14F-4D97-AF65-F5344CB8AC3E}">
        <p14:creationId xmlns:p14="http://schemas.microsoft.com/office/powerpoint/2010/main" val="1033820913"/>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crowd-cheering-143103.wav"/>
          </p:stSnd>
        </p:sndAc>
      </p:transition>
    </mc:Choice>
    <mc:Fallback xmlns="">
      <p:transition spd="slow">
        <p:random/>
        <p:sndAc>
          <p:stSnd>
            <p:snd r:embed="rId13" name="crowd-cheering-143103.wav"/>
          </p:stSnd>
        </p:sndAc>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258F2-182A-B151-3427-7C0F1667DAEA}"/>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B79F3706-9607-56CE-88DE-1B5E7EBD840A}"/>
              </a:ext>
            </a:extLst>
          </p:cNvPr>
          <p:cNvPicPr>
            <a:picLocks noChangeAspect="1"/>
          </p:cNvPicPr>
          <p:nvPr/>
        </p:nvPicPr>
        <p:blipFill>
          <a:blip r:embed="rId3"/>
          <a:stretch>
            <a:fillRect/>
          </a:stretch>
        </p:blipFill>
        <p:spPr>
          <a:xfrm>
            <a:off x="-9832" y="-1"/>
            <a:ext cx="18297832" cy="10301499"/>
          </a:xfrm>
          <a:prstGeom prst="rect">
            <a:avLst/>
          </a:prstGeom>
        </p:spPr>
      </p:pic>
      <p:sp>
        <p:nvSpPr>
          <p:cNvPr id="2" name="Freeform 2">
            <a:extLst>
              <a:ext uri="{FF2B5EF4-FFF2-40B4-BE49-F238E27FC236}">
                <a16:creationId xmlns:a16="http://schemas.microsoft.com/office/drawing/2014/main" id="{0B40306A-C3E3-DE88-FB9E-59D80411B953}"/>
              </a:ext>
            </a:extLst>
          </p:cNvPr>
          <p:cNvSpPr/>
          <p:nvPr/>
        </p:nvSpPr>
        <p:spPr>
          <a:xfrm rot="6696288" flipV="1">
            <a:off x="12530297" y="-641373"/>
            <a:ext cx="6254972" cy="4792872"/>
          </a:xfrm>
          <a:custGeom>
            <a:avLst/>
            <a:gdLst/>
            <a:ahLst/>
            <a:cxnLst/>
            <a:rect l="l" t="t" r="r" b="b"/>
            <a:pathLst>
              <a:path w="6254972" h="4792872">
                <a:moveTo>
                  <a:pt x="0" y="4792872"/>
                </a:moveTo>
                <a:lnTo>
                  <a:pt x="6254972" y="4792872"/>
                </a:lnTo>
                <a:lnTo>
                  <a:pt x="6254972" y="0"/>
                </a:lnTo>
                <a:lnTo>
                  <a:pt x="0" y="0"/>
                </a:lnTo>
                <a:lnTo>
                  <a:pt x="0" y="4792872"/>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 name="Freeform 3">
            <a:extLst>
              <a:ext uri="{FF2B5EF4-FFF2-40B4-BE49-F238E27FC236}">
                <a16:creationId xmlns:a16="http://schemas.microsoft.com/office/drawing/2014/main" id="{2BE20D52-7A80-D010-D03E-4B7BC8D192FF}"/>
              </a:ext>
            </a:extLst>
          </p:cNvPr>
          <p:cNvSpPr/>
          <p:nvPr/>
        </p:nvSpPr>
        <p:spPr>
          <a:xfrm>
            <a:off x="-381000" y="114300"/>
            <a:ext cx="4289625" cy="3479323"/>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a:extLst>
              <a:ext uri="{FF2B5EF4-FFF2-40B4-BE49-F238E27FC236}">
                <a16:creationId xmlns:a16="http://schemas.microsoft.com/office/drawing/2014/main" id="{86F3A566-FCA1-42B5-3BE1-A5C441363F55}"/>
              </a:ext>
            </a:extLst>
          </p:cNvPr>
          <p:cNvSpPr/>
          <p:nvPr/>
        </p:nvSpPr>
        <p:spPr>
          <a:xfrm rot="249044">
            <a:off x="-1962914" y="6361420"/>
            <a:ext cx="6460618" cy="4950448"/>
          </a:xfrm>
          <a:custGeom>
            <a:avLst/>
            <a:gdLst/>
            <a:ahLst/>
            <a:cxnLst/>
            <a:rect l="l" t="t" r="r" b="b"/>
            <a:pathLst>
              <a:path w="6460618" h="4950448">
                <a:moveTo>
                  <a:pt x="0" y="0"/>
                </a:moveTo>
                <a:lnTo>
                  <a:pt x="6460618" y="0"/>
                </a:lnTo>
                <a:lnTo>
                  <a:pt x="6460618" y="4950449"/>
                </a:lnTo>
                <a:lnTo>
                  <a:pt x="0" y="495044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a:extLst>
              <a:ext uri="{FF2B5EF4-FFF2-40B4-BE49-F238E27FC236}">
                <a16:creationId xmlns:a16="http://schemas.microsoft.com/office/drawing/2014/main" id="{E6FA47FC-CBDD-77C0-03E6-5074AC53874E}"/>
              </a:ext>
            </a:extLst>
          </p:cNvPr>
          <p:cNvSpPr/>
          <p:nvPr/>
        </p:nvSpPr>
        <p:spPr>
          <a:xfrm>
            <a:off x="15555057" y="7601753"/>
            <a:ext cx="1993369" cy="1896270"/>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TextBox 12">
            <a:extLst>
              <a:ext uri="{FF2B5EF4-FFF2-40B4-BE49-F238E27FC236}">
                <a16:creationId xmlns:a16="http://schemas.microsoft.com/office/drawing/2014/main" id="{F89844CB-4DD1-ABFA-9B92-71CCDA8C3560}"/>
              </a:ext>
            </a:extLst>
          </p:cNvPr>
          <p:cNvSpPr txBox="1"/>
          <p:nvPr/>
        </p:nvSpPr>
        <p:spPr>
          <a:xfrm>
            <a:off x="1411671" y="2681920"/>
            <a:ext cx="14824515" cy="3351110"/>
          </a:xfrm>
          <a:prstGeom prst="rect">
            <a:avLst/>
          </a:prstGeom>
        </p:spPr>
        <p:txBody>
          <a:bodyPr wrap="square" lIns="0" tIns="0" rIns="0" bIns="0" rtlCol="0" anchor="t">
            <a:spAutoFit/>
          </a:bodyPr>
          <a:lstStyle/>
          <a:p>
            <a:pPr algn="ctr">
              <a:lnSpc>
                <a:spcPts val="13330"/>
              </a:lnSpc>
            </a:pPr>
            <a:r>
              <a:rPr lang="en-US" sz="13800" dirty="0">
                <a:solidFill>
                  <a:srgbClr val="002060"/>
                </a:solidFill>
                <a:latin typeface="Congenial Black" panose="02000503040000020004" pitchFamily="2" charset="0"/>
              </a:rPr>
              <a:t>05</a:t>
            </a:r>
          </a:p>
          <a:p>
            <a:pPr algn="ctr">
              <a:lnSpc>
                <a:spcPts val="13330"/>
              </a:lnSpc>
            </a:pPr>
            <a:r>
              <a:rPr lang="en-US" sz="9521" dirty="0">
                <a:solidFill>
                  <a:schemeClr val="accent6">
                    <a:lumMod val="50000"/>
                  </a:schemeClr>
                </a:solidFill>
                <a:latin typeface="Congenial Black" panose="02000503040000020004" pitchFamily="2" charset="0"/>
              </a:rPr>
              <a:t>Fun corner and Wrap-up</a:t>
            </a:r>
          </a:p>
        </p:txBody>
      </p:sp>
      <p:grpSp>
        <p:nvGrpSpPr>
          <p:cNvPr id="34" name="Group 33">
            <a:extLst>
              <a:ext uri="{FF2B5EF4-FFF2-40B4-BE49-F238E27FC236}">
                <a16:creationId xmlns:a16="http://schemas.microsoft.com/office/drawing/2014/main" id="{8873B31C-DC80-D16E-B86D-C00A6B8DA6A8}"/>
              </a:ext>
            </a:extLst>
          </p:cNvPr>
          <p:cNvGrpSpPr/>
          <p:nvPr/>
        </p:nvGrpSpPr>
        <p:grpSpPr>
          <a:xfrm>
            <a:off x="5092683" y="6486687"/>
            <a:ext cx="8102634" cy="2187188"/>
            <a:chOff x="795563" y="3102991"/>
            <a:chExt cx="16463737" cy="4387127"/>
          </a:xfrm>
        </p:grpSpPr>
        <p:grpSp>
          <p:nvGrpSpPr>
            <p:cNvPr id="35" name="Group 7">
              <a:extLst>
                <a:ext uri="{FF2B5EF4-FFF2-40B4-BE49-F238E27FC236}">
                  <a16:creationId xmlns:a16="http://schemas.microsoft.com/office/drawing/2014/main" id="{3E877D7F-089C-C37B-813E-912B1EBFF274}"/>
                </a:ext>
              </a:extLst>
            </p:cNvPr>
            <p:cNvGrpSpPr/>
            <p:nvPr/>
          </p:nvGrpSpPr>
          <p:grpSpPr>
            <a:xfrm>
              <a:off x="3032463" y="3517805"/>
              <a:ext cx="3972313" cy="3972313"/>
              <a:chOff x="0" y="0"/>
              <a:chExt cx="812800" cy="812800"/>
            </a:xfrm>
          </p:grpSpPr>
          <p:sp>
            <p:nvSpPr>
              <p:cNvPr id="58" name="Freeform 8">
                <a:extLst>
                  <a:ext uri="{FF2B5EF4-FFF2-40B4-BE49-F238E27FC236}">
                    <a16:creationId xmlns:a16="http://schemas.microsoft.com/office/drawing/2014/main" id="{D3F6534C-CABD-357A-0077-702E5A0AF19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p:spPr>
          </p:sp>
          <p:sp>
            <p:nvSpPr>
              <p:cNvPr id="59" name="TextBox 9">
                <a:extLst>
                  <a:ext uri="{FF2B5EF4-FFF2-40B4-BE49-F238E27FC236}">
                    <a16:creationId xmlns:a16="http://schemas.microsoft.com/office/drawing/2014/main" id="{F9BE2409-4087-5B76-B677-04E1413F72F0}"/>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6" name="Group 35">
              <a:extLst>
                <a:ext uri="{FF2B5EF4-FFF2-40B4-BE49-F238E27FC236}">
                  <a16:creationId xmlns:a16="http://schemas.microsoft.com/office/drawing/2014/main" id="{C6EA796A-6191-89AE-03C7-9F63E42F2DF0}"/>
                </a:ext>
              </a:extLst>
            </p:cNvPr>
            <p:cNvGrpSpPr/>
            <p:nvPr/>
          </p:nvGrpSpPr>
          <p:grpSpPr>
            <a:xfrm>
              <a:off x="795563" y="3102991"/>
              <a:ext cx="16463737" cy="4387127"/>
              <a:chOff x="795563" y="3102991"/>
              <a:chExt cx="16463737" cy="4387127"/>
            </a:xfrm>
          </p:grpSpPr>
          <p:grpSp>
            <p:nvGrpSpPr>
              <p:cNvPr id="39" name="Group 4">
                <a:extLst>
                  <a:ext uri="{FF2B5EF4-FFF2-40B4-BE49-F238E27FC236}">
                    <a16:creationId xmlns:a16="http://schemas.microsoft.com/office/drawing/2014/main" id="{69B72E7A-EFD4-7830-2673-190428D10199}"/>
                  </a:ext>
                </a:extLst>
              </p:cNvPr>
              <p:cNvGrpSpPr/>
              <p:nvPr/>
            </p:nvGrpSpPr>
            <p:grpSpPr>
              <a:xfrm>
                <a:off x="795563" y="3102991"/>
                <a:ext cx="3972313" cy="3972313"/>
                <a:chOff x="0" y="0"/>
                <a:chExt cx="812800" cy="812800"/>
              </a:xfrm>
            </p:grpSpPr>
            <p:sp>
              <p:nvSpPr>
                <p:cNvPr id="56" name="Freeform 5">
                  <a:extLst>
                    <a:ext uri="{FF2B5EF4-FFF2-40B4-BE49-F238E27FC236}">
                      <a16:creationId xmlns:a16="http://schemas.microsoft.com/office/drawing/2014/main" id="{33070F45-7BBA-545B-BD90-62D716B597F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p:spPr>
            </p:sp>
            <p:sp>
              <p:nvSpPr>
                <p:cNvPr id="57" name="TextBox 6">
                  <a:extLst>
                    <a:ext uri="{FF2B5EF4-FFF2-40B4-BE49-F238E27FC236}">
                      <a16:creationId xmlns:a16="http://schemas.microsoft.com/office/drawing/2014/main" id="{315B5140-29B1-78C8-157D-13A3646A6A11}"/>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0" name="Group 10">
                <a:extLst>
                  <a:ext uri="{FF2B5EF4-FFF2-40B4-BE49-F238E27FC236}">
                    <a16:creationId xmlns:a16="http://schemas.microsoft.com/office/drawing/2014/main" id="{D4D49863-7966-16F4-5096-E7F3F07695C7}"/>
                  </a:ext>
                </a:extLst>
              </p:cNvPr>
              <p:cNvGrpSpPr/>
              <p:nvPr/>
            </p:nvGrpSpPr>
            <p:grpSpPr>
              <a:xfrm>
                <a:off x="5633779" y="3102991"/>
                <a:ext cx="3972313" cy="3972313"/>
                <a:chOff x="0" y="0"/>
                <a:chExt cx="812800" cy="812800"/>
              </a:xfrm>
            </p:grpSpPr>
            <p:sp>
              <p:nvSpPr>
                <p:cNvPr id="54" name="Freeform 11">
                  <a:extLst>
                    <a:ext uri="{FF2B5EF4-FFF2-40B4-BE49-F238E27FC236}">
                      <a16:creationId xmlns:a16="http://schemas.microsoft.com/office/drawing/2014/main" id="{53CEDF88-1CEA-64A2-6DB2-434BDA1A886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p:spPr>
            </p:sp>
            <p:sp>
              <p:nvSpPr>
                <p:cNvPr id="55" name="TextBox 12">
                  <a:extLst>
                    <a:ext uri="{FF2B5EF4-FFF2-40B4-BE49-F238E27FC236}">
                      <a16:creationId xmlns:a16="http://schemas.microsoft.com/office/drawing/2014/main" id="{6A3D2CC6-AB51-2B53-7340-5CA6A974CAE5}"/>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1" name="Group 13">
                <a:extLst>
                  <a:ext uri="{FF2B5EF4-FFF2-40B4-BE49-F238E27FC236}">
                    <a16:creationId xmlns:a16="http://schemas.microsoft.com/office/drawing/2014/main" id="{3A691CC2-2DAB-37FA-57D6-F777B975CC83}"/>
                  </a:ext>
                </a:extLst>
              </p:cNvPr>
              <p:cNvGrpSpPr/>
              <p:nvPr/>
            </p:nvGrpSpPr>
            <p:grpSpPr>
              <a:xfrm>
                <a:off x="8162212" y="3517805"/>
                <a:ext cx="3972313" cy="3972313"/>
                <a:chOff x="0" y="0"/>
                <a:chExt cx="812800" cy="812800"/>
              </a:xfrm>
            </p:grpSpPr>
            <p:sp>
              <p:nvSpPr>
                <p:cNvPr id="52" name="Freeform 14">
                  <a:extLst>
                    <a:ext uri="{FF2B5EF4-FFF2-40B4-BE49-F238E27FC236}">
                      <a16:creationId xmlns:a16="http://schemas.microsoft.com/office/drawing/2014/main" id="{BBC226BF-330D-0BA6-8391-4D631B3FDF8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p:spPr>
            </p:sp>
            <p:sp>
              <p:nvSpPr>
                <p:cNvPr id="53" name="TextBox 15">
                  <a:extLst>
                    <a:ext uri="{FF2B5EF4-FFF2-40B4-BE49-F238E27FC236}">
                      <a16:creationId xmlns:a16="http://schemas.microsoft.com/office/drawing/2014/main" id="{BB23BD35-5DF8-B07A-B30B-47B96ADA20BA}"/>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2" name="Group 16">
                <a:extLst>
                  <a:ext uri="{FF2B5EF4-FFF2-40B4-BE49-F238E27FC236}">
                    <a16:creationId xmlns:a16="http://schemas.microsoft.com/office/drawing/2014/main" id="{BC6FF3FE-64D9-CE39-BB62-08F25AE5A2DD}"/>
                  </a:ext>
                </a:extLst>
              </p:cNvPr>
              <p:cNvGrpSpPr/>
              <p:nvPr/>
            </p:nvGrpSpPr>
            <p:grpSpPr>
              <a:xfrm>
                <a:off x="10763528" y="3102991"/>
                <a:ext cx="3972313" cy="3972313"/>
                <a:chOff x="0" y="0"/>
                <a:chExt cx="812800" cy="812800"/>
              </a:xfrm>
            </p:grpSpPr>
            <p:sp>
              <p:nvSpPr>
                <p:cNvPr id="50" name="Freeform 17">
                  <a:extLst>
                    <a:ext uri="{FF2B5EF4-FFF2-40B4-BE49-F238E27FC236}">
                      <a16:creationId xmlns:a16="http://schemas.microsoft.com/office/drawing/2014/main" id="{C8FAF19C-3BBF-EC40-0618-036467E2276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p:spPr>
            </p:sp>
            <p:sp>
              <p:nvSpPr>
                <p:cNvPr id="51" name="TextBox 18">
                  <a:extLst>
                    <a:ext uri="{FF2B5EF4-FFF2-40B4-BE49-F238E27FC236}">
                      <a16:creationId xmlns:a16="http://schemas.microsoft.com/office/drawing/2014/main" id="{E565D18D-8189-EAE8-FEAD-3718434A9777}"/>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3" name="Group 19">
                <a:extLst>
                  <a:ext uri="{FF2B5EF4-FFF2-40B4-BE49-F238E27FC236}">
                    <a16:creationId xmlns:a16="http://schemas.microsoft.com/office/drawing/2014/main" id="{78ABBE42-68C9-FC4A-4262-BC44977C0D91}"/>
                  </a:ext>
                </a:extLst>
              </p:cNvPr>
              <p:cNvGrpSpPr/>
              <p:nvPr/>
            </p:nvGrpSpPr>
            <p:grpSpPr>
              <a:xfrm>
                <a:off x="13286987" y="3517805"/>
                <a:ext cx="3972313" cy="3972313"/>
                <a:chOff x="0" y="0"/>
                <a:chExt cx="812800" cy="812800"/>
              </a:xfrm>
            </p:grpSpPr>
            <p:sp>
              <p:nvSpPr>
                <p:cNvPr id="48" name="Freeform 20">
                  <a:extLst>
                    <a:ext uri="{FF2B5EF4-FFF2-40B4-BE49-F238E27FC236}">
                      <a16:creationId xmlns:a16="http://schemas.microsoft.com/office/drawing/2014/main" id="{4EA8A506-5894-ADD4-942C-BD0F83EB825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p:spPr>
            </p:sp>
            <p:sp>
              <p:nvSpPr>
                <p:cNvPr id="49" name="TextBox 21">
                  <a:extLst>
                    <a:ext uri="{FF2B5EF4-FFF2-40B4-BE49-F238E27FC236}">
                      <a16:creationId xmlns:a16="http://schemas.microsoft.com/office/drawing/2014/main" id="{F745EC4E-D43E-3A2F-A787-3B227782D905}"/>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44" name="Freeform 22">
                <a:extLst>
                  <a:ext uri="{FF2B5EF4-FFF2-40B4-BE49-F238E27FC236}">
                    <a16:creationId xmlns:a16="http://schemas.microsoft.com/office/drawing/2014/main" id="{DB90ABE3-11ED-45E4-E162-C1956D0DF92A}"/>
                  </a:ext>
                </a:extLst>
              </p:cNvPr>
              <p:cNvSpPr/>
              <p:nvPr/>
            </p:nvSpPr>
            <p:spPr>
              <a:xfrm>
                <a:off x="1513449" y="4317356"/>
                <a:ext cx="7315200" cy="492113"/>
              </a:xfrm>
              <a:custGeom>
                <a:avLst/>
                <a:gdLst/>
                <a:ahLst/>
                <a:cxnLst/>
                <a:rect l="l" t="t" r="r" b="b"/>
                <a:pathLst>
                  <a:path w="7315200" h="492113">
                    <a:moveTo>
                      <a:pt x="0" y="0"/>
                    </a:moveTo>
                    <a:lnTo>
                      <a:pt x="7315200" y="0"/>
                    </a:lnTo>
                    <a:lnTo>
                      <a:pt x="7315200" y="492114"/>
                    </a:lnTo>
                    <a:lnTo>
                      <a:pt x="0" y="49211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45" name="Freeform 23">
                <a:extLst>
                  <a:ext uri="{FF2B5EF4-FFF2-40B4-BE49-F238E27FC236}">
                    <a16:creationId xmlns:a16="http://schemas.microsoft.com/office/drawing/2014/main" id="{28C85AFC-B071-C9B6-BB1E-2B9866F66471}"/>
                  </a:ext>
                </a:extLst>
              </p:cNvPr>
              <p:cNvSpPr/>
              <p:nvPr/>
            </p:nvSpPr>
            <p:spPr>
              <a:xfrm>
                <a:off x="11607403" y="4563413"/>
                <a:ext cx="5333813" cy="492113"/>
              </a:xfrm>
              <a:custGeom>
                <a:avLst/>
                <a:gdLst/>
                <a:ahLst/>
                <a:cxnLst/>
                <a:rect l="l" t="t" r="r" b="b"/>
                <a:pathLst>
                  <a:path w="5333813" h="492113">
                    <a:moveTo>
                      <a:pt x="0" y="0"/>
                    </a:moveTo>
                    <a:lnTo>
                      <a:pt x="5333813" y="0"/>
                    </a:lnTo>
                    <a:lnTo>
                      <a:pt x="5333813" y="492114"/>
                    </a:lnTo>
                    <a:lnTo>
                      <a:pt x="0" y="492114"/>
                    </a:lnTo>
                    <a:lnTo>
                      <a:pt x="0" y="0"/>
                    </a:lnTo>
                    <a:close/>
                  </a:path>
                </a:pathLst>
              </a:custGeom>
              <a:blipFill>
                <a:blip r:embed="rId8">
                  <a:extLst>
                    <a:ext uri="{96DAC541-7B7A-43D3-8B79-37D633B846F1}">
                      <asvg:svgBlip xmlns:asvg="http://schemas.microsoft.com/office/drawing/2016/SVG/main" xmlns="" r:embed="rId9"/>
                    </a:ext>
                  </a:extLst>
                </a:blip>
                <a:stretch>
                  <a:fillRect r="-37147"/>
                </a:stretch>
              </a:blipFill>
            </p:spPr>
          </p:sp>
          <p:sp>
            <p:nvSpPr>
              <p:cNvPr id="46" name="Freeform 24">
                <a:extLst>
                  <a:ext uri="{FF2B5EF4-FFF2-40B4-BE49-F238E27FC236}">
                    <a16:creationId xmlns:a16="http://schemas.microsoft.com/office/drawing/2014/main" id="{C6A78AC4-4DDD-D1DE-7A3E-C199AD07147B}"/>
                  </a:ext>
                </a:extLst>
              </p:cNvPr>
              <p:cNvSpPr/>
              <p:nvPr/>
            </p:nvSpPr>
            <p:spPr>
              <a:xfrm>
                <a:off x="1226018"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47" name="Freeform 25">
                <a:extLst>
                  <a:ext uri="{FF2B5EF4-FFF2-40B4-BE49-F238E27FC236}">
                    <a16:creationId xmlns:a16="http://schemas.microsoft.com/office/drawing/2014/main" id="{D92AC3DC-6F11-8ABD-90A8-28E6DC7859BD}"/>
                  </a:ext>
                </a:extLst>
              </p:cNvPr>
              <p:cNvSpPr/>
              <p:nvPr/>
            </p:nvSpPr>
            <p:spPr>
              <a:xfrm>
                <a:off x="9027432"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grpSp>
    </p:spTree>
    <p:custDataLst>
      <p:tags r:id="rId1"/>
    </p:custDataLst>
    <p:extLst>
      <p:ext uri="{BB962C8B-B14F-4D97-AF65-F5344CB8AC3E}">
        <p14:creationId xmlns:p14="http://schemas.microsoft.com/office/powerpoint/2010/main" val="12258602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66FE0A2-3B46-CEE6-FF9E-353BED907654}"/>
              </a:ext>
            </a:extLst>
          </p:cNvPr>
          <p:cNvPicPr>
            <a:picLocks noChangeAspect="1"/>
          </p:cNvPicPr>
          <p:nvPr/>
        </p:nvPicPr>
        <p:blipFill>
          <a:blip r:embed="rId4"/>
          <a:stretch>
            <a:fillRect/>
          </a:stretch>
        </p:blipFill>
        <p:spPr>
          <a:xfrm>
            <a:off x="-1" y="0"/>
            <a:ext cx="18288001" cy="10287000"/>
          </a:xfrm>
          <a:prstGeom prst="rect">
            <a:avLst/>
          </a:prstGeom>
        </p:spPr>
      </p:pic>
      <p:sp>
        <p:nvSpPr>
          <p:cNvPr id="2" name="Freeform 2"/>
          <p:cNvSpPr/>
          <p:nvPr/>
        </p:nvSpPr>
        <p:spPr>
          <a:xfrm rot="-664077">
            <a:off x="11073037" y="2996331"/>
            <a:ext cx="5437255" cy="8330057"/>
          </a:xfrm>
          <a:custGeom>
            <a:avLst/>
            <a:gdLst/>
            <a:ahLst/>
            <a:cxnLst/>
            <a:rect l="l" t="t" r="r" b="b"/>
            <a:pathLst>
              <a:path w="5437255" h="8330057">
                <a:moveTo>
                  <a:pt x="0" y="0"/>
                </a:moveTo>
                <a:lnTo>
                  <a:pt x="5437255" y="0"/>
                </a:lnTo>
                <a:lnTo>
                  <a:pt x="5437255" y="8330057"/>
                </a:lnTo>
                <a:lnTo>
                  <a:pt x="0" y="833005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3" name="Group 3"/>
          <p:cNvGrpSpPr/>
          <p:nvPr/>
        </p:nvGrpSpPr>
        <p:grpSpPr>
          <a:xfrm>
            <a:off x="10990606" y="1391287"/>
            <a:ext cx="352147" cy="352147"/>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AEDDD"/>
            </a:solidFill>
          </p:spPr>
        </p:sp>
      </p:grpSp>
      <p:grpSp>
        <p:nvGrpSpPr>
          <p:cNvPr id="5" name="Group 5"/>
          <p:cNvGrpSpPr/>
          <p:nvPr/>
        </p:nvGrpSpPr>
        <p:grpSpPr>
          <a:xfrm>
            <a:off x="16305639" y="3138852"/>
            <a:ext cx="352147" cy="352147"/>
            <a:chOff x="0" y="0"/>
            <a:chExt cx="6350000" cy="6350000"/>
          </a:xfrm>
        </p:grpSpPr>
        <p:sp>
          <p:nvSpPr>
            <p:cNvPr id="6" name="Freeform 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AEDDD"/>
            </a:solidFill>
          </p:spPr>
        </p:sp>
      </p:grpSp>
      <p:sp>
        <p:nvSpPr>
          <p:cNvPr id="7" name="Freeform 7"/>
          <p:cNvSpPr/>
          <p:nvPr/>
        </p:nvSpPr>
        <p:spPr>
          <a:xfrm rot="-1043994">
            <a:off x="12923740" y="562376"/>
            <a:ext cx="1379404" cy="1379404"/>
          </a:xfrm>
          <a:custGeom>
            <a:avLst/>
            <a:gdLst/>
            <a:ahLst/>
            <a:cxnLst/>
            <a:rect l="l" t="t" r="r" b="b"/>
            <a:pathLst>
              <a:path w="1379404" h="1379404">
                <a:moveTo>
                  <a:pt x="0" y="0"/>
                </a:moveTo>
                <a:lnTo>
                  <a:pt x="1379404" y="0"/>
                </a:lnTo>
                <a:lnTo>
                  <a:pt x="1379404" y="1379404"/>
                </a:lnTo>
                <a:lnTo>
                  <a:pt x="0" y="137940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nvGrpSpPr>
          <p:cNvPr id="8" name="Group 8"/>
          <p:cNvGrpSpPr/>
          <p:nvPr/>
        </p:nvGrpSpPr>
        <p:grpSpPr>
          <a:xfrm>
            <a:off x="1028700" y="2017245"/>
            <a:ext cx="7832808" cy="6252509"/>
            <a:chOff x="0" y="171101"/>
            <a:chExt cx="10443743" cy="8336677"/>
          </a:xfrm>
        </p:grpSpPr>
        <p:sp>
          <p:nvSpPr>
            <p:cNvPr id="9" name="TextBox 9"/>
            <p:cNvSpPr txBox="1"/>
            <p:nvPr/>
          </p:nvSpPr>
          <p:spPr>
            <a:xfrm>
              <a:off x="11289" y="171101"/>
              <a:ext cx="10432454" cy="7599857"/>
            </a:xfrm>
            <a:prstGeom prst="rect">
              <a:avLst/>
            </a:prstGeom>
          </p:spPr>
          <p:txBody>
            <a:bodyPr lIns="0" tIns="0" rIns="0" bIns="0" rtlCol="0" anchor="t">
              <a:spAutoFit/>
            </a:bodyPr>
            <a:lstStyle/>
            <a:p>
              <a:pPr>
                <a:lnSpc>
                  <a:spcPts val="13750"/>
                </a:lnSpc>
                <a:spcBef>
                  <a:spcPts val="600"/>
                </a:spcBef>
                <a:spcAft>
                  <a:spcPts val="600"/>
                </a:spcAft>
              </a:pPr>
              <a:r>
                <a:rPr lang="en-US" sz="18000" b="1" dirty="0">
                  <a:solidFill>
                    <a:srgbClr val="FAEDDD"/>
                  </a:solidFill>
                  <a:latin typeface="Baekmuk Headline"/>
                </a:rPr>
                <a:t>Lucky </a:t>
              </a:r>
            </a:p>
            <a:p>
              <a:pPr>
                <a:lnSpc>
                  <a:spcPts val="13750"/>
                </a:lnSpc>
                <a:spcBef>
                  <a:spcPts val="600"/>
                </a:spcBef>
                <a:spcAft>
                  <a:spcPts val="600"/>
                </a:spcAft>
              </a:pPr>
              <a:r>
                <a:rPr lang="en-US" sz="18000" b="1" dirty="0">
                  <a:solidFill>
                    <a:srgbClr val="FAEDDD"/>
                  </a:solidFill>
                  <a:latin typeface="Baekmuk Headline"/>
                </a:rPr>
                <a:t>Gift </a:t>
              </a:r>
            </a:p>
            <a:p>
              <a:pPr>
                <a:lnSpc>
                  <a:spcPts val="13750"/>
                </a:lnSpc>
                <a:spcBef>
                  <a:spcPts val="600"/>
                </a:spcBef>
                <a:spcAft>
                  <a:spcPts val="600"/>
                </a:spcAft>
              </a:pPr>
              <a:r>
                <a:rPr lang="en-US" sz="18000" b="1" dirty="0">
                  <a:solidFill>
                    <a:srgbClr val="FAEDDD"/>
                  </a:solidFill>
                  <a:latin typeface="Baekmuk Headline"/>
                </a:rPr>
                <a:t>Boxes</a:t>
              </a:r>
            </a:p>
          </p:txBody>
        </p:sp>
        <p:sp>
          <p:nvSpPr>
            <p:cNvPr id="10" name="TextBox 10"/>
            <p:cNvSpPr txBox="1"/>
            <p:nvPr/>
          </p:nvSpPr>
          <p:spPr>
            <a:xfrm>
              <a:off x="0" y="7812203"/>
              <a:ext cx="10063622" cy="695575"/>
            </a:xfrm>
            <a:prstGeom prst="rect">
              <a:avLst/>
            </a:prstGeom>
          </p:spPr>
          <p:txBody>
            <a:bodyPr lIns="0" tIns="0" rIns="0" bIns="0" rtlCol="0" anchor="t">
              <a:spAutoFit/>
            </a:bodyPr>
            <a:lstStyle/>
            <a:p>
              <a:pPr>
                <a:lnSpc>
                  <a:spcPts val="3920"/>
                </a:lnSpc>
              </a:pPr>
              <a:r>
                <a:rPr lang="en-US" sz="4000" dirty="0">
                  <a:solidFill>
                    <a:srgbClr val="FAEDDD"/>
                  </a:solidFill>
                  <a:latin typeface="DM Sans"/>
                </a:rPr>
                <a:t>Let’s open them!</a:t>
              </a:r>
              <a:endParaRPr lang="en-US" sz="2800" dirty="0">
                <a:solidFill>
                  <a:srgbClr val="FAEDDD"/>
                </a:solidFill>
                <a:latin typeface="DM Sans"/>
              </a:endParaRPr>
            </a:p>
          </p:txBody>
        </p:sp>
      </p:grpSp>
      <p:sp>
        <p:nvSpPr>
          <p:cNvPr id="11" name="Freeform 11"/>
          <p:cNvSpPr/>
          <p:nvPr/>
        </p:nvSpPr>
        <p:spPr>
          <a:xfrm rot="-1043994">
            <a:off x="9651780" y="7728828"/>
            <a:ext cx="813464" cy="813464"/>
          </a:xfrm>
          <a:custGeom>
            <a:avLst/>
            <a:gdLst/>
            <a:ahLst/>
            <a:cxnLst/>
            <a:rect l="l" t="t" r="r" b="b"/>
            <a:pathLst>
              <a:path w="813464" h="813464">
                <a:moveTo>
                  <a:pt x="0" y="0"/>
                </a:moveTo>
                <a:lnTo>
                  <a:pt x="813464" y="0"/>
                </a:lnTo>
                <a:lnTo>
                  <a:pt x="813464" y="813463"/>
                </a:lnTo>
                <a:lnTo>
                  <a:pt x="0" y="81346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2" name="Freeform 12"/>
          <p:cNvSpPr/>
          <p:nvPr/>
        </p:nvSpPr>
        <p:spPr>
          <a:xfrm rot="-1043994">
            <a:off x="16760803" y="4736768"/>
            <a:ext cx="813464" cy="813464"/>
          </a:xfrm>
          <a:custGeom>
            <a:avLst/>
            <a:gdLst/>
            <a:ahLst/>
            <a:cxnLst/>
            <a:rect l="l" t="t" r="r" b="b"/>
            <a:pathLst>
              <a:path w="813464" h="813464">
                <a:moveTo>
                  <a:pt x="0" y="0"/>
                </a:moveTo>
                <a:lnTo>
                  <a:pt x="813464" y="0"/>
                </a:lnTo>
                <a:lnTo>
                  <a:pt x="813464" y="813464"/>
                </a:lnTo>
                <a:lnTo>
                  <a:pt x="0" y="81346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p:sndAc>
          <p:stSnd>
            <p:snd r:embed="rId3" name="audio-logo-little-rascal-185093.wav"/>
          </p:stSnd>
        </p:sndAc>
      </p:transition>
    </mc:Choice>
    <mc:Fallback xmlns="">
      <p:transition spd="slow">
        <p:sndAc>
          <p:stSnd>
            <p:snd r:embed="rId9" name="audio-logo-little-rascal-185093.wav"/>
          </p:stSnd>
        </p:sndAc>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704146F-337D-0F14-2975-83C09DD42E56}"/>
              </a:ext>
            </a:extLst>
          </p:cNvPr>
          <p:cNvPicPr>
            <a:picLocks noChangeAspect="1"/>
          </p:cNvPicPr>
          <p:nvPr/>
        </p:nvPicPr>
        <p:blipFill>
          <a:blip r:embed="rId5"/>
          <a:stretch>
            <a:fillRect/>
          </a:stretch>
        </p:blipFill>
        <p:spPr>
          <a:xfrm>
            <a:off x="-1" y="0"/>
            <a:ext cx="18288001" cy="10287000"/>
          </a:xfrm>
          <a:prstGeom prst="rect">
            <a:avLst/>
          </a:prstGeom>
        </p:spPr>
      </p:pic>
      <p:sp>
        <p:nvSpPr>
          <p:cNvPr id="2" name="Freeform 2">
            <a:hlinkClick r:id="rId6" action="ppaction://hlinksldjump"/>
          </p:cNvPr>
          <p:cNvSpPr/>
          <p:nvPr/>
        </p:nvSpPr>
        <p:spPr>
          <a:xfrm>
            <a:off x="-977882" y="1028700"/>
            <a:ext cx="9681437" cy="9221569"/>
          </a:xfrm>
          <a:custGeom>
            <a:avLst/>
            <a:gdLst/>
            <a:ahLst/>
            <a:cxnLst/>
            <a:rect l="l" t="t" r="r" b="b"/>
            <a:pathLst>
              <a:path w="9681437" h="9221569">
                <a:moveTo>
                  <a:pt x="0" y="0"/>
                </a:moveTo>
                <a:lnTo>
                  <a:pt x="9681437" y="0"/>
                </a:lnTo>
                <a:lnTo>
                  <a:pt x="9681437" y="9221569"/>
                </a:lnTo>
                <a:lnTo>
                  <a:pt x="0" y="9221569"/>
                </a:lnTo>
                <a:lnTo>
                  <a:pt x="0" y="0"/>
                </a:lnTo>
                <a:close/>
              </a:path>
            </a:pathLst>
          </a:custGeom>
          <a:blipFill>
            <a:blip r:embed="rId7"/>
            <a:stretch>
              <a:fillRect/>
            </a:stretch>
          </a:blipFill>
        </p:spPr>
      </p:sp>
      <p:sp>
        <p:nvSpPr>
          <p:cNvPr id="3" name="Freeform 3">
            <a:hlinkClick r:id="rId8" action="ppaction://hlinksldjump"/>
          </p:cNvPr>
          <p:cNvSpPr/>
          <p:nvPr/>
        </p:nvSpPr>
        <p:spPr>
          <a:xfrm>
            <a:off x="10434045" y="3588797"/>
            <a:ext cx="3061732" cy="3168674"/>
          </a:xfrm>
          <a:custGeom>
            <a:avLst/>
            <a:gdLst/>
            <a:ahLst/>
            <a:cxnLst/>
            <a:rect l="l" t="t" r="r" b="b"/>
            <a:pathLst>
              <a:path w="3061732" h="3168674">
                <a:moveTo>
                  <a:pt x="0" y="0"/>
                </a:moveTo>
                <a:lnTo>
                  <a:pt x="3061732" y="0"/>
                </a:lnTo>
                <a:lnTo>
                  <a:pt x="3061732" y="3168674"/>
                </a:lnTo>
                <a:lnTo>
                  <a:pt x="0" y="3168674"/>
                </a:lnTo>
                <a:lnTo>
                  <a:pt x="0" y="0"/>
                </a:lnTo>
                <a:close/>
              </a:path>
            </a:pathLst>
          </a:custGeom>
          <a:blipFill>
            <a:blip r:embed="rId9"/>
            <a:stretch>
              <a:fillRect/>
            </a:stretch>
          </a:blipFill>
        </p:spPr>
      </p:sp>
      <p:sp>
        <p:nvSpPr>
          <p:cNvPr id="4" name="Freeform 4">
            <a:hlinkClick r:id="rId10" action="ppaction://hlinksldjump"/>
          </p:cNvPr>
          <p:cNvSpPr/>
          <p:nvPr/>
        </p:nvSpPr>
        <p:spPr>
          <a:xfrm>
            <a:off x="12587969" y="319206"/>
            <a:ext cx="2997662" cy="3324579"/>
          </a:xfrm>
          <a:custGeom>
            <a:avLst/>
            <a:gdLst/>
            <a:ahLst/>
            <a:cxnLst/>
            <a:rect l="l" t="t" r="r" b="b"/>
            <a:pathLst>
              <a:path w="2997662" h="3324579">
                <a:moveTo>
                  <a:pt x="0" y="0"/>
                </a:moveTo>
                <a:lnTo>
                  <a:pt x="2997662" y="0"/>
                </a:lnTo>
                <a:lnTo>
                  <a:pt x="2997662" y="3324579"/>
                </a:lnTo>
                <a:lnTo>
                  <a:pt x="0" y="3324579"/>
                </a:lnTo>
                <a:lnTo>
                  <a:pt x="0" y="0"/>
                </a:lnTo>
                <a:close/>
              </a:path>
            </a:pathLst>
          </a:custGeom>
          <a:blipFill>
            <a:blip r:embed="rId11"/>
            <a:stretch>
              <a:fillRect/>
            </a:stretch>
          </a:blipFill>
        </p:spPr>
      </p:sp>
      <p:sp>
        <p:nvSpPr>
          <p:cNvPr id="5" name="Freeform 5">
            <a:hlinkClick r:id="rId12" action="ppaction://hlinksldjump"/>
          </p:cNvPr>
          <p:cNvSpPr/>
          <p:nvPr/>
        </p:nvSpPr>
        <p:spPr>
          <a:xfrm>
            <a:off x="8225311" y="403358"/>
            <a:ext cx="3061732" cy="3167309"/>
          </a:xfrm>
          <a:custGeom>
            <a:avLst/>
            <a:gdLst/>
            <a:ahLst/>
            <a:cxnLst/>
            <a:rect l="l" t="t" r="r" b="b"/>
            <a:pathLst>
              <a:path w="3061732" h="3167309">
                <a:moveTo>
                  <a:pt x="0" y="0"/>
                </a:moveTo>
                <a:lnTo>
                  <a:pt x="3061732" y="0"/>
                </a:lnTo>
                <a:lnTo>
                  <a:pt x="3061732" y="3167309"/>
                </a:lnTo>
                <a:lnTo>
                  <a:pt x="0" y="3167309"/>
                </a:lnTo>
                <a:lnTo>
                  <a:pt x="0" y="0"/>
                </a:lnTo>
                <a:close/>
              </a:path>
            </a:pathLst>
          </a:custGeom>
          <a:blipFill>
            <a:blip r:embed="rId13"/>
            <a:stretch>
              <a:fillRect/>
            </a:stretch>
          </a:blipFill>
        </p:spPr>
      </p:sp>
      <p:sp>
        <p:nvSpPr>
          <p:cNvPr id="6" name="Freeform 6">
            <a:hlinkClick r:id="rId14" action="ppaction://hlinksldjump"/>
          </p:cNvPr>
          <p:cNvSpPr/>
          <p:nvPr/>
        </p:nvSpPr>
        <p:spPr>
          <a:xfrm>
            <a:off x="13122329" y="6695932"/>
            <a:ext cx="2962045" cy="3285078"/>
          </a:xfrm>
          <a:custGeom>
            <a:avLst/>
            <a:gdLst/>
            <a:ahLst/>
            <a:cxnLst/>
            <a:rect l="l" t="t" r="r" b="b"/>
            <a:pathLst>
              <a:path w="2962045" h="3285078">
                <a:moveTo>
                  <a:pt x="0" y="0"/>
                </a:moveTo>
                <a:lnTo>
                  <a:pt x="2962046" y="0"/>
                </a:lnTo>
                <a:lnTo>
                  <a:pt x="2962046" y="3285078"/>
                </a:lnTo>
                <a:lnTo>
                  <a:pt x="0" y="3285078"/>
                </a:lnTo>
                <a:lnTo>
                  <a:pt x="0" y="0"/>
                </a:lnTo>
                <a:close/>
              </a:path>
            </a:pathLst>
          </a:custGeom>
          <a:blipFill>
            <a:blip r:embed="rId15"/>
            <a:stretch>
              <a:fillRect/>
            </a:stretch>
          </a:blipFill>
        </p:spPr>
      </p:sp>
      <p:sp>
        <p:nvSpPr>
          <p:cNvPr id="7" name="Freeform 7">
            <a:hlinkClick r:id="rId16" action="ppaction://hlinksldjump"/>
          </p:cNvPr>
          <p:cNvSpPr/>
          <p:nvPr/>
        </p:nvSpPr>
        <p:spPr>
          <a:xfrm>
            <a:off x="8343800" y="6938476"/>
            <a:ext cx="2923137" cy="3023935"/>
          </a:xfrm>
          <a:custGeom>
            <a:avLst/>
            <a:gdLst/>
            <a:ahLst/>
            <a:cxnLst/>
            <a:rect l="l" t="t" r="r" b="b"/>
            <a:pathLst>
              <a:path w="2923137" h="3023935">
                <a:moveTo>
                  <a:pt x="0" y="0"/>
                </a:moveTo>
                <a:lnTo>
                  <a:pt x="2923137" y="0"/>
                </a:lnTo>
                <a:lnTo>
                  <a:pt x="2923137" y="3023935"/>
                </a:lnTo>
                <a:lnTo>
                  <a:pt x="0" y="3023935"/>
                </a:lnTo>
                <a:lnTo>
                  <a:pt x="0" y="0"/>
                </a:lnTo>
                <a:close/>
              </a:path>
            </a:pathLst>
          </a:custGeom>
          <a:blipFill>
            <a:blip r:embed="rId17"/>
            <a:stretch>
              <a:fillRect/>
            </a:stretch>
          </a:blipFill>
        </p:spPr>
      </p:sp>
      <p:sp>
        <p:nvSpPr>
          <p:cNvPr id="8" name="Freeform 8">
            <a:hlinkClick r:id="rId18" action="ppaction://hlinksldjump"/>
          </p:cNvPr>
          <p:cNvSpPr/>
          <p:nvPr/>
        </p:nvSpPr>
        <p:spPr>
          <a:xfrm>
            <a:off x="14950169" y="3183896"/>
            <a:ext cx="2967763" cy="3291420"/>
          </a:xfrm>
          <a:custGeom>
            <a:avLst/>
            <a:gdLst/>
            <a:ahLst/>
            <a:cxnLst/>
            <a:rect l="l" t="t" r="r" b="b"/>
            <a:pathLst>
              <a:path w="2967763" h="3291420">
                <a:moveTo>
                  <a:pt x="0" y="0"/>
                </a:moveTo>
                <a:lnTo>
                  <a:pt x="2967763" y="0"/>
                </a:lnTo>
                <a:lnTo>
                  <a:pt x="2967763" y="3291420"/>
                </a:lnTo>
                <a:lnTo>
                  <a:pt x="0" y="3291420"/>
                </a:lnTo>
                <a:lnTo>
                  <a:pt x="0" y="0"/>
                </a:lnTo>
                <a:close/>
              </a:path>
            </a:pathLst>
          </a:custGeom>
          <a:blipFill>
            <a:blip r:embed="rId19"/>
            <a:stretch>
              <a:fillRect/>
            </a:stretch>
          </a:blipFill>
        </p:spPr>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p:sndAc>
          <p:stSnd>
            <p:snd r:embed="rId4" name="drumroll.wav"/>
          </p:stSnd>
        </p:sndAc>
      </p:transition>
    </mc:Choice>
    <mc:Fallback xmlns="">
      <p:transition spd="slow">
        <p:sndAc>
          <p:stSnd>
            <p:snd r:embed="rId20" name="drumroll.wav"/>
          </p:stSnd>
        </p:sndAc>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4E4D8"/>
        </a:solidFill>
        <a:effectLst/>
      </p:bgPr>
    </p:bg>
    <p:spTree>
      <p:nvGrpSpPr>
        <p:cNvPr id="1" name=""/>
        <p:cNvGrpSpPr/>
        <p:nvPr/>
      </p:nvGrpSpPr>
      <p:grpSpPr>
        <a:xfrm>
          <a:off x="0" y="0"/>
          <a:ext cx="0" cy="0"/>
          <a:chOff x="0" y="0"/>
          <a:chExt cx="0" cy="0"/>
        </a:xfrm>
      </p:grpSpPr>
      <p:sp>
        <p:nvSpPr>
          <p:cNvPr id="2" name="Freeform 2"/>
          <p:cNvSpPr/>
          <p:nvPr/>
        </p:nvSpPr>
        <p:spPr>
          <a:xfrm rot="-10472278">
            <a:off x="-3293027" y="2735819"/>
            <a:ext cx="7978708" cy="7849054"/>
          </a:xfrm>
          <a:custGeom>
            <a:avLst/>
            <a:gdLst/>
            <a:ahLst/>
            <a:cxnLst/>
            <a:rect l="l" t="t" r="r" b="b"/>
            <a:pathLst>
              <a:path w="7978708" h="7849054">
                <a:moveTo>
                  <a:pt x="0" y="0"/>
                </a:moveTo>
                <a:lnTo>
                  <a:pt x="7978708" y="0"/>
                </a:lnTo>
                <a:lnTo>
                  <a:pt x="7978708" y="7849054"/>
                </a:lnTo>
                <a:lnTo>
                  <a:pt x="0" y="784905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5" name="Freeform 15"/>
          <p:cNvSpPr/>
          <p:nvPr/>
        </p:nvSpPr>
        <p:spPr>
          <a:xfrm rot="-426114">
            <a:off x="13416220" y="-851409"/>
            <a:ext cx="6819840" cy="6709017"/>
          </a:xfrm>
          <a:custGeom>
            <a:avLst/>
            <a:gdLst/>
            <a:ahLst/>
            <a:cxnLst/>
            <a:rect l="l" t="t" r="r" b="b"/>
            <a:pathLst>
              <a:path w="6819840" h="6709017">
                <a:moveTo>
                  <a:pt x="0" y="0"/>
                </a:moveTo>
                <a:lnTo>
                  <a:pt x="6819840" y="0"/>
                </a:lnTo>
                <a:lnTo>
                  <a:pt x="6819840" y="6709017"/>
                </a:lnTo>
                <a:lnTo>
                  <a:pt x="0" y="670901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4" name="Freeform 24"/>
          <p:cNvSpPr/>
          <p:nvPr/>
        </p:nvSpPr>
        <p:spPr>
          <a:xfrm>
            <a:off x="358628" y="1033765"/>
            <a:ext cx="1340144" cy="1340144"/>
          </a:xfrm>
          <a:custGeom>
            <a:avLst/>
            <a:gdLst/>
            <a:ahLst/>
            <a:cxnLst/>
            <a:rect l="l" t="t" r="r" b="b"/>
            <a:pathLst>
              <a:path w="1340144" h="1340144">
                <a:moveTo>
                  <a:pt x="0" y="0"/>
                </a:moveTo>
                <a:lnTo>
                  <a:pt x="1340144" y="0"/>
                </a:lnTo>
                <a:lnTo>
                  <a:pt x="1340144" y="1340143"/>
                </a:lnTo>
                <a:lnTo>
                  <a:pt x="0" y="134014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5" name="TextBox 25"/>
          <p:cNvSpPr txBox="1"/>
          <p:nvPr/>
        </p:nvSpPr>
        <p:spPr>
          <a:xfrm>
            <a:off x="3581400" y="859388"/>
            <a:ext cx="10104701" cy="811441"/>
          </a:xfrm>
          <a:prstGeom prst="rect">
            <a:avLst/>
          </a:prstGeom>
        </p:spPr>
        <p:txBody>
          <a:bodyPr lIns="0" tIns="0" rIns="0" bIns="0" rtlCol="0" anchor="t">
            <a:spAutoFit/>
          </a:bodyPr>
          <a:lstStyle/>
          <a:p>
            <a:pPr algn="ctr">
              <a:lnSpc>
                <a:spcPts val="6192"/>
              </a:lnSpc>
            </a:pPr>
            <a:r>
              <a:rPr lang="en-US" sz="7200" dirty="0">
                <a:solidFill>
                  <a:srgbClr val="8F4251"/>
                </a:solidFill>
                <a:latin typeface="Gliker"/>
              </a:rPr>
              <a:t>What’s the matter?</a:t>
            </a:r>
          </a:p>
        </p:txBody>
      </p:sp>
      <p:sp>
        <p:nvSpPr>
          <p:cNvPr id="31" name="Freeform 31">
            <a:hlinkClick r:id="rId11" action="ppaction://hlinksldjump"/>
          </p:cNvPr>
          <p:cNvSpPr/>
          <p:nvPr/>
        </p:nvSpPr>
        <p:spPr>
          <a:xfrm>
            <a:off x="14900252" y="7528123"/>
            <a:ext cx="1340144" cy="1340144"/>
          </a:xfrm>
          <a:custGeom>
            <a:avLst/>
            <a:gdLst/>
            <a:ahLst/>
            <a:cxnLst/>
            <a:rect l="l" t="t" r="r" b="b"/>
            <a:pathLst>
              <a:path w="1340144" h="1340144">
                <a:moveTo>
                  <a:pt x="0" y="0"/>
                </a:moveTo>
                <a:lnTo>
                  <a:pt x="1340144" y="0"/>
                </a:lnTo>
                <a:lnTo>
                  <a:pt x="1340144" y="1340144"/>
                </a:lnTo>
                <a:lnTo>
                  <a:pt x="0" y="134014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32" name="Freeform 3">
            <a:extLst>
              <a:ext uri="{FF2B5EF4-FFF2-40B4-BE49-F238E27FC236}">
                <a16:creationId xmlns:a16="http://schemas.microsoft.com/office/drawing/2014/main" id="{72EE22DF-C377-6813-FAF1-F0736277ADD6}"/>
              </a:ext>
            </a:extLst>
          </p:cNvPr>
          <p:cNvSpPr/>
          <p:nvPr/>
        </p:nvSpPr>
        <p:spPr>
          <a:xfrm>
            <a:off x="5867400" y="1703837"/>
            <a:ext cx="5861658" cy="6268069"/>
          </a:xfrm>
          <a:custGeom>
            <a:avLst/>
            <a:gdLst/>
            <a:ahLst/>
            <a:cxnLst/>
            <a:rect l="l" t="t" r="r" b="b"/>
            <a:pathLst>
              <a:path w="4497527" h="4908624">
                <a:moveTo>
                  <a:pt x="0" y="0"/>
                </a:moveTo>
                <a:lnTo>
                  <a:pt x="4497527" y="0"/>
                </a:lnTo>
                <a:lnTo>
                  <a:pt x="4497527" y="4908624"/>
                </a:lnTo>
                <a:lnTo>
                  <a:pt x="0" y="4908624"/>
                </a:lnTo>
                <a:lnTo>
                  <a:pt x="0" y="0"/>
                </a:lnTo>
                <a:close/>
              </a:path>
            </a:pathLst>
          </a:custGeom>
          <a:blipFill>
            <a:blip r:embed="rId12"/>
            <a:stretch>
              <a:fillRect/>
            </a:stretch>
          </a:blipFill>
        </p:spPr>
      </p:sp>
      <p:sp>
        <p:nvSpPr>
          <p:cNvPr id="33" name="TextBox 25">
            <a:extLst>
              <a:ext uri="{FF2B5EF4-FFF2-40B4-BE49-F238E27FC236}">
                <a16:creationId xmlns:a16="http://schemas.microsoft.com/office/drawing/2014/main" id="{C19EE351-70D6-A6D8-367E-81F6B4F686FA}"/>
              </a:ext>
            </a:extLst>
          </p:cNvPr>
          <p:cNvSpPr txBox="1"/>
          <p:nvPr/>
        </p:nvSpPr>
        <p:spPr>
          <a:xfrm>
            <a:off x="5486400" y="8852579"/>
            <a:ext cx="10104701" cy="811441"/>
          </a:xfrm>
          <a:prstGeom prst="rect">
            <a:avLst/>
          </a:prstGeom>
        </p:spPr>
        <p:txBody>
          <a:bodyPr lIns="0" tIns="0" rIns="0" bIns="0" rtlCol="0" anchor="t">
            <a:spAutoFit/>
          </a:bodyPr>
          <a:lstStyle/>
          <a:p>
            <a:pPr marL="857250" indent="-857250" algn="ctr">
              <a:lnSpc>
                <a:spcPts val="6192"/>
              </a:lnSpc>
              <a:buFont typeface="Wingdings" panose="05000000000000000000" pitchFamily="2" charset="2"/>
              <a:buChar char="Ø"/>
            </a:pPr>
            <a:r>
              <a:rPr lang="en-US" sz="7200" dirty="0">
                <a:latin typeface="Gliker"/>
              </a:rPr>
              <a:t>I have a headache.</a:t>
            </a:r>
          </a:p>
        </p:txBody>
      </p:sp>
      <p:pic>
        <p:nvPicPr>
          <p:cNvPr id="34" name="Track 42">
            <a:hlinkClick r:id="" action="ppaction://media"/>
            <a:extLst>
              <a:ext uri="{FF2B5EF4-FFF2-40B4-BE49-F238E27FC236}">
                <a16:creationId xmlns:a16="http://schemas.microsoft.com/office/drawing/2014/main" id="{21A510E2-99A5-5DEB-0785-AA4CEAF31A57}"/>
              </a:ext>
            </a:extLst>
          </p:cNvPr>
          <p:cNvPicPr>
            <a:picLocks noChangeAspect="1"/>
          </p:cNvPicPr>
          <p:nvPr>
            <a:audioFile r:link="rId2"/>
            <p:extLst>
              <p:ext uri="{DAA4B4D4-6D71-4841-9C94-3DE7FCFB9230}">
                <p14:media xmlns:p14="http://schemas.microsoft.com/office/powerpoint/2010/main" r:embed="rId3">
                  <p14:trim st="41196" end="20170.5312"/>
                </p14:media>
              </p:ext>
            </p:extLst>
          </p:nvPr>
        </p:nvPicPr>
        <p:blipFill>
          <a:blip r:embed="rId13"/>
          <a:stretch>
            <a:fillRect/>
          </a:stretch>
        </p:blipFill>
        <p:spPr>
          <a:xfrm>
            <a:off x="18927499" y="7967195"/>
            <a:ext cx="1311275" cy="131127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p:sndAc>
          <p:stSnd>
            <p:snd r:embed="rId6" name="chimes.wav"/>
          </p:stSnd>
        </p:sndAc>
      </p:transition>
    </mc:Choice>
    <mc:Fallback xmlns="">
      <p:transition spd="slow">
        <p:sndAc>
          <p:stSnd>
            <p:snd r:embed="rId1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0-#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3809"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4"/>
                </p:tgtEl>
              </p:cMediaNode>
            </p:audio>
          </p:childTnLst>
        </p:cTn>
      </p:par>
    </p:tnLst>
    <p:bldLst>
      <p:bldP spid="3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84129E-1F08-F1F6-C4B8-DC0855094E49}"/>
              </a:ext>
            </a:extLst>
          </p:cNvPr>
          <p:cNvPicPr>
            <a:picLocks noChangeAspect="1"/>
          </p:cNvPicPr>
          <p:nvPr/>
        </p:nvPicPr>
        <p:blipFill>
          <a:blip r:embed="rId7"/>
          <a:stretch>
            <a:fillRect/>
          </a:stretch>
        </p:blipFill>
        <p:spPr>
          <a:xfrm>
            <a:off x="0" y="0"/>
            <a:ext cx="18390830" cy="10287000"/>
          </a:xfrm>
          <a:prstGeom prst="rect">
            <a:avLst/>
          </a:prstGeom>
        </p:spPr>
      </p:pic>
      <p:sp>
        <p:nvSpPr>
          <p:cNvPr id="2" name="Freeform 2"/>
          <p:cNvSpPr/>
          <p:nvPr/>
        </p:nvSpPr>
        <p:spPr>
          <a:xfrm rot="-10472278">
            <a:off x="-3293027" y="2735819"/>
            <a:ext cx="7978708" cy="7849054"/>
          </a:xfrm>
          <a:custGeom>
            <a:avLst/>
            <a:gdLst/>
            <a:ahLst/>
            <a:cxnLst/>
            <a:rect l="l" t="t" r="r" b="b"/>
            <a:pathLst>
              <a:path w="7978708" h="7849054">
                <a:moveTo>
                  <a:pt x="0" y="0"/>
                </a:moveTo>
                <a:lnTo>
                  <a:pt x="7978708" y="0"/>
                </a:lnTo>
                <a:lnTo>
                  <a:pt x="7978708" y="7849054"/>
                </a:lnTo>
                <a:lnTo>
                  <a:pt x="0" y="784905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5" name="Freeform 15"/>
          <p:cNvSpPr/>
          <p:nvPr/>
        </p:nvSpPr>
        <p:spPr>
          <a:xfrm rot="-426114">
            <a:off x="13416220" y="-851409"/>
            <a:ext cx="6819840" cy="6709017"/>
          </a:xfrm>
          <a:custGeom>
            <a:avLst/>
            <a:gdLst/>
            <a:ahLst/>
            <a:cxnLst/>
            <a:rect l="l" t="t" r="r" b="b"/>
            <a:pathLst>
              <a:path w="6819840" h="6709017">
                <a:moveTo>
                  <a:pt x="0" y="0"/>
                </a:moveTo>
                <a:lnTo>
                  <a:pt x="6819840" y="0"/>
                </a:lnTo>
                <a:lnTo>
                  <a:pt x="6819840" y="6709017"/>
                </a:lnTo>
                <a:lnTo>
                  <a:pt x="0" y="670901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4" name="Freeform 24"/>
          <p:cNvSpPr/>
          <p:nvPr/>
        </p:nvSpPr>
        <p:spPr>
          <a:xfrm>
            <a:off x="358628" y="1033765"/>
            <a:ext cx="1340144" cy="1340144"/>
          </a:xfrm>
          <a:custGeom>
            <a:avLst/>
            <a:gdLst/>
            <a:ahLst/>
            <a:cxnLst/>
            <a:rect l="l" t="t" r="r" b="b"/>
            <a:pathLst>
              <a:path w="1340144" h="1340144">
                <a:moveTo>
                  <a:pt x="0" y="0"/>
                </a:moveTo>
                <a:lnTo>
                  <a:pt x="1340144" y="0"/>
                </a:lnTo>
                <a:lnTo>
                  <a:pt x="1340144" y="1340143"/>
                </a:lnTo>
                <a:lnTo>
                  <a:pt x="0" y="134014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3" name="TextBox 25">
            <a:extLst>
              <a:ext uri="{FF2B5EF4-FFF2-40B4-BE49-F238E27FC236}">
                <a16:creationId xmlns:a16="http://schemas.microsoft.com/office/drawing/2014/main" id="{64CE04B2-DFB2-E3FA-54FE-03B15D1E7E4F}"/>
              </a:ext>
            </a:extLst>
          </p:cNvPr>
          <p:cNvSpPr txBox="1"/>
          <p:nvPr/>
        </p:nvSpPr>
        <p:spPr>
          <a:xfrm>
            <a:off x="3581400" y="1313804"/>
            <a:ext cx="10104701" cy="811441"/>
          </a:xfrm>
          <a:prstGeom prst="rect">
            <a:avLst/>
          </a:prstGeom>
        </p:spPr>
        <p:txBody>
          <a:bodyPr lIns="0" tIns="0" rIns="0" bIns="0" rtlCol="0" anchor="t">
            <a:spAutoFit/>
          </a:bodyPr>
          <a:lstStyle/>
          <a:p>
            <a:pPr algn="ctr">
              <a:lnSpc>
                <a:spcPts val="6192"/>
              </a:lnSpc>
            </a:pPr>
            <a:r>
              <a:rPr lang="en-US" sz="7200" dirty="0">
                <a:solidFill>
                  <a:srgbClr val="8F4251"/>
                </a:solidFill>
                <a:latin typeface="Gliker"/>
              </a:rPr>
              <a:t>What’s the matter?</a:t>
            </a:r>
          </a:p>
        </p:txBody>
      </p:sp>
      <p:sp>
        <p:nvSpPr>
          <p:cNvPr id="6" name="Freeform 5">
            <a:extLst>
              <a:ext uri="{FF2B5EF4-FFF2-40B4-BE49-F238E27FC236}">
                <a16:creationId xmlns:a16="http://schemas.microsoft.com/office/drawing/2014/main" id="{3672F704-9FA6-0E4C-7D12-79FD0AF2D620}"/>
              </a:ext>
            </a:extLst>
          </p:cNvPr>
          <p:cNvSpPr/>
          <p:nvPr/>
        </p:nvSpPr>
        <p:spPr>
          <a:xfrm>
            <a:off x="6527559" y="2638140"/>
            <a:ext cx="4879187" cy="5010719"/>
          </a:xfrm>
          <a:custGeom>
            <a:avLst/>
            <a:gdLst/>
            <a:ahLst/>
            <a:cxnLst/>
            <a:rect l="l" t="t" r="r" b="b"/>
            <a:pathLst>
              <a:path w="4879187" h="5010719">
                <a:moveTo>
                  <a:pt x="0" y="0"/>
                </a:moveTo>
                <a:lnTo>
                  <a:pt x="4879188" y="0"/>
                </a:lnTo>
                <a:lnTo>
                  <a:pt x="4879188" y="5010719"/>
                </a:lnTo>
                <a:lnTo>
                  <a:pt x="0" y="5010719"/>
                </a:lnTo>
                <a:lnTo>
                  <a:pt x="0" y="0"/>
                </a:lnTo>
                <a:close/>
              </a:path>
            </a:pathLst>
          </a:custGeom>
          <a:blipFill>
            <a:blip r:embed="rId12"/>
            <a:stretch>
              <a:fillRect/>
            </a:stretch>
          </a:blipFill>
        </p:spPr>
      </p:sp>
      <p:sp>
        <p:nvSpPr>
          <p:cNvPr id="7" name="TextBox 25">
            <a:extLst>
              <a:ext uri="{FF2B5EF4-FFF2-40B4-BE49-F238E27FC236}">
                <a16:creationId xmlns:a16="http://schemas.microsoft.com/office/drawing/2014/main" id="{C6855003-9354-C807-753A-70421C41B9EB}"/>
              </a:ext>
            </a:extLst>
          </p:cNvPr>
          <p:cNvSpPr txBox="1"/>
          <p:nvPr/>
        </p:nvSpPr>
        <p:spPr>
          <a:xfrm>
            <a:off x="4251012" y="8446859"/>
            <a:ext cx="11887200" cy="811441"/>
          </a:xfrm>
          <a:prstGeom prst="rect">
            <a:avLst/>
          </a:prstGeom>
        </p:spPr>
        <p:txBody>
          <a:bodyPr wrap="square" lIns="0" tIns="0" rIns="0" bIns="0" rtlCol="0" anchor="t">
            <a:spAutoFit/>
          </a:bodyPr>
          <a:lstStyle/>
          <a:p>
            <a:pPr marL="857250" indent="-857250" algn="ctr">
              <a:lnSpc>
                <a:spcPts val="6192"/>
              </a:lnSpc>
              <a:buFont typeface="Wingdings" panose="05000000000000000000" pitchFamily="2" charset="2"/>
              <a:buChar char="Ø"/>
            </a:pPr>
            <a:r>
              <a:rPr lang="en-US" sz="7200" dirty="0">
                <a:latin typeface="Gliker"/>
              </a:rPr>
              <a:t>I have a stomach ache.</a:t>
            </a:r>
          </a:p>
        </p:txBody>
      </p:sp>
      <p:pic>
        <p:nvPicPr>
          <p:cNvPr id="8" name="Track 42">
            <a:hlinkClick r:id="" action="ppaction://media"/>
            <a:extLst>
              <a:ext uri="{FF2B5EF4-FFF2-40B4-BE49-F238E27FC236}">
                <a16:creationId xmlns:a16="http://schemas.microsoft.com/office/drawing/2014/main" id="{15266373-3A0F-2FCB-BA85-FB0DF29FB6D4}"/>
              </a:ext>
            </a:extLst>
          </p:cNvPr>
          <p:cNvPicPr>
            <a:picLocks noChangeAspect="1"/>
          </p:cNvPicPr>
          <p:nvPr>
            <a:audioFile r:link="rId2"/>
            <p:extLst>
              <p:ext uri="{DAA4B4D4-6D71-4841-9C94-3DE7FCFB9230}">
                <p14:media xmlns:p14="http://schemas.microsoft.com/office/powerpoint/2010/main" r:embed="rId3">
                  <p14:trim st="58942" end="2291.5312"/>
                </p14:media>
              </p:ext>
            </p:extLst>
          </p:nvPr>
        </p:nvPicPr>
        <p:blipFill>
          <a:blip r:embed="rId13"/>
          <a:stretch>
            <a:fillRect/>
          </a:stretch>
        </p:blipFill>
        <p:spPr>
          <a:xfrm>
            <a:off x="18927499" y="7967195"/>
            <a:ext cx="1311275" cy="1311275"/>
          </a:xfrm>
          <a:prstGeom prst="rect">
            <a:avLst/>
          </a:prstGeom>
        </p:spPr>
      </p:pic>
      <p:sp>
        <p:nvSpPr>
          <p:cNvPr id="9" name="Freeform 31">
            <a:hlinkClick r:id="rId14" action="ppaction://hlinksldjump"/>
            <a:extLst>
              <a:ext uri="{FF2B5EF4-FFF2-40B4-BE49-F238E27FC236}">
                <a16:creationId xmlns:a16="http://schemas.microsoft.com/office/drawing/2014/main" id="{BD85B515-F58E-1945-A83D-F1B078237898}"/>
              </a:ext>
            </a:extLst>
          </p:cNvPr>
          <p:cNvSpPr/>
          <p:nvPr/>
        </p:nvSpPr>
        <p:spPr>
          <a:xfrm>
            <a:off x="15608519" y="7146435"/>
            <a:ext cx="1340144" cy="1340144"/>
          </a:xfrm>
          <a:custGeom>
            <a:avLst/>
            <a:gdLst/>
            <a:ahLst/>
            <a:cxnLst/>
            <a:rect l="l" t="t" r="r" b="b"/>
            <a:pathLst>
              <a:path w="1340144" h="1340144">
                <a:moveTo>
                  <a:pt x="0" y="0"/>
                </a:moveTo>
                <a:lnTo>
                  <a:pt x="1340144" y="0"/>
                </a:lnTo>
                <a:lnTo>
                  <a:pt x="1340144" y="1340144"/>
                </a:lnTo>
                <a:lnTo>
                  <a:pt x="0" y="134014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Tree>
    <p:custDataLst>
      <p:tags r:id="rId1"/>
    </p:custDataLst>
    <p:extLst>
      <p:ext uri="{BB962C8B-B14F-4D97-AF65-F5344CB8AC3E}">
        <p14:creationId xmlns:p14="http://schemas.microsoft.com/office/powerpoint/2010/main" val="2049798827"/>
      </p:ext>
    </p:extLst>
  </p:cSld>
  <p:clrMapOvr>
    <a:masterClrMapping/>
  </p:clrMapOvr>
  <mc:AlternateContent xmlns:mc="http://schemas.openxmlformats.org/markup-compatibility/2006" xmlns:p14="http://schemas.microsoft.com/office/powerpoint/2010/main">
    <mc:Choice Requires="p14">
      <p:transition spd="slow" p14:dur="2000">
        <p:sndAc>
          <p:stSnd>
            <p:snd r:embed="rId6" name="chimes.wav"/>
          </p:stSnd>
        </p:sndAc>
      </p:transition>
    </mc:Choice>
    <mc:Fallback xmlns="">
      <p:transition spd="slow">
        <p:sndAc>
          <p:stSnd>
            <p:snd r:embed="rId1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394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8"/>
                </p:tgtEl>
              </p:cMediaNode>
            </p:audio>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0F23BA-650E-1F5E-E20E-DACCF859BB3D}"/>
              </a:ext>
            </a:extLst>
          </p:cNvPr>
          <p:cNvPicPr>
            <a:picLocks noChangeAspect="1"/>
          </p:cNvPicPr>
          <p:nvPr/>
        </p:nvPicPr>
        <p:blipFill>
          <a:blip r:embed="rId5"/>
          <a:stretch>
            <a:fillRect/>
          </a:stretch>
        </p:blipFill>
        <p:spPr>
          <a:xfrm>
            <a:off x="0" y="0"/>
            <a:ext cx="18390830" cy="10287000"/>
          </a:xfrm>
          <a:prstGeom prst="rect">
            <a:avLst/>
          </a:prstGeom>
        </p:spPr>
      </p:pic>
      <p:sp>
        <p:nvSpPr>
          <p:cNvPr id="2" name="Freeform 2"/>
          <p:cNvSpPr/>
          <p:nvPr/>
        </p:nvSpPr>
        <p:spPr>
          <a:xfrm rot="-10472278">
            <a:off x="-3293027" y="2735819"/>
            <a:ext cx="7978708" cy="7849054"/>
          </a:xfrm>
          <a:custGeom>
            <a:avLst/>
            <a:gdLst/>
            <a:ahLst/>
            <a:cxnLst/>
            <a:rect l="l" t="t" r="r" b="b"/>
            <a:pathLst>
              <a:path w="7978708" h="7849054">
                <a:moveTo>
                  <a:pt x="0" y="0"/>
                </a:moveTo>
                <a:lnTo>
                  <a:pt x="7978708" y="0"/>
                </a:lnTo>
                <a:lnTo>
                  <a:pt x="7978708" y="7849054"/>
                </a:lnTo>
                <a:lnTo>
                  <a:pt x="0" y="78490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5" name="Freeform 15"/>
          <p:cNvSpPr/>
          <p:nvPr/>
        </p:nvSpPr>
        <p:spPr>
          <a:xfrm rot="-426114">
            <a:off x="13416220" y="-851409"/>
            <a:ext cx="6819840" cy="6709017"/>
          </a:xfrm>
          <a:custGeom>
            <a:avLst/>
            <a:gdLst/>
            <a:ahLst/>
            <a:cxnLst/>
            <a:rect l="l" t="t" r="r" b="b"/>
            <a:pathLst>
              <a:path w="6819840" h="6709017">
                <a:moveTo>
                  <a:pt x="0" y="0"/>
                </a:moveTo>
                <a:lnTo>
                  <a:pt x="6819840" y="0"/>
                </a:lnTo>
                <a:lnTo>
                  <a:pt x="6819840" y="6709017"/>
                </a:lnTo>
                <a:lnTo>
                  <a:pt x="0" y="670901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4" name="Freeform 24"/>
          <p:cNvSpPr/>
          <p:nvPr/>
        </p:nvSpPr>
        <p:spPr>
          <a:xfrm>
            <a:off x="358628" y="1033765"/>
            <a:ext cx="1340144" cy="1340144"/>
          </a:xfrm>
          <a:custGeom>
            <a:avLst/>
            <a:gdLst/>
            <a:ahLst/>
            <a:cxnLst/>
            <a:rect l="l" t="t" r="r" b="b"/>
            <a:pathLst>
              <a:path w="1340144" h="1340144">
                <a:moveTo>
                  <a:pt x="0" y="0"/>
                </a:moveTo>
                <a:lnTo>
                  <a:pt x="1340144" y="0"/>
                </a:lnTo>
                <a:lnTo>
                  <a:pt x="1340144" y="1340143"/>
                </a:lnTo>
                <a:lnTo>
                  <a:pt x="0" y="134014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pic>
        <p:nvPicPr>
          <p:cNvPr id="6" name="Picture 4">
            <a:extLst>
              <a:ext uri="{FF2B5EF4-FFF2-40B4-BE49-F238E27FC236}">
                <a16:creationId xmlns:a16="http://schemas.microsoft.com/office/drawing/2014/main" id="{89FAD48B-3BE3-D5A9-65DB-D528B61EAAF2}"/>
              </a:ext>
            </a:extLst>
          </p:cNvPr>
          <p:cNvPicPr>
            <a:picLocks noChangeAspect="1"/>
          </p:cNvPicPr>
          <p:nvPr/>
        </p:nvPicPr>
        <p:blipFill>
          <a:blip r:embed="rId10"/>
          <a:srcRect/>
          <a:stretch>
            <a:fillRect/>
          </a:stretch>
        </p:blipFill>
        <p:spPr>
          <a:xfrm>
            <a:off x="3988659" y="1000147"/>
            <a:ext cx="8689602" cy="9244260"/>
          </a:xfrm>
          <a:prstGeom prst="rect">
            <a:avLst/>
          </a:prstGeom>
        </p:spPr>
      </p:pic>
      <p:sp>
        <p:nvSpPr>
          <p:cNvPr id="7" name="Rectangle 6">
            <a:extLst>
              <a:ext uri="{FF2B5EF4-FFF2-40B4-BE49-F238E27FC236}">
                <a16:creationId xmlns:a16="http://schemas.microsoft.com/office/drawing/2014/main" id="{5CF8EE01-8059-0903-6956-ABD0A11EAF32}"/>
              </a:ext>
            </a:extLst>
          </p:cNvPr>
          <p:cNvSpPr/>
          <p:nvPr/>
        </p:nvSpPr>
        <p:spPr>
          <a:xfrm>
            <a:off x="2819400" y="579032"/>
            <a:ext cx="10648642" cy="2215991"/>
          </a:xfrm>
          <a:prstGeom prst="rect">
            <a:avLst/>
          </a:prstGeom>
          <a:noFill/>
        </p:spPr>
        <p:txBody>
          <a:bodyPr wrap="square">
            <a:spAutoFit/>
          </a:bodyPr>
          <a:lstStyle/>
          <a:p>
            <a:pPr algn="ctr">
              <a:defRPr/>
            </a:pPr>
            <a:r>
              <a:rPr lang="en-US" sz="13800" dirty="0">
                <a:ln w="18415" cmpd="sng">
                  <a:solidFill>
                    <a:srgbClr val="FFFFFF"/>
                  </a:solidFill>
                  <a:prstDash val="solid"/>
                </a:ln>
                <a:solidFill>
                  <a:srgbClr val="C00000"/>
                </a:solidFill>
                <a:effectLst>
                  <a:outerShdw blurRad="63500" dir="3600000" algn="tl" rotWithShape="0">
                    <a:srgbClr val="000000">
                      <a:alpha val="70000"/>
                    </a:srgbClr>
                  </a:outerShdw>
                </a:effectLst>
                <a:latin typeface="Kristen ITC" panose="03050502040202030202" pitchFamily="66" charset="0"/>
              </a:rPr>
              <a:t> </a:t>
            </a:r>
            <a:r>
              <a:rPr lang="en-US" sz="8800" dirty="0">
                <a:ln w="18415" cmpd="sng">
                  <a:solidFill>
                    <a:srgbClr val="FFFFFF"/>
                  </a:solidFill>
                  <a:prstDash val="solid"/>
                </a:ln>
                <a:solidFill>
                  <a:srgbClr val="C00000"/>
                </a:solidFill>
                <a:effectLst>
                  <a:outerShdw blurRad="63500" dir="3600000" algn="tl" rotWithShape="0">
                    <a:srgbClr val="000000">
                      <a:alpha val="70000"/>
                    </a:srgbClr>
                  </a:outerShdw>
                </a:effectLst>
                <a:latin typeface="Kristen ITC" panose="03050502040202030202" pitchFamily="66" charset="0"/>
              </a:rPr>
              <a:t>double scores!</a:t>
            </a:r>
            <a:endParaRPr lang="en-US" sz="13800" dirty="0">
              <a:ln w="18415" cmpd="sng">
                <a:solidFill>
                  <a:srgbClr val="FFFFFF"/>
                </a:solidFill>
                <a:prstDash val="solid"/>
              </a:ln>
              <a:solidFill>
                <a:srgbClr val="C00000"/>
              </a:solidFill>
              <a:effectLst>
                <a:outerShdw blurRad="63500" dir="3600000" algn="tl" rotWithShape="0">
                  <a:srgbClr val="000000">
                    <a:alpha val="70000"/>
                  </a:srgbClr>
                </a:outerShdw>
              </a:effectLst>
              <a:latin typeface="Kristen ITC" panose="03050502040202030202" pitchFamily="66" charset="0"/>
            </a:endParaRPr>
          </a:p>
        </p:txBody>
      </p:sp>
      <p:sp>
        <p:nvSpPr>
          <p:cNvPr id="8" name="Freeform 31">
            <a:hlinkClick r:id="rId11" action="ppaction://hlinksldjump"/>
            <a:extLst>
              <a:ext uri="{FF2B5EF4-FFF2-40B4-BE49-F238E27FC236}">
                <a16:creationId xmlns:a16="http://schemas.microsoft.com/office/drawing/2014/main" id="{924D5F7B-EB84-F5DF-91CE-DA4E5D9B25CD}"/>
              </a:ext>
            </a:extLst>
          </p:cNvPr>
          <p:cNvSpPr/>
          <p:nvPr/>
        </p:nvSpPr>
        <p:spPr>
          <a:xfrm>
            <a:off x="16532896" y="8496300"/>
            <a:ext cx="1340144" cy="1340144"/>
          </a:xfrm>
          <a:custGeom>
            <a:avLst/>
            <a:gdLst/>
            <a:ahLst/>
            <a:cxnLst/>
            <a:rect l="l" t="t" r="r" b="b"/>
            <a:pathLst>
              <a:path w="1340144" h="1340144">
                <a:moveTo>
                  <a:pt x="0" y="0"/>
                </a:moveTo>
                <a:lnTo>
                  <a:pt x="1340144" y="0"/>
                </a:lnTo>
                <a:lnTo>
                  <a:pt x="1340144" y="1340144"/>
                </a:lnTo>
                <a:lnTo>
                  <a:pt x="0" y="134014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Tree>
    <p:custDataLst>
      <p:tags r:id="rId1"/>
    </p:custDataLst>
    <p:extLst>
      <p:ext uri="{BB962C8B-B14F-4D97-AF65-F5344CB8AC3E}">
        <p14:creationId xmlns:p14="http://schemas.microsoft.com/office/powerpoint/2010/main" val="1574141588"/>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065492_tadawav-80833.wav"/>
          </p:stSnd>
        </p:sndAc>
      </p:transition>
    </mc:Choice>
    <mc:Fallback xmlns="">
      <p:transition spd="slow">
        <p:sndAc>
          <p:stSnd>
            <p:snd r:embed="rId12" name="065492_tadawav-80833.wav"/>
          </p:stSnd>
        </p:sndAc>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76D5AB-66B1-7371-CE0F-3C40CBEDF403}"/>
              </a:ext>
            </a:extLst>
          </p:cNvPr>
          <p:cNvPicPr>
            <a:picLocks noChangeAspect="1"/>
          </p:cNvPicPr>
          <p:nvPr/>
        </p:nvPicPr>
        <p:blipFill>
          <a:blip r:embed="rId7"/>
          <a:stretch>
            <a:fillRect/>
          </a:stretch>
        </p:blipFill>
        <p:spPr>
          <a:xfrm>
            <a:off x="0" y="0"/>
            <a:ext cx="18390830" cy="10287000"/>
          </a:xfrm>
          <a:prstGeom prst="rect">
            <a:avLst/>
          </a:prstGeom>
        </p:spPr>
      </p:pic>
      <p:sp>
        <p:nvSpPr>
          <p:cNvPr id="2" name="Freeform 2"/>
          <p:cNvSpPr/>
          <p:nvPr/>
        </p:nvSpPr>
        <p:spPr>
          <a:xfrm rot="-10472278">
            <a:off x="-3293027" y="2735819"/>
            <a:ext cx="7978708" cy="7849054"/>
          </a:xfrm>
          <a:custGeom>
            <a:avLst/>
            <a:gdLst/>
            <a:ahLst/>
            <a:cxnLst/>
            <a:rect l="l" t="t" r="r" b="b"/>
            <a:pathLst>
              <a:path w="7978708" h="7849054">
                <a:moveTo>
                  <a:pt x="0" y="0"/>
                </a:moveTo>
                <a:lnTo>
                  <a:pt x="7978708" y="0"/>
                </a:lnTo>
                <a:lnTo>
                  <a:pt x="7978708" y="7849054"/>
                </a:lnTo>
                <a:lnTo>
                  <a:pt x="0" y="784905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5" name="Freeform 15"/>
          <p:cNvSpPr/>
          <p:nvPr/>
        </p:nvSpPr>
        <p:spPr>
          <a:xfrm rot="-426114">
            <a:off x="13416220" y="-851409"/>
            <a:ext cx="6819840" cy="6709017"/>
          </a:xfrm>
          <a:custGeom>
            <a:avLst/>
            <a:gdLst/>
            <a:ahLst/>
            <a:cxnLst/>
            <a:rect l="l" t="t" r="r" b="b"/>
            <a:pathLst>
              <a:path w="6819840" h="6709017">
                <a:moveTo>
                  <a:pt x="0" y="0"/>
                </a:moveTo>
                <a:lnTo>
                  <a:pt x="6819840" y="0"/>
                </a:lnTo>
                <a:lnTo>
                  <a:pt x="6819840" y="6709017"/>
                </a:lnTo>
                <a:lnTo>
                  <a:pt x="0" y="670901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4" name="Freeform 24"/>
          <p:cNvSpPr/>
          <p:nvPr/>
        </p:nvSpPr>
        <p:spPr>
          <a:xfrm>
            <a:off x="358628" y="1033765"/>
            <a:ext cx="1340144" cy="1340144"/>
          </a:xfrm>
          <a:custGeom>
            <a:avLst/>
            <a:gdLst/>
            <a:ahLst/>
            <a:cxnLst/>
            <a:rect l="l" t="t" r="r" b="b"/>
            <a:pathLst>
              <a:path w="1340144" h="1340144">
                <a:moveTo>
                  <a:pt x="0" y="0"/>
                </a:moveTo>
                <a:lnTo>
                  <a:pt x="1340144" y="0"/>
                </a:lnTo>
                <a:lnTo>
                  <a:pt x="1340144" y="1340143"/>
                </a:lnTo>
                <a:lnTo>
                  <a:pt x="0" y="134014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3" name="TextBox 25">
            <a:extLst>
              <a:ext uri="{FF2B5EF4-FFF2-40B4-BE49-F238E27FC236}">
                <a16:creationId xmlns:a16="http://schemas.microsoft.com/office/drawing/2014/main" id="{500E39E4-49DA-74C3-F330-E5414BF8C9D8}"/>
              </a:ext>
            </a:extLst>
          </p:cNvPr>
          <p:cNvSpPr txBox="1"/>
          <p:nvPr/>
        </p:nvSpPr>
        <p:spPr>
          <a:xfrm>
            <a:off x="3581400" y="1313804"/>
            <a:ext cx="10104701" cy="811441"/>
          </a:xfrm>
          <a:prstGeom prst="rect">
            <a:avLst/>
          </a:prstGeom>
        </p:spPr>
        <p:txBody>
          <a:bodyPr lIns="0" tIns="0" rIns="0" bIns="0" rtlCol="0" anchor="t">
            <a:spAutoFit/>
          </a:bodyPr>
          <a:lstStyle/>
          <a:p>
            <a:pPr algn="ctr">
              <a:lnSpc>
                <a:spcPts val="6192"/>
              </a:lnSpc>
            </a:pPr>
            <a:r>
              <a:rPr lang="en-US" sz="7200" dirty="0">
                <a:solidFill>
                  <a:srgbClr val="8F4251"/>
                </a:solidFill>
                <a:latin typeface="Gliker"/>
              </a:rPr>
              <a:t>What’s the matter?</a:t>
            </a:r>
          </a:p>
        </p:txBody>
      </p:sp>
      <p:sp>
        <p:nvSpPr>
          <p:cNvPr id="5" name="Freeform 2">
            <a:extLst>
              <a:ext uri="{FF2B5EF4-FFF2-40B4-BE49-F238E27FC236}">
                <a16:creationId xmlns:a16="http://schemas.microsoft.com/office/drawing/2014/main" id="{F46FD4E7-307A-0C44-FCC4-30C0DB47EF7E}"/>
              </a:ext>
            </a:extLst>
          </p:cNvPr>
          <p:cNvSpPr/>
          <p:nvPr/>
        </p:nvSpPr>
        <p:spPr>
          <a:xfrm>
            <a:off x="4343400" y="2786287"/>
            <a:ext cx="5867400" cy="7500713"/>
          </a:xfrm>
          <a:custGeom>
            <a:avLst/>
            <a:gdLst/>
            <a:ahLst/>
            <a:cxnLst/>
            <a:rect l="l" t="t" r="r" b="b"/>
            <a:pathLst>
              <a:path w="6388227" h="8229600">
                <a:moveTo>
                  <a:pt x="0" y="0"/>
                </a:moveTo>
                <a:lnTo>
                  <a:pt x="6388227" y="0"/>
                </a:lnTo>
                <a:lnTo>
                  <a:pt x="6388227" y="8229600"/>
                </a:lnTo>
                <a:lnTo>
                  <a:pt x="0" y="8229600"/>
                </a:lnTo>
                <a:lnTo>
                  <a:pt x="0" y="0"/>
                </a:lnTo>
                <a:close/>
              </a:path>
            </a:pathLst>
          </a:custGeom>
          <a:blipFill>
            <a:blip r:embed="rId12"/>
            <a:stretch>
              <a:fillRect/>
            </a:stretch>
          </a:blipFill>
        </p:spPr>
      </p:sp>
      <p:sp>
        <p:nvSpPr>
          <p:cNvPr id="6" name="TextBox 25">
            <a:extLst>
              <a:ext uri="{FF2B5EF4-FFF2-40B4-BE49-F238E27FC236}">
                <a16:creationId xmlns:a16="http://schemas.microsoft.com/office/drawing/2014/main" id="{E9AE00DD-3B08-C314-1ABE-708619B221A5}"/>
              </a:ext>
            </a:extLst>
          </p:cNvPr>
          <p:cNvSpPr txBox="1"/>
          <p:nvPr/>
        </p:nvSpPr>
        <p:spPr>
          <a:xfrm>
            <a:off x="9591265" y="6253456"/>
            <a:ext cx="7989072" cy="2215991"/>
          </a:xfrm>
          <a:prstGeom prst="rect">
            <a:avLst/>
          </a:prstGeom>
        </p:spPr>
        <p:txBody>
          <a:bodyPr wrap="square" lIns="0" tIns="0" rIns="0" bIns="0" rtlCol="0" anchor="t">
            <a:spAutoFit/>
          </a:bodyPr>
          <a:lstStyle/>
          <a:p>
            <a:pPr marL="857250" indent="-857250" algn="ctr">
              <a:buFont typeface="Wingdings" panose="05000000000000000000" pitchFamily="2" charset="2"/>
              <a:buChar char="Ø"/>
            </a:pPr>
            <a:r>
              <a:rPr lang="en-US" sz="7200" dirty="0">
                <a:latin typeface="Gliker"/>
              </a:rPr>
              <a:t>I have a toothache.</a:t>
            </a:r>
          </a:p>
        </p:txBody>
      </p:sp>
      <p:pic>
        <p:nvPicPr>
          <p:cNvPr id="7" name="Track 42">
            <a:hlinkClick r:id="" action="ppaction://media"/>
            <a:extLst>
              <a:ext uri="{FF2B5EF4-FFF2-40B4-BE49-F238E27FC236}">
                <a16:creationId xmlns:a16="http://schemas.microsoft.com/office/drawing/2014/main" id="{B371876F-B4FC-D580-9A78-25A5BB10684F}"/>
              </a:ext>
            </a:extLst>
          </p:cNvPr>
          <p:cNvPicPr>
            <a:picLocks noChangeAspect="1"/>
          </p:cNvPicPr>
          <p:nvPr>
            <a:audioFile r:link="rId2"/>
            <p:extLst>
              <p:ext uri="{DAA4B4D4-6D71-4841-9C94-3DE7FCFB9230}">
                <p14:media xmlns:p14="http://schemas.microsoft.com/office/powerpoint/2010/main" r:embed="rId3">
                  <p14:trim st="58942" end="2291.5312"/>
                </p14:media>
              </p:ext>
            </p:extLst>
          </p:nvPr>
        </p:nvPicPr>
        <p:blipFill>
          <a:blip r:embed="rId13"/>
          <a:stretch>
            <a:fillRect/>
          </a:stretch>
        </p:blipFill>
        <p:spPr>
          <a:xfrm>
            <a:off x="24061015" y="5843168"/>
            <a:ext cx="842347" cy="1311275"/>
          </a:xfrm>
          <a:prstGeom prst="rect">
            <a:avLst/>
          </a:prstGeom>
        </p:spPr>
      </p:pic>
      <p:pic>
        <p:nvPicPr>
          <p:cNvPr id="8" name="Track 42">
            <a:hlinkClick r:id="" action="ppaction://media"/>
            <a:extLst>
              <a:ext uri="{FF2B5EF4-FFF2-40B4-BE49-F238E27FC236}">
                <a16:creationId xmlns:a16="http://schemas.microsoft.com/office/drawing/2014/main" id="{A94B78BD-ABFB-FCA6-78B2-C437EBC890A8}"/>
              </a:ext>
            </a:extLst>
          </p:cNvPr>
          <p:cNvPicPr>
            <a:picLocks noChangeAspect="1"/>
          </p:cNvPicPr>
          <p:nvPr>
            <a:audioFile r:link="rId2"/>
            <p:extLst>
              <p:ext uri="{DAA4B4D4-6D71-4841-9C94-3DE7FCFB9230}">
                <p14:media xmlns:p14="http://schemas.microsoft.com/office/powerpoint/2010/main" r:embed="rId3">
                  <p14:trim st="33327" end="28302.5312"/>
                </p14:media>
              </p:ext>
            </p:extLst>
          </p:nvPr>
        </p:nvPicPr>
        <p:blipFill>
          <a:blip r:embed="rId13"/>
          <a:stretch>
            <a:fillRect/>
          </a:stretch>
        </p:blipFill>
        <p:spPr>
          <a:xfrm>
            <a:off x="18852093" y="6705814"/>
            <a:ext cx="1311275" cy="1311275"/>
          </a:xfrm>
          <a:prstGeom prst="rect">
            <a:avLst/>
          </a:prstGeom>
        </p:spPr>
      </p:pic>
      <p:sp>
        <p:nvSpPr>
          <p:cNvPr id="9" name="Freeform 31">
            <a:hlinkClick r:id="rId14" action="ppaction://hlinksldjump"/>
            <a:extLst>
              <a:ext uri="{FF2B5EF4-FFF2-40B4-BE49-F238E27FC236}">
                <a16:creationId xmlns:a16="http://schemas.microsoft.com/office/drawing/2014/main" id="{7FDE34AD-0A7F-04D6-A472-7D376AD188DE}"/>
              </a:ext>
            </a:extLst>
          </p:cNvPr>
          <p:cNvSpPr/>
          <p:nvPr/>
        </p:nvSpPr>
        <p:spPr>
          <a:xfrm>
            <a:off x="15975368" y="6035742"/>
            <a:ext cx="1340144" cy="1340144"/>
          </a:xfrm>
          <a:custGeom>
            <a:avLst/>
            <a:gdLst/>
            <a:ahLst/>
            <a:cxnLst/>
            <a:rect l="l" t="t" r="r" b="b"/>
            <a:pathLst>
              <a:path w="1340144" h="1340144">
                <a:moveTo>
                  <a:pt x="0" y="0"/>
                </a:moveTo>
                <a:lnTo>
                  <a:pt x="1340144" y="0"/>
                </a:lnTo>
                <a:lnTo>
                  <a:pt x="1340144" y="1340144"/>
                </a:lnTo>
                <a:lnTo>
                  <a:pt x="0" y="134014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dirty="0"/>
          </a:p>
        </p:txBody>
      </p:sp>
    </p:spTree>
    <p:custDataLst>
      <p:tags r:id="rId1"/>
    </p:custDataLst>
    <p:extLst>
      <p:ext uri="{BB962C8B-B14F-4D97-AF65-F5344CB8AC3E}">
        <p14:creationId xmlns:p14="http://schemas.microsoft.com/office/powerpoint/2010/main" val="2725529513"/>
      </p:ext>
    </p:extLst>
  </p:cSld>
  <p:clrMapOvr>
    <a:masterClrMapping/>
  </p:clrMapOvr>
  <mc:AlternateContent xmlns:mc="http://schemas.openxmlformats.org/markup-compatibility/2006" xmlns:p14="http://schemas.microsoft.com/office/powerpoint/2010/main">
    <mc:Choice Requires="p14">
      <p:transition spd="slow" p14:dur="2000">
        <p:sndAc>
          <p:stSnd>
            <p:snd r:embed="rId6" name="chimes.wav"/>
          </p:stSnd>
        </p:sndAc>
      </p:transition>
    </mc:Choice>
    <mc:Fallback xmlns="">
      <p:transition spd="slow">
        <p:sndAc>
          <p:stSnd>
            <p:snd r:embed="rId1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354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audio>
              <p:cMediaNode vol="80000">
                <p:cTn id="12" fill="hold" display="0">
                  <p:stCondLst>
                    <p:cond delay="indefinite"/>
                  </p:stCondLst>
                  <p:endCondLst>
                    <p:cond evt="onStopAudio" delay="0">
                      <p:tgtEl>
                        <p:sldTgt/>
                      </p:tgtEl>
                    </p:cond>
                  </p:endCondLst>
                </p:cTn>
                <p:tgtEl>
                  <p:spTgt spid="8"/>
                </p:tgtEl>
              </p:cMediaNode>
            </p:audio>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19E3A8-E664-9739-2C80-CCB443B92919}"/>
              </a:ext>
            </a:extLst>
          </p:cNvPr>
          <p:cNvPicPr>
            <a:picLocks noChangeAspect="1"/>
          </p:cNvPicPr>
          <p:nvPr/>
        </p:nvPicPr>
        <p:blipFill>
          <a:blip r:embed="rId5"/>
          <a:stretch>
            <a:fillRect/>
          </a:stretch>
        </p:blipFill>
        <p:spPr>
          <a:xfrm>
            <a:off x="0" y="0"/>
            <a:ext cx="18390830" cy="10287000"/>
          </a:xfrm>
          <a:prstGeom prst="rect">
            <a:avLst/>
          </a:prstGeom>
        </p:spPr>
      </p:pic>
      <p:sp>
        <p:nvSpPr>
          <p:cNvPr id="2" name="Freeform 2"/>
          <p:cNvSpPr/>
          <p:nvPr/>
        </p:nvSpPr>
        <p:spPr>
          <a:xfrm rot="-10472278">
            <a:off x="-3293027" y="2735819"/>
            <a:ext cx="7978708" cy="7849054"/>
          </a:xfrm>
          <a:custGeom>
            <a:avLst/>
            <a:gdLst/>
            <a:ahLst/>
            <a:cxnLst/>
            <a:rect l="l" t="t" r="r" b="b"/>
            <a:pathLst>
              <a:path w="7978708" h="7849054">
                <a:moveTo>
                  <a:pt x="0" y="0"/>
                </a:moveTo>
                <a:lnTo>
                  <a:pt x="7978708" y="0"/>
                </a:lnTo>
                <a:lnTo>
                  <a:pt x="7978708" y="7849054"/>
                </a:lnTo>
                <a:lnTo>
                  <a:pt x="0" y="784905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5" name="Freeform 15"/>
          <p:cNvSpPr/>
          <p:nvPr/>
        </p:nvSpPr>
        <p:spPr>
          <a:xfrm rot="-426114">
            <a:off x="13416220" y="-851409"/>
            <a:ext cx="6819840" cy="6709017"/>
          </a:xfrm>
          <a:custGeom>
            <a:avLst/>
            <a:gdLst/>
            <a:ahLst/>
            <a:cxnLst/>
            <a:rect l="l" t="t" r="r" b="b"/>
            <a:pathLst>
              <a:path w="6819840" h="6709017">
                <a:moveTo>
                  <a:pt x="0" y="0"/>
                </a:moveTo>
                <a:lnTo>
                  <a:pt x="6819840" y="0"/>
                </a:lnTo>
                <a:lnTo>
                  <a:pt x="6819840" y="6709017"/>
                </a:lnTo>
                <a:lnTo>
                  <a:pt x="0" y="670901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4" name="Freeform 24"/>
          <p:cNvSpPr/>
          <p:nvPr/>
        </p:nvSpPr>
        <p:spPr>
          <a:xfrm>
            <a:off x="358628" y="1033765"/>
            <a:ext cx="1340144" cy="1340144"/>
          </a:xfrm>
          <a:custGeom>
            <a:avLst/>
            <a:gdLst/>
            <a:ahLst/>
            <a:cxnLst/>
            <a:rect l="l" t="t" r="r" b="b"/>
            <a:pathLst>
              <a:path w="1340144" h="1340144">
                <a:moveTo>
                  <a:pt x="0" y="0"/>
                </a:moveTo>
                <a:lnTo>
                  <a:pt x="1340144" y="0"/>
                </a:lnTo>
                <a:lnTo>
                  <a:pt x="1340144" y="1340143"/>
                </a:lnTo>
                <a:lnTo>
                  <a:pt x="0" y="134014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pic>
        <p:nvPicPr>
          <p:cNvPr id="5" name="Picture 2">
            <a:extLst>
              <a:ext uri="{FF2B5EF4-FFF2-40B4-BE49-F238E27FC236}">
                <a16:creationId xmlns:a16="http://schemas.microsoft.com/office/drawing/2014/main" id="{FF187998-866A-0276-7A05-854DC994443F}"/>
              </a:ext>
            </a:extLst>
          </p:cNvPr>
          <p:cNvPicPr>
            <a:picLocks noChangeAspect="1"/>
          </p:cNvPicPr>
          <p:nvPr/>
        </p:nvPicPr>
        <p:blipFill>
          <a:blip r:embed="rId10"/>
          <a:srcRect/>
          <a:stretch>
            <a:fillRect/>
          </a:stretch>
        </p:blipFill>
        <p:spPr>
          <a:xfrm>
            <a:off x="3913844" y="467249"/>
            <a:ext cx="9535637" cy="8105291"/>
          </a:xfrm>
          <a:prstGeom prst="rect">
            <a:avLst/>
          </a:prstGeom>
        </p:spPr>
      </p:pic>
      <p:sp>
        <p:nvSpPr>
          <p:cNvPr id="6" name="Freeform 31">
            <a:hlinkClick r:id="rId11" action="ppaction://hlinksldjump"/>
            <a:extLst>
              <a:ext uri="{FF2B5EF4-FFF2-40B4-BE49-F238E27FC236}">
                <a16:creationId xmlns:a16="http://schemas.microsoft.com/office/drawing/2014/main" id="{D723BDD8-AD60-5916-D275-6F27619FA803}"/>
              </a:ext>
            </a:extLst>
          </p:cNvPr>
          <p:cNvSpPr/>
          <p:nvPr/>
        </p:nvSpPr>
        <p:spPr>
          <a:xfrm>
            <a:off x="16535400" y="8606677"/>
            <a:ext cx="1340144" cy="1340144"/>
          </a:xfrm>
          <a:custGeom>
            <a:avLst/>
            <a:gdLst/>
            <a:ahLst/>
            <a:cxnLst/>
            <a:rect l="l" t="t" r="r" b="b"/>
            <a:pathLst>
              <a:path w="1340144" h="1340144">
                <a:moveTo>
                  <a:pt x="0" y="0"/>
                </a:moveTo>
                <a:lnTo>
                  <a:pt x="1340144" y="0"/>
                </a:lnTo>
                <a:lnTo>
                  <a:pt x="1340144" y="1340144"/>
                </a:lnTo>
                <a:lnTo>
                  <a:pt x="0" y="134014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Tree>
    <p:custDataLst>
      <p:tags r:id="rId1"/>
    </p:custDataLst>
    <p:extLst>
      <p:ext uri="{BB962C8B-B14F-4D97-AF65-F5344CB8AC3E}">
        <p14:creationId xmlns:p14="http://schemas.microsoft.com/office/powerpoint/2010/main" val="646591813"/>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065492_tadawav-80833.wav"/>
          </p:stSnd>
        </p:sndAc>
      </p:transition>
    </mc:Choice>
    <mc:Fallback xmlns="">
      <p:transition spd="slow">
        <p:sndAc>
          <p:stSnd>
            <p:snd r:embed="rId12" name="065492_tadawav-80833.wav"/>
          </p:stSnd>
        </p:sndAc>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6C2B04-A0E2-2D2F-CA61-CB43FA9D11A2}"/>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66656A0B-56C0-B277-69A0-55A93E17D8A1}"/>
              </a:ext>
            </a:extLst>
          </p:cNvPr>
          <p:cNvPicPr>
            <a:picLocks noChangeAspect="1"/>
          </p:cNvPicPr>
          <p:nvPr/>
        </p:nvPicPr>
        <p:blipFill>
          <a:blip r:embed="rId3"/>
          <a:stretch>
            <a:fillRect/>
          </a:stretch>
        </p:blipFill>
        <p:spPr>
          <a:xfrm>
            <a:off x="-9832" y="-1"/>
            <a:ext cx="18297832" cy="10301499"/>
          </a:xfrm>
          <a:prstGeom prst="rect">
            <a:avLst/>
          </a:prstGeom>
        </p:spPr>
      </p:pic>
      <p:sp>
        <p:nvSpPr>
          <p:cNvPr id="2" name="Freeform 2">
            <a:extLst>
              <a:ext uri="{FF2B5EF4-FFF2-40B4-BE49-F238E27FC236}">
                <a16:creationId xmlns:a16="http://schemas.microsoft.com/office/drawing/2014/main" id="{3CB4500F-564B-B549-FB6F-4F4137C7C404}"/>
              </a:ext>
            </a:extLst>
          </p:cNvPr>
          <p:cNvSpPr/>
          <p:nvPr/>
        </p:nvSpPr>
        <p:spPr>
          <a:xfrm rot="6696288" flipV="1">
            <a:off x="12530297" y="-641373"/>
            <a:ext cx="6254972" cy="4792872"/>
          </a:xfrm>
          <a:custGeom>
            <a:avLst/>
            <a:gdLst/>
            <a:ahLst/>
            <a:cxnLst/>
            <a:rect l="l" t="t" r="r" b="b"/>
            <a:pathLst>
              <a:path w="6254972" h="4792872">
                <a:moveTo>
                  <a:pt x="0" y="4792872"/>
                </a:moveTo>
                <a:lnTo>
                  <a:pt x="6254972" y="4792872"/>
                </a:lnTo>
                <a:lnTo>
                  <a:pt x="6254972" y="0"/>
                </a:lnTo>
                <a:lnTo>
                  <a:pt x="0" y="0"/>
                </a:lnTo>
                <a:lnTo>
                  <a:pt x="0" y="4792872"/>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 name="Freeform 3">
            <a:extLst>
              <a:ext uri="{FF2B5EF4-FFF2-40B4-BE49-F238E27FC236}">
                <a16:creationId xmlns:a16="http://schemas.microsoft.com/office/drawing/2014/main" id="{15E4AAF2-3F47-789B-787B-1AAB019FA94C}"/>
              </a:ext>
            </a:extLst>
          </p:cNvPr>
          <p:cNvSpPr/>
          <p:nvPr/>
        </p:nvSpPr>
        <p:spPr>
          <a:xfrm>
            <a:off x="-381000" y="114300"/>
            <a:ext cx="4289625" cy="3479323"/>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a:extLst>
              <a:ext uri="{FF2B5EF4-FFF2-40B4-BE49-F238E27FC236}">
                <a16:creationId xmlns:a16="http://schemas.microsoft.com/office/drawing/2014/main" id="{16FBB281-74BF-CA73-05DA-04B770E9711B}"/>
              </a:ext>
            </a:extLst>
          </p:cNvPr>
          <p:cNvSpPr/>
          <p:nvPr/>
        </p:nvSpPr>
        <p:spPr>
          <a:xfrm rot="249044">
            <a:off x="-1962914" y="6361420"/>
            <a:ext cx="6460618" cy="4950448"/>
          </a:xfrm>
          <a:custGeom>
            <a:avLst/>
            <a:gdLst/>
            <a:ahLst/>
            <a:cxnLst/>
            <a:rect l="l" t="t" r="r" b="b"/>
            <a:pathLst>
              <a:path w="6460618" h="4950448">
                <a:moveTo>
                  <a:pt x="0" y="0"/>
                </a:moveTo>
                <a:lnTo>
                  <a:pt x="6460618" y="0"/>
                </a:lnTo>
                <a:lnTo>
                  <a:pt x="6460618" y="4950449"/>
                </a:lnTo>
                <a:lnTo>
                  <a:pt x="0" y="495044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a:extLst>
              <a:ext uri="{FF2B5EF4-FFF2-40B4-BE49-F238E27FC236}">
                <a16:creationId xmlns:a16="http://schemas.microsoft.com/office/drawing/2014/main" id="{67ED3C13-BCC6-E3F4-1B7F-F547F84D67D0}"/>
              </a:ext>
            </a:extLst>
          </p:cNvPr>
          <p:cNvSpPr/>
          <p:nvPr/>
        </p:nvSpPr>
        <p:spPr>
          <a:xfrm>
            <a:off x="15555057" y="7601753"/>
            <a:ext cx="1993369" cy="1896270"/>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TextBox 12">
            <a:extLst>
              <a:ext uri="{FF2B5EF4-FFF2-40B4-BE49-F238E27FC236}">
                <a16:creationId xmlns:a16="http://schemas.microsoft.com/office/drawing/2014/main" id="{BA3465B1-B773-7E55-9B54-63D1091B1578}"/>
              </a:ext>
            </a:extLst>
          </p:cNvPr>
          <p:cNvSpPr txBox="1"/>
          <p:nvPr/>
        </p:nvSpPr>
        <p:spPr>
          <a:xfrm>
            <a:off x="2842357" y="2829563"/>
            <a:ext cx="12439358" cy="3351110"/>
          </a:xfrm>
          <a:prstGeom prst="rect">
            <a:avLst/>
          </a:prstGeom>
        </p:spPr>
        <p:txBody>
          <a:bodyPr lIns="0" tIns="0" rIns="0" bIns="0" rtlCol="0" anchor="t">
            <a:spAutoFit/>
          </a:bodyPr>
          <a:lstStyle/>
          <a:p>
            <a:pPr algn="ctr">
              <a:lnSpc>
                <a:spcPts val="13330"/>
              </a:lnSpc>
            </a:pPr>
            <a:r>
              <a:rPr lang="en-US" sz="13800" dirty="0">
                <a:solidFill>
                  <a:srgbClr val="002060"/>
                </a:solidFill>
                <a:latin typeface="Congenial Black" panose="02000503040000020004" pitchFamily="2" charset="0"/>
              </a:rPr>
              <a:t>01</a:t>
            </a:r>
          </a:p>
          <a:p>
            <a:pPr algn="ctr">
              <a:lnSpc>
                <a:spcPts val="13330"/>
              </a:lnSpc>
            </a:pPr>
            <a:r>
              <a:rPr lang="en-US" sz="9521" dirty="0">
                <a:solidFill>
                  <a:schemeClr val="accent6">
                    <a:lumMod val="50000"/>
                  </a:schemeClr>
                </a:solidFill>
                <a:latin typeface="Congenial Black" panose="02000503040000020004" pitchFamily="2" charset="0"/>
              </a:rPr>
              <a:t>Warm-up and Review</a:t>
            </a:r>
          </a:p>
        </p:txBody>
      </p:sp>
      <p:grpSp>
        <p:nvGrpSpPr>
          <p:cNvPr id="34" name="Group 33">
            <a:extLst>
              <a:ext uri="{FF2B5EF4-FFF2-40B4-BE49-F238E27FC236}">
                <a16:creationId xmlns:a16="http://schemas.microsoft.com/office/drawing/2014/main" id="{09E7C490-5F5A-504C-A707-0BC1797AE43F}"/>
              </a:ext>
            </a:extLst>
          </p:cNvPr>
          <p:cNvGrpSpPr/>
          <p:nvPr/>
        </p:nvGrpSpPr>
        <p:grpSpPr>
          <a:xfrm>
            <a:off x="5092683" y="6486687"/>
            <a:ext cx="8102634" cy="2187188"/>
            <a:chOff x="795563" y="3102991"/>
            <a:chExt cx="16463737" cy="4387127"/>
          </a:xfrm>
        </p:grpSpPr>
        <p:grpSp>
          <p:nvGrpSpPr>
            <p:cNvPr id="35" name="Group 7">
              <a:extLst>
                <a:ext uri="{FF2B5EF4-FFF2-40B4-BE49-F238E27FC236}">
                  <a16:creationId xmlns:a16="http://schemas.microsoft.com/office/drawing/2014/main" id="{A4D48D3E-CAEF-51E2-B6AD-AE401931DB5E}"/>
                </a:ext>
              </a:extLst>
            </p:cNvPr>
            <p:cNvGrpSpPr/>
            <p:nvPr/>
          </p:nvGrpSpPr>
          <p:grpSpPr>
            <a:xfrm>
              <a:off x="3032463" y="3517805"/>
              <a:ext cx="3972313" cy="3972313"/>
              <a:chOff x="0" y="0"/>
              <a:chExt cx="812800" cy="812800"/>
            </a:xfrm>
          </p:grpSpPr>
          <p:sp>
            <p:nvSpPr>
              <p:cNvPr id="58" name="Freeform 8">
                <a:extLst>
                  <a:ext uri="{FF2B5EF4-FFF2-40B4-BE49-F238E27FC236}">
                    <a16:creationId xmlns:a16="http://schemas.microsoft.com/office/drawing/2014/main" id="{F640A544-A27F-779B-D562-B0530C42B10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p:spPr>
          </p:sp>
          <p:sp>
            <p:nvSpPr>
              <p:cNvPr id="59" name="TextBox 9">
                <a:extLst>
                  <a:ext uri="{FF2B5EF4-FFF2-40B4-BE49-F238E27FC236}">
                    <a16:creationId xmlns:a16="http://schemas.microsoft.com/office/drawing/2014/main" id="{AF38E3DE-9D7B-AD15-602A-2094F2B98F21}"/>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6" name="Group 35">
              <a:extLst>
                <a:ext uri="{FF2B5EF4-FFF2-40B4-BE49-F238E27FC236}">
                  <a16:creationId xmlns:a16="http://schemas.microsoft.com/office/drawing/2014/main" id="{DD94EDA7-2F6A-2D5B-B683-8EEBC6FAF8B5}"/>
                </a:ext>
              </a:extLst>
            </p:cNvPr>
            <p:cNvGrpSpPr/>
            <p:nvPr/>
          </p:nvGrpSpPr>
          <p:grpSpPr>
            <a:xfrm>
              <a:off x="795563" y="3102991"/>
              <a:ext cx="16463737" cy="4387127"/>
              <a:chOff x="795563" y="3102991"/>
              <a:chExt cx="16463737" cy="4387127"/>
            </a:xfrm>
          </p:grpSpPr>
          <p:grpSp>
            <p:nvGrpSpPr>
              <p:cNvPr id="39" name="Group 4">
                <a:extLst>
                  <a:ext uri="{FF2B5EF4-FFF2-40B4-BE49-F238E27FC236}">
                    <a16:creationId xmlns:a16="http://schemas.microsoft.com/office/drawing/2014/main" id="{23F8FC0D-B503-D3C0-65EC-85CF7387A8C7}"/>
                  </a:ext>
                </a:extLst>
              </p:cNvPr>
              <p:cNvGrpSpPr/>
              <p:nvPr/>
            </p:nvGrpSpPr>
            <p:grpSpPr>
              <a:xfrm>
                <a:off x="795563" y="3102991"/>
                <a:ext cx="3972313" cy="3972313"/>
                <a:chOff x="0" y="0"/>
                <a:chExt cx="812800" cy="812800"/>
              </a:xfrm>
            </p:grpSpPr>
            <p:sp>
              <p:nvSpPr>
                <p:cNvPr id="56" name="Freeform 5">
                  <a:extLst>
                    <a:ext uri="{FF2B5EF4-FFF2-40B4-BE49-F238E27FC236}">
                      <a16:creationId xmlns:a16="http://schemas.microsoft.com/office/drawing/2014/main" id="{B21972F8-CEE9-D56A-B3C6-2478B7B2281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p:spPr>
            </p:sp>
            <p:sp>
              <p:nvSpPr>
                <p:cNvPr id="57" name="TextBox 6">
                  <a:extLst>
                    <a:ext uri="{FF2B5EF4-FFF2-40B4-BE49-F238E27FC236}">
                      <a16:creationId xmlns:a16="http://schemas.microsoft.com/office/drawing/2014/main" id="{9678DBFD-05BD-756F-D303-8757B633DBC4}"/>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0" name="Group 10">
                <a:extLst>
                  <a:ext uri="{FF2B5EF4-FFF2-40B4-BE49-F238E27FC236}">
                    <a16:creationId xmlns:a16="http://schemas.microsoft.com/office/drawing/2014/main" id="{CF9E95B3-14E5-05B9-7594-4A7BF0A07DDB}"/>
                  </a:ext>
                </a:extLst>
              </p:cNvPr>
              <p:cNvGrpSpPr/>
              <p:nvPr/>
            </p:nvGrpSpPr>
            <p:grpSpPr>
              <a:xfrm>
                <a:off x="5633779" y="3102991"/>
                <a:ext cx="3972313" cy="3972313"/>
                <a:chOff x="0" y="0"/>
                <a:chExt cx="812800" cy="812800"/>
              </a:xfrm>
            </p:grpSpPr>
            <p:sp>
              <p:nvSpPr>
                <p:cNvPr id="54" name="Freeform 11">
                  <a:extLst>
                    <a:ext uri="{FF2B5EF4-FFF2-40B4-BE49-F238E27FC236}">
                      <a16:creationId xmlns:a16="http://schemas.microsoft.com/office/drawing/2014/main" id="{08523512-9282-3C8A-DFED-6BE3D40BE53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p:spPr>
            </p:sp>
            <p:sp>
              <p:nvSpPr>
                <p:cNvPr id="55" name="TextBox 12">
                  <a:extLst>
                    <a:ext uri="{FF2B5EF4-FFF2-40B4-BE49-F238E27FC236}">
                      <a16:creationId xmlns:a16="http://schemas.microsoft.com/office/drawing/2014/main" id="{BF0CACC8-880D-536E-991E-8F420734B203}"/>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1" name="Group 13">
                <a:extLst>
                  <a:ext uri="{FF2B5EF4-FFF2-40B4-BE49-F238E27FC236}">
                    <a16:creationId xmlns:a16="http://schemas.microsoft.com/office/drawing/2014/main" id="{B48375E6-1E34-638C-804A-AE91134892A8}"/>
                  </a:ext>
                </a:extLst>
              </p:cNvPr>
              <p:cNvGrpSpPr/>
              <p:nvPr/>
            </p:nvGrpSpPr>
            <p:grpSpPr>
              <a:xfrm>
                <a:off x="8162212" y="3517805"/>
                <a:ext cx="3972313" cy="3972313"/>
                <a:chOff x="0" y="0"/>
                <a:chExt cx="812800" cy="812800"/>
              </a:xfrm>
            </p:grpSpPr>
            <p:sp>
              <p:nvSpPr>
                <p:cNvPr id="52" name="Freeform 14">
                  <a:extLst>
                    <a:ext uri="{FF2B5EF4-FFF2-40B4-BE49-F238E27FC236}">
                      <a16:creationId xmlns:a16="http://schemas.microsoft.com/office/drawing/2014/main" id="{1B27F00A-BFD3-FFEF-148D-C269C0AD74A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p:spPr>
            </p:sp>
            <p:sp>
              <p:nvSpPr>
                <p:cNvPr id="53" name="TextBox 15">
                  <a:extLst>
                    <a:ext uri="{FF2B5EF4-FFF2-40B4-BE49-F238E27FC236}">
                      <a16:creationId xmlns:a16="http://schemas.microsoft.com/office/drawing/2014/main" id="{1E8CB5DC-288C-D83B-2488-C35521D3E4D9}"/>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2" name="Group 16">
                <a:extLst>
                  <a:ext uri="{FF2B5EF4-FFF2-40B4-BE49-F238E27FC236}">
                    <a16:creationId xmlns:a16="http://schemas.microsoft.com/office/drawing/2014/main" id="{D28BB7F2-C184-1AED-1B1A-4B03497A5660}"/>
                  </a:ext>
                </a:extLst>
              </p:cNvPr>
              <p:cNvGrpSpPr/>
              <p:nvPr/>
            </p:nvGrpSpPr>
            <p:grpSpPr>
              <a:xfrm>
                <a:off x="10763528" y="3102991"/>
                <a:ext cx="3972313" cy="3972313"/>
                <a:chOff x="0" y="0"/>
                <a:chExt cx="812800" cy="812800"/>
              </a:xfrm>
            </p:grpSpPr>
            <p:sp>
              <p:nvSpPr>
                <p:cNvPr id="50" name="Freeform 17">
                  <a:extLst>
                    <a:ext uri="{FF2B5EF4-FFF2-40B4-BE49-F238E27FC236}">
                      <a16:creationId xmlns:a16="http://schemas.microsoft.com/office/drawing/2014/main" id="{CD21F2B2-5191-56BC-EF2D-0C16B5628D6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p:spPr>
            </p:sp>
            <p:sp>
              <p:nvSpPr>
                <p:cNvPr id="51" name="TextBox 18">
                  <a:extLst>
                    <a:ext uri="{FF2B5EF4-FFF2-40B4-BE49-F238E27FC236}">
                      <a16:creationId xmlns:a16="http://schemas.microsoft.com/office/drawing/2014/main" id="{61373EAC-3F8E-6D02-708D-739F8EDF4A1C}"/>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3" name="Group 19">
                <a:extLst>
                  <a:ext uri="{FF2B5EF4-FFF2-40B4-BE49-F238E27FC236}">
                    <a16:creationId xmlns:a16="http://schemas.microsoft.com/office/drawing/2014/main" id="{372AEFCD-8399-C4B8-0752-9CA7B6E6CB93}"/>
                  </a:ext>
                </a:extLst>
              </p:cNvPr>
              <p:cNvGrpSpPr/>
              <p:nvPr/>
            </p:nvGrpSpPr>
            <p:grpSpPr>
              <a:xfrm>
                <a:off x="13286987" y="3517805"/>
                <a:ext cx="3972313" cy="3972313"/>
                <a:chOff x="0" y="0"/>
                <a:chExt cx="812800" cy="812800"/>
              </a:xfrm>
            </p:grpSpPr>
            <p:sp>
              <p:nvSpPr>
                <p:cNvPr id="48" name="Freeform 20">
                  <a:extLst>
                    <a:ext uri="{FF2B5EF4-FFF2-40B4-BE49-F238E27FC236}">
                      <a16:creationId xmlns:a16="http://schemas.microsoft.com/office/drawing/2014/main" id="{37089C58-9B44-222F-9160-AB6B37B2E9B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p:spPr>
            </p:sp>
            <p:sp>
              <p:nvSpPr>
                <p:cNvPr id="49" name="TextBox 21">
                  <a:extLst>
                    <a:ext uri="{FF2B5EF4-FFF2-40B4-BE49-F238E27FC236}">
                      <a16:creationId xmlns:a16="http://schemas.microsoft.com/office/drawing/2014/main" id="{CAA9CCE4-4B06-1A5A-3EBD-119EA5147FB1}"/>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44" name="Freeform 22">
                <a:extLst>
                  <a:ext uri="{FF2B5EF4-FFF2-40B4-BE49-F238E27FC236}">
                    <a16:creationId xmlns:a16="http://schemas.microsoft.com/office/drawing/2014/main" id="{4FE02F64-A2A2-04AA-FF1D-B1B916F5FBA0}"/>
                  </a:ext>
                </a:extLst>
              </p:cNvPr>
              <p:cNvSpPr/>
              <p:nvPr/>
            </p:nvSpPr>
            <p:spPr>
              <a:xfrm>
                <a:off x="1513449" y="4317356"/>
                <a:ext cx="7315200" cy="492113"/>
              </a:xfrm>
              <a:custGeom>
                <a:avLst/>
                <a:gdLst/>
                <a:ahLst/>
                <a:cxnLst/>
                <a:rect l="l" t="t" r="r" b="b"/>
                <a:pathLst>
                  <a:path w="7315200" h="492113">
                    <a:moveTo>
                      <a:pt x="0" y="0"/>
                    </a:moveTo>
                    <a:lnTo>
                      <a:pt x="7315200" y="0"/>
                    </a:lnTo>
                    <a:lnTo>
                      <a:pt x="7315200" y="492114"/>
                    </a:lnTo>
                    <a:lnTo>
                      <a:pt x="0" y="49211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45" name="Freeform 23">
                <a:extLst>
                  <a:ext uri="{FF2B5EF4-FFF2-40B4-BE49-F238E27FC236}">
                    <a16:creationId xmlns:a16="http://schemas.microsoft.com/office/drawing/2014/main" id="{88B2E417-5018-952B-497E-868A80EBD3DB}"/>
                  </a:ext>
                </a:extLst>
              </p:cNvPr>
              <p:cNvSpPr/>
              <p:nvPr/>
            </p:nvSpPr>
            <p:spPr>
              <a:xfrm>
                <a:off x="11607403" y="4563413"/>
                <a:ext cx="5333813" cy="492113"/>
              </a:xfrm>
              <a:custGeom>
                <a:avLst/>
                <a:gdLst/>
                <a:ahLst/>
                <a:cxnLst/>
                <a:rect l="l" t="t" r="r" b="b"/>
                <a:pathLst>
                  <a:path w="5333813" h="492113">
                    <a:moveTo>
                      <a:pt x="0" y="0"/>
                    </a:moveTo>
                    <a:lnTo>
                      <a:pt x="5333813" y="0"/>
                    </a:lnTo>
                    <a:lnTo>
                      <a:pt x="5333813" y="492114"/>
                    </a:lnTo>
                    <a:lnTo>
                      <a:pt x="0" y="492114"/>
                    </a:lnTo>
                    <a:lnTo>
                      <a:pt x="0" y="0"/>
                    </a:lnTo>
                    <a:close/>
                  </a:path>
                </a:pathLst>
              </a:custGeom>
              <a:blipFill>
                <a:blip r:embed="rId8">
                  <a:extLst>
                    <a:ext uri="{96DAC541-7B7A-43D3-8B79-37D633B846F1}">
                      <asvg:svgBlip xmlns:asvg="http://schemas.microsoft.com/office/drawing/2016/SVG/main" xmlns="" r:embed="rId9"/>
                    </a:ext>
                  </a:extLst>
                </a:blip>
                <a:stretch>
                  <a:fillRect r="-37147"/>
                </a:stretch>
              </a:blipFill>
            </p:spPr>
          </p:sp>
          <p:sp>
            <p:nvSpPr>
              <p:cNvPr id="46" name="Freeform 24">
                <a:extLst>
                  <a:ext uri="{FF2B5EF4-FFF2-40B4-BE49-F238E27FC236}">
                    <a16:creationId xmlns:a16="http://schemas.microsoft.com/office/drawing/2014/main" id="{7F342266-3B8B-347A-CF84-4EF3A5B76ED8}"/>
                  </a:ext>
                </a:extLst>
              </p:cNvPr>
              <p:cNvSpPr/>
              <p:nvPr/>
            </p:nvSpPr>
            <p:spPr>
              <a:xfrm>
                <a:off x="1226018"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47" name="Freeform 25">
                <a:extLst>
                  <a:ext uri="{FF2B5EF4-FFF2-40B4-BE49-F238E27FC236}">
                    <a16:creationId xmlns:a16="http://schemas.microsoft.com/office/drawing/2014/main" id="{AF5452DA-99C6-B4CA-15E6-0CC37E401EC5}"/>
                  </a:ext>
                </a:extLst>
              </p:cNvPr>
              <p:cNvSpPr/>
              <p:nvPr/>
            </p:nvSpPr>
            <p:spPr>
              <a:xfrm>
                <a:off x="9027432"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grpSp>
    </p:spTree>
    <p:custDataLst>
      <p:tags r:id="rId1"/>
    </p:custDataLst>
    <p:extLst>
      <p:ext uri="{BB962C8B-B14F-4D97-AF65-F5344CB8AC3E}">
        <p14:creationId xmlns:p14="http://schemas.microsoft.com/office/powerpoint/2010/main" val="1958013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E929AF-2A03-0492-2A02-0305B7FD02DB}"/>
              </a:ext>
            </a:extLst>
          </p:cNvPr>
          <p:cNvPicPr>
            <a:picLocks noChangeAspect="1"/>
          </p:cNvPicPr>
          <p:nvPr/>
        </p:nvPicPr>
        <p:blipFill>
          <a:blip r:embed="rId7"/>
          <a:stretch>
            <a:fillRect/>
          </a:stretch>
        </p:blipFill>
        <p:spPr>
          <a:xfrm>
            <a:off x="0" y="0"/>
            <a:ext cx="18390830" cy="10287000"/>
          </a:xfrm>
          <a:prstGeom prst="rect">
            <a:avLst/>
          </a:prstGeom>
        </p:spPr>
      </p:pic>
      <p:sp>
        <p:nvSpPr>
          <p:cNvPr id="2" name="Freeform 2"/>
          <p:cNvSpPr/>
          <p:nvPr/>
        </p:nvSpPr>
        <p:spPr>
          <a:xfrm rot="-10472278">
            <a:off x="-3293027" y="2735819"/>
            <a:ext cx="7978708" cy="7849054"/>
          </a:xfrm>
          <a:custGeom>
            <a:avLst/>
            <a:gdLst/>
            <a:ahLst/>
            <a:cxnLst/>
            <a:rect l="l" t="t" r="r" b="b"/>
            <a:pathLst>
              <a:path w="7978708" h="7849054">
                <a:moveTo>
                  <a:pt x="0" y="0"/>
                </a:moveTo>
                <a:lnTo>
                  <a:pt x="7978708" y="0"/>
                </a:lnTo>
                <a:lnTo>
                  <a:pt x="7978708" y="7849054"/>
                </a:lnTo>
                <a:lnTo>
                  <a:pt x="0" y="784905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5" name="Freeform 15"/>
          <p:cNvSpPr/>
          <p:nvPr/>
        </p:nvSpPr>
        <p:spPr>
          <a:xfrm rot="-426114">
            <a:off x="13416220" y="-851409"/>
            <a:ext cx="6819840" cy="6709017"/>
          </a:xfrm>
          <a:custGeom>
            <a:avLst/>
            <a:gdLst/>
            <a:ahLst/>
            <a:cxnLst/>
            <a:rect l="l" t="t" r="r" b="b"/>
            <a:pathLst>
              <a:path w="6819840" h="6709017">
                <a:moveTo>
                  <a:pt x="0" y="0"/>
                </a:moveTo>
                <a:lnTo>
                  <a:pt x="6819840" y="0"/>
                </a:lnTo>
                <a:lnTo>
                  <a:pt x="6819840" y="6709017"/>
                </a:lnTo>
                <a:lnTo>
                  <a:pt x="0" y="670901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4" name="Freeform 24"/>
          <p:cNvSpPr/>
          <p:nvPr/>
        </p:nvSpPr>
        <p:spPr>
          <a:xfrm>
            <a:off x="358628" y="1033765"/>
            <a:ext cx="1340144" cy="1340144"/>
          </a:xfrm>
          <a:custGeom>
            <a:avLst/>
            <a:gdLst/>
            <a:ahLst/>
            <a:cxnLst/>
            <a:rect l="l" t="t" r="r" b="b"/>
            <a:pathLst>
              <a:path w="1340144" h="1340144">
                <a:moveTo>
                  <a:pt x="0" y="0"/>
                </a:moveTo>
                <a:lnTo>
                  <a:pt x="1340144" y="0"/>
                </a:lnTo>
                <a:lnTo>
                  <a:pt x="1340144" y="1340143"/>
                </a:lnTo>
                <a:lnTo>
                  <a:pt x="0" y="134014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3" name="TextBox 25">
            <a:extLst>
              <a:ext uri="{FF2B5EF4-FFF2-40B4-BE49-F238E27FC236}">
                <a16:creationId xmlns:a16="http://schemas.microsoft.com/office/drawing/2014/main" id="{A31A0BB7-2451-98A2-ED43-BE81FAC89C60}"/>
              </a:ext>
            </a:extLst>
          </p:cNvPr>
          <p:cNvSpPr txBox="1"/>
          <p:nvPr/>
        </p:nvSpPr>
        <p:spPr>
          <a:xfrm>
            <a:off x="3581400" y="1313804"/>
            <a:ext cx="10104701" cy="811441"/>
          </a:xfrm>
          <a:prstGeom prst="rect">
            <a:avLst/>
          </a:prstGeom>
        </p:spPr>
        <p:txBody>
          <a:bodyPr lIns="0" tIns="0" rIns="0" bIns="0" rtlCol="0" anchor="t">
            <a:spAutoFit/>
          </a:bodyPr>
          <a:lstStyle/>
          <a:p>
            <a:pPr algn="ctr">
              <a:lnSpc>
                <a:spcPts val="6192"/>
              </a:lnSpc>
            </a:pPr>
            <a:r>
              <a:rPr lang="en-US" sz="7200" dirty="0">
                <a:solidFill>
                  <a:srgbClr val="8F4251"/>
                </a:solidFill>
                <a:latin typeface="Gliker"/>
              </a:rPr>
              <a:t>What’s the matter?</a:t>
            </a:r>
          </a:p>
        </p:txBody>
      </p:sp>
      <p:sp>
        <p:nvSpPr>
          <p:cNvPr id="5" name="Freeform 4">
            <a:extLst>
              <a:ext uri="{FF2B5EF4-FFF2-40B4-BE49-F238E27FC236}">
                <a16:creationId xmlns:a16="http://schemas.microsoft.com/office/drawing/2014/main" id="{6417C106-7874-4B8B-0254-5C3351E8C1BF}"/>
              </a:ext>
            </a:extLst>
          </p:cNvPr>
          <p:cNvSpPr/>
          <p:nvPr/>
        </p:nvSpPr>
        <p:spPr>
          <a:xfrm>
            <a:off x="4630976" y="2673023"/>
            <a:ext cx="6184202" cy="7738308"/>
          </a:xfrm>
          <a:custGeom>
            <a:avLst/>
            <a:gdLst/>
            <a:ahLst/>
            <a:cxnLst/>
            <a:rect l="l" t="t" r="r" b="b"/>
            <a:pathLst>
              <a:path w="3307270" h="4114800">
                <a:moveTo>
                  <a:pt x="0" y="0"/>
                </a:moveTo>
                <a:lnTo>
                  <a:pt x="3307270" y="0"/>
                </a:lnTo>
                <a:lnTo>
                  <a:pt x="3307270"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6" name="TextBox 25">
            <a:extLst>
              <a:ext uri="{FF2B5EF4-FFF2-40B4-BE49-F238E27FC236}">
                <a16:creationId xmlns:a16="http://schemas.microsoft.com/office/drawing/2014/main" id="{2826A6DB-D417-B589-B693-5067CFD6A01E}"/>
              </a:ext>
            </a:extLst>
          </p:cNvPr>
          <p:cNvSpPr txBox="1"/>
          <p:nvPr/>
        </p:nvSpPr>
        <p:spPr>
          <a:xfrm>
            <a:off x="9179859" y="7083436"/>
            <a:ext cx="7989072" cy="2215991"/>
          </a:xfrm>
          <a:prstGeom prst="rect">
            <a:avLst/>
          </a:prstGeom>
        </p:spPr>
        <p:txBody>
          <a:bodyPr wrap="square" lIns="0" tIns="0" rIns="0" bIns="0" rtlCol="0" anchor="t">
            <a:spAutoFit/>
          </a:bodyPr>
          <a:lstStyle/>
          <a:p>
            <a:pPr marL="857250" indent="-857250" algn="ctr">
              <a:buFont typeface="Wingdings" panose="05000000000000000000" pitchFamily="2" charset="2"/>
              <a:buChar char="Ø"/>
            </a:pPr>
            <a:r>
              <a:rPr lang="en-US" sz="7200" dirty="0">
                <a:latin typeface="Gliker"/>
              </a:rPr>
              <a:t>I have </a:t>
            </a:r>
          </a:p>
          <a:p>
            <a:pPr algn="ctr"/>
            <a:r>
              <a:rPr lang="en-US" sz="7200" dirty="0">
                <a:latin typeface="Gliker"/>
              </a:rPr>
              <a:t>a sore throat.</a:t>
            </a:r>
          </a:p>
        </p:txBody>
      </p:sp>
      <p:pic>
        <p:nvPicPr>
          <p:cNvPr id="7" name="Track 42">
            <a:hlinkClick r:id="" action="ppaction://media"/>
            <a:extLst>
              <a:ext uri="{FF2B5EF4-FFF2-40B4-BE49-F238E27FC236}">
                <a16:creationId xmlns:a16="http://schemas.microsoft.com/office/drawing/2014/main" id="{8D758A28-1770-89E8-7858-CAEFD55B2F24}"/>
              </a:ext>
            </a:extLst>
          </p:cNvPr>
          <p:cNvPicPr>
            <a:picLocks noChangeAspect="1"/>
          </p:cNvPicPr>
          <p:nvPr>
            <a:audioFile r:link="rId2"/>
            <p:extLst>
              <p:ext uri="{DAA4B4D4-6D71-4841-9C94-3DE7FCFB9230}">
                <p14:media xmlns:p14="http://schemas.microsoft.com/office/powerpoint/2010/main" r:embed="rId3">
                  <p14:trim st="50206" end="11180.5312"/>
                </p14:media>
              </p:ext>
            </p:extLst>
          </p:nvPr>
        </p:nvPicPr>
        <p:blipFill>
          <a:blip r:embed="rId14"/>
          <a:stretch>
            <a:fillRect/>
          </a:stretch>
        </p:blipFill>
        <p:spPr>
          <a:xfrm>
            <a:off x="18805275" y="7614590"/>
            <a:ext cx="1311275" cy="1311275"/>
          </a:xfrm>
          <a:prstGeom prst="rect">
            <a:avLst/>
          </a:prstGeom>
        </p:spPr>
      </p:pic>
      <p:sp>
        <p:nvSpPr>
          <p:cNvPr id="8" name="Freeform 31">
            <a:hlinkClick r:id="rId15" action="ppaction://hlinksldjump"/>
            <a:extLst>
              <a:ext uri="{FF2B5EF4-FFF2-40B4-BE49-F238E27FC236}">
                <a16:creationId xmlns:a16="http://schemas.microsoft.com/office/drawing/2014/main" id="{618B9773-C93F-CD82-EC90-2E3082CF3D95}"/>
              </a:ext>
            </a:extLst>
          </p:cNvPr>
          <p:cNvSpPr/>
          <p:nvPr/>
        </p:nvSpPr>
        <p:spPr>
          <a:xfrm>
            <a:off x="15365938" y="6504077"/>
            <a:ext cx="1340144" cy="1340144"/>
          </a:xfrm>
          <a:custGeom>
            <a:avLst/>
            <a:gdLst/>
            <a:ahLst/>
            <a:cxnLst/>
            <a:rect l="l" t="t" r="r" b="b"/>
            <a:pathLst>
              <a:path w="1340144" h="1340144">
                <a:moveTo>
                  <a:pt x="0" y="0"/>
                </a:moveTo>
                <a:lnTo>
                  <a:pt x="1340144" y="0"/>
                </a:lnTo>
                <a:lnTo>
                  <a:pt x="1340144" y="1340144"/>
                </a:lnTo>
                <a:lnTo>
                  <a:pt x="0" y="134014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Tree>
    <p:custDataLst>
      <p:tags r:id="rId1"/>
    </p:custDataLst>
    <p:extLst>
      <p:ext uri="{BB962C8B-B14F-4D97-AF65-F5344CB8AC3E}">
        <p14:creationId xmlns:p14="http://schemas.microsoft.com/office/powerpoint/2010/main" val="40670062"/>
      </p:ext>
    </p:extLst>
  </p:cSld>
  <p:clrMapOvr>
    <a:masterClrMapping/>
  </p:clrMapOvr>
  <mc:AlternateContent xmlns:mc="http://schemas.openxmlformats.org/markup-compatibility/2006" xmlns:p14="http://schemas.microsoft.com/office/powerpoint/2010/main">
    <mc:Choice Requires="p14">
      <p:transition spd="slow" p14:dur="2000">
        <p:sndAc>
          <p:stSnd>
            <p:snd r:embed="rId6" name="chimes.wav"/>
          </p:stSnd>
        </p:sndAc>
      </p:transition>
    </mc:Choice>
    <mc:Fallback xmlns="">
      <p:transition spd="slow">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378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69009E-A67C-7F00-DD67-1486C314D3C3}"/>
              </a:ext>
            </a:extLst>
          </p:cNvPr>
          <p:cNvPicPr>
            <a:picLocks noChangeAspect="1"/>
          </p:cNvPicPr>
          <p:nvPr/>
        </p:nvPicPr>
        <p:blipFill>
          <a:blip r:embed="rId4"/>
          <a:stretch>
            <a:fillRect/>
          </a:stretch>
        </p:blipFill>
        <p:spPr>
          <a:xfrm>
            <a:off x="-76200" y="0"/>
            <a:ext cx="18364200" cy="10274299"/>
          </a:xfrm>
          <a:prstGeom prst="rect">
            <a:avLst/>
          </a:prstGeom>
        </p:spPr>
      </p:pic>
      <p:sp>
        <p:nvSpPr>
          <p:cNvPr id="4" name="Freeform 4"/>
          <p:cNvSpPr/>
          <p:nvPr/>
        </p:nvSpPr>
        <p:spPr>
          <a:xfrm>
            <a:off x="1371600" y="9334500"/>
            <a:ext cx="6120353" cy="767826"/>
          </a:xfrm>
          <a:custGeom>
            <a:avLst/>
            <a:gdLst/>
            <a:ahLst/>
            <a:cxnLst/>
            <a:rect l="l" t="t" r="r" b="b"/>
            <a:pathLst>
              <a:path w="6120353" h="767826">
                <a:moveTo>
                  <a:pt x="0" y="0"/>
                </a:moveTo>
                <a:lnTo>
                  <a:pt x="6120352" y="0"/>
                </a:lnTo>
                <a:lnTo>
                  <a:pt x="6120352" y="767826"/>
                </a:lnTo>
                <a:lnTo>
                  <a:pt x="0" y="76782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8">
            <a:extLst>
              <a:ext uri="{FF2B5EF4-FFF2-40B4-BE49-F238E27FC236}">
                <a16:creationId xmlns:a16="http://schemas.microsoft.com/office/drawing/2014/main" id="{EB238D0E-A9D2-6B60-71EE-344BB9202AF5}"/>
              </a:ext>
            </a:extLst>
          </p:cNvPr>
          <p:cNvSpPr/>
          <p:nvPr/>
        </p:nvSpPr>
        <p:spPr>
          <a:xfrm>
            <a:off x="16154400" y="-419100"/>
            <a:ext cx="3385477" cy="3135088"/>
          </a:xfrm>
          <a:custGeom>
            <a:avLst/>
            <a:gdLst/>
            <a:ahLst/>
            <a:cxnLst/>
            <a:rect l="l" t="t" r="r" b="b"/>
            <a:pathLst>
              <a:path w="2230736" h="2593879">
                <a:moveTo>
                  <a:pt x="0" y="0"/>
                </a:moveTo>
                <a:lnTo>
                  <a:pt x="2230736" y="0"/>
                </a:lnTo>
                <a:lnTo>
                  <a:pt x="2230736" y="2593879"/>
                </a:lnTo>
                <a:lnTo>
                  <a:pt x="0" y="259387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 name="Freeform 2"/>
          <p:cNvSpPr/>
          <p:nvPr/>
        </p:nvSpPr>
        <p:spPr>
          <a:xfrm>
            <a:off x="-1524000" y="7734300"/>
            <a:ext cx="4114800" cy="3572842"/>
          </a:xfrm>
          <a:custGeom>
            <a:avLst/>
            <a:gdLst/>
            <a:ahLst/>
            <a:cxnLst/>
            <a:rect l="l" t="t" r="r" b="b"/>
            <a:pathLst>
              <a:path w="740825" h="704739">
                <a:moveTo>
                  <a:pt x="0" y="0"/>
                </a:moveTo>
                <a:lnTo>
                  <a:pt x="740825" y="0"/>
                </a:lnTo>
                <a:lnTo>
                  <a:pt x="740825" y="704739"/>
                </a:lnTo>
                <a:lnTo>
                  <a:pt x="0" y="70473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pic>
        <p:nvPicPr>
          <p:cNvPr id="7" name="Picture 2">
            <a:extLst>
              <a:ext uri="{FF2B5EF4-FFF2-40B4-BE49-F238E27FC236}">
                <a16:creationId xmlns:a16="http://schemas.microsoft.com/office/drawing/2014/main" id="{34449A40-DBD7-A910-7B2E-9912BF68AACD}"/>
              </a:ext>
            </a:extLst>
          </p:cNvPr>
          <p:cNvPicPr>
            <a:picLocks noChangeAspect="1"/>
          </p:cNvPicPr>
          <p:nvPr/>
        </p:nvPicPr>
        <p:blipFill>
          <a:blip r:embed="rId11"/>
          <a:srcRect/>
          <a:stretch>
            <a:fillRect/>
          </a:stretch>
        </p:blipFill>
        <p:spPr>
          <a:xfrm>
            <a:off x="12070416" y="2703791"/>
            <a:ext cx="7469461" cy="7583209"/>
          </a:xfrm>
          <a:prstGeom prst="rect">
            <a:avLst/>
          </a:prstGeom>
        </p:spPr>
      </p:pic>
      <p:sp>
        <p:nvSpPr>
          <p:cNvPr id="8" name="Freeform 3">
            <a:extLst>
              <a:ext uri="{FF2B5EF4-FFF2-40B4-BE49-F238E27FC236}">
                <a16:creationId xmlns:a16="http://schemas.microsoft.com/office/drawing/2014/main" id="{2143B1F9-04D4-BA62-EB76-ACF91B2CF509}"/>
              </a:ext>
            </a:extLst>
          </p:cNvPr>
          <p:cNvSpPr/>
          <p:nvPr/>
        </p:nvSpPr>
        <p:spPr>
          <a:xfrm>
            <a:off x="1759884" y="1101520"/>
            <a:ext cx="9829800" cy="7583209"/>
          </a:xfrm>
          <a:custGeom>
            <a:avLst/>
            <a:gdLst/>
            <a:ahLst/>
            <a:cxnLst/>
            <a:rect l="l" t="t" r="r" b="b"/>
            <a:pathLst>
              <a:path w="3261425" h="3659383">
                <a:moveTo>
                  <a:pt x="0" y="0"/>
                </a:moveTo>
                <a:lnTo>
                  <a:pt x="3261426" y="0"/>
                </a:lnTo>
                <a:lnTo>
                  <a:pt x="3261426" y="3659383"/>
                </a:lnTo>
                <a:lnTo>
                  <a:pt x="0" y="3659383"/>
                </a:lnTo>
                <a:lnTo>
                  <a:pt x="0" y="0"/>
                </a:lnTo>
                <a:close/>
              </a:path>
            </a:pathLst>
          </a:custGeom>
          <a:blipFill>
            <a:blip r:embed="rId12"/>
            <a:stretch>
              <a:fillRect/>
            </a:stretch>
          </a:blipFill>
        </p:spPr>
      </p:sp>
    </p:spTree>
    <p:custDataLst>
      <p:tags r:id="rId1"/>
    </p:custDataLst>
    <p:extLst>
      <p:ext uri="{BB962C8B-B14F-4D97-AF65-F5344CB8AC3E}">
        <p14:creationId xmlns:p14="http://schemas.microsoft.com/office/powerpoint/2010/main" val="3304429949"/>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3" name="crowd-cheering-143103.wav"/>
          </p:stSnd>
        </p:sndAc>
      </p:transition>
    </mc:Choice>
    <mc:Fallback xmlns="">
      <p:transition spd="slow">
        <p:random/>
        <p:sndAc>
          <p:stSnd>
            <p:snd r:embed="rId13" name="crowd-cheering-143103.wav"/>
          </p:stSnd>
        </p:sndAc>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Rectangle 2"/>
          <p:cNvSpPr/>
          <p:nvPr/>
        </p:nvSpPr>
        <p:spPr>
          <a:xfrm>
            <a:off x="1560261" y="8877300"/>
            <a:ext cx="15167478" cy="1241622"/>
          </a:xfrm>
          <a:prstGeom prst="rect">
            <a:avLst/>
          </a:prstGeom>
        </p:spPr>
        <p:txBody>
          <a:bodyPr wrap="square">
            <a:spAutoFit/>
          </a:bodyPr>
          <a:lstStyle/>
          <a:p>
            <a:pPr algn="ctr" defTabSz="2438280">
              <a:defRPr/>
            </a:pPr>
            <a:r>
              <a:rPr lang="en-US" sz="3734" b="1" dirty="0">
                <a:solidFill>
                  <a:srgbClr val="0070C0"/>
                </a:solidFill>
              </a:rPr>
              <a:t>Website</a:t>
            </a:r>
            <a:r>
              <a:rPr lang="en-US" sz="3734" dirty="0">
                <a:solidFill>
                  <a:srgbClr val="0070C0"/>
                </a:solidFill>
              </a:rPr>
              <a:t>: </a:t>
            </a:r>
            <a:r>
              <a:rPr lang="en-US" sz="3734" i="1" dirty="0">
                <a:solidFill>
                  <a:srgbClr val="FFFFFF"/>
                </a:solidFill>
              </a:rPr>
              <a:t>hoclieu.vn</a:t>
            </a:r>
          </a:p>
          <a:p>
            <a:pPr algn="ctr" defTabSz="2438280">
              <a:defRPr/>
            </a:pPr>
            <a:r>
              <a:rPr lang="en-US" sz="3734" b="1" dirty="0">
                <a:solidFill>
                  <a:srgbClr val="0070C0"/>
                </a:solidFill>
              </a:rPr>
              <a:t>Fanpage</a:t>
            </a:r>
            <a:r>
              <a:rPr lang="en-US" sz="3734" dirty="0">
                <a:solidFill>
                  <a:srgbClr val="0070C0"/>
                </a:solidFill>
              </a:rPr>
              <a:t>:</a:t>
            </a:r>
            <a:r>
              <a:rPr lang="vi-VN" sz="3734" dirty="0">
                <a:solidFill>
                  <a:srgbClr val="0070C0"/>
                </a:solidFill>
              </a:rPr>
              <a:t> </a:t>
            </a:r>
            <a:r>
              <a:rPr lang="en-US" sz="3734" i="1" dirty="0">
                <a:solidFill>
                  <a:srgbClr val="FFFFFF"/>
                </a:solidFill>
              </a:rPr>
              <a:t>https://www.facebook.com/tienganhglobalsuccess.vn/</a:t>
            </a:r>
            <a:endParaRPr lang="en-GB" sz="3734" i="1" dirty="0">
              <a:solidFill>
                <a:srgbClr val="FFFFFF"/>
              </a:solidFill>
            </a:endParaRPr>
          </a:p>
        </p:txBody>
      </p:sp>
    </p:spTree>
    <p:custDataLst>
      <p:tags r:id="rId1"/>
    </p:custDataLst>
    <p:extLst>
      <p:ext uri="{BB962C8B-B14F-4D97-AF65-F5344CB8AC3E}">
        <p14:creationId xmlns:p14="http://schemas.microsoft.com/office/powerpoint/2010/main" val="3320693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425C8F3C-9408-C5C5-C0E8-C7B06B332DDD}"/>
              </a:ext>
            </a:extLst>
          </p:cNvPr>
          <p:cNvPicPr>
            <a:picLocks noChangeAspect="1"/>
          </p:cNvPicPr>
          <p:nvPr/>
        </p:nvPicPr>
        <p:blipFill>
          <a:blip r:embed="rId4"/>
          <a:stretch>
            <a:fillRect/>
          </a:stretch>
        </p:blipFill>
        <p:spPr>
          <a:xfrm>
            <a:off x="-12104" y="19487"/>
            <a:ext cx="18300104" cy="10356722"/>
          </a:xfrm>
          <a:prstGeom prst="rect">
            <a:avLst/>
          </a:prstGeom>
        </p:spPr>
      </p:pic>
      <p:sp>
        <p:nvSpPr>
          <p:cNvPr id="3" name="Freeform 3"/>
          <p:cNvSpPr/>
          <p:nvPr/>
        </p:nvSpPr>
        <p:spPr>
          <a:xfrm>
            <a:off x="1024796" y="3505775"/>
            <a:ext cx="854321" cy="854321"/>
          </a:xfrm>
          <a:custGeom>
            <a:avLst/>
            <a:gdLst/>
            <a:ahLst/>
            <a:cxnLst/>
            <a:rect l="l" t="t" r="r" b="b"/>
            <a:pathLst>
              <a:path w="854321" h="854321">
                <a:moveTo>
                  <a:pt x="0" y="0"/>
                </a:moveTo>
                <a:lnTo>
                  <a:pt x="854321" y="0"/>
                </a:lnTo>
                <a:lnTo>
                  <a:pt x="854321" y="854320"/>
                </a:lnTo>
                <a:lnTo>
                  <a:pt x="0" y="85432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4" name="Group 4"/>
          <p:cNvGrpSpPr/>
          <p:nvPr/>
        </p:nvGrpSpPr>
        <p:grpSpPr>
          <a:xfrm>
            <a:off x="6249106" y="2748480"/>
            <a:ext cx="11010194" cy="4200902"/>
            <a:chOff x="0" y="0"/>
            <a:chExt cx="21847362" cy="8335786"/>
          </a:xfrm>
        </p:grpSpPr>
        <p:sp>
          <p:nvSpPr>
            <p:cNvPr id="5" name="Freeform 5"/>
            <p:cNvSpPr/>
            <p:nvPr/>
          </p:nvSpPr>
          <p:spPr>
            <a:xfrm>
              <a:off x="0" y="-4262"/>
              <a:ext cx="21855108" cy="8342272"/>
            </a:xfrm>
            <a:custGeom>
              <a:avLst/>
              <a:gdLst/>
              <a:ahLst/>
              <a:cxnLst/>
              <a:rect l="l" t="t" r="r" b="b"/>
              <a:pathLst>
                <a:path w="21855108" h="8342272">
                  <a:moveTo>
                    <a:pt x="20916209" y="8331085"/>
                  </a:moveTo>
                  <a:cubicBezTo>
                    <a:pt x="20916209" y="8331085"/>
                    <a:pt x="20496456" y="8342272"/>
                    <a:pt x="20033870" y="8339651"/>
                  </a:cubicBezTo>
                  <a:cubicBezTo>
                    <a:pt x="6543828" y="8337488"/>
                    <a:pt x="1057073" y="8329663"/>
                    <a:pt x="1057073" y="8329663"/>
                  </a:cubicBezTo>
                  <a:cubicBezTo>
                    <a:pt x="812931" y="8320830"/>
                    <a:pt x="565145" y="8303848"/>
                    <a:pt x="398404" y="8245671"/>
                  </a:cubicBezTo>
                  <a:cubicBezTo>
                    <a:pt x="120505" y="8148709"/>
                    <a:pt x="0" y="7971180"/>
                    <a:pt x="0" y="2631077"/>
                  </a:cubicBezTo>
                  <a:cubicBezTo>
                    <a:pt x="8536" y="440430"/>
                    <a:pt x="34263" y="311302"/>
                    <a:pt x="140291" y="225758"/>
                  </a:cubicBezTo>
                  <a:cubicBezTo>
                    <a:pt x="342602" y="62530"/>
                    <a:pt x="736658" y="7673"/>
                    <a:pt x="1155311" y="7673"/>
                  </a:cubicBezTo>
                  <a:cubicBezTo>
                    <a:pt x="1155311" y="7673"/>
                    <a:pt x="1551711" y="15681"/>
                    <a:pt x="15948972" y="7673"/>
                  </a:cubicBezTo>
                  <a:cubicBezTo>
                    <a:pt x="20277528" y="0"/>
                    <a:pt x="20741456" y="7673"/>
                    <a:pt x="20741456" y="7673"/>
                  </a:cubicBezTo>
                  <a:cubicBezTo>
                    <a:pt x="21109764" y="15152"/>
                    <a:pt x="21473077" y="84484"/>
                    <a:pt x="21670817" y="207066"/>
                  </a:cubicBezTo>
                  <a:cubicBezTo>
                    <a:pt x="21821834" y="300683"/>
                    <a:pt x="21855108" y="425358"/>
                    <a:pt x="21845967" y="2631077"/>
                  </a:cubicBezTo>
                  <a:cubicBezTo>
                    <a:pt x="21845967" y="8089146"/>
                    <a:pt x="21562971" y="8303244"/>
                    <a:pt x="20916209" y="8331085"/>
                  </a:cubicBezTo>
                  <a:close/>
                </a:path>
              </a:pathLst>
            </a:custGeom>
            <a:solidFill>
              <a:srgbClr val="FDFBE2"/>
            </a:solidFill>
          </p:spPr>
        </p:sp>
      </p:grpSp>
      <p:sp>
        <p:nvSpPr>
          <p:cNvPr id="6" name="TextBox 6"/>
          <p:cNvSpPr txBox="1"/>
          <p:nvPr/>
        </p:nvSpPr>
        <p:spPr>
          <a:xfrm>
            <a:off x="6945219" y="3058215"/>
            <a:ext cx="10077184" cy="3334246"/>
          </a:xfrm>
          <a:prstGeom prst="rect">
            <a:avLst/>
          </a:prstGeom>
        </p:spPr>
        <p:txBody>
          <a:bodyPr wrap="square" lIns="0" tIns="0" rIns="0" bIns="0" rtlCol="0" anchor="t">
            <a:spAutoFit/>
          </a:bodyPr>
          <a:lstStyle/>
          <a:p>
            <a:pPr algn="ctr">
              <a:lnSpc>
                <a:spcPts val="12999"/>
              </a:lnSpc>
            </a:pPr>
            <a:r>
              <a:rPr lang="en-US" sz="9999" dirty="0">
                <a:solidFill>
                  <a:srgbClr val="E86060"/>
                </a:solidFill>
                <a:latin typeface="Modern Love" panose="04090805081005020601" pitchFamily="82" charset="0"/>
              </a:rPr>
              <a:t>Let’s play Matching Game!</a:t>
            </a:r>
          </a:p>
        </p:txBody>
      </p:sp>
      <p:sp>
        <p:nvSpPr>
          <p:cNvPr id="7" name="Freeform 7"/>
          <p:cNvSpPr/>
          <p:nvPr/>
        </p:nvSpPr>
        <p:spPr>
          <a:xfrm>
            <a:off x="11116047" y="1852182"/>
            <a:ext cx="726404" cy="726404"/>
          </a:xfrm>
          <a:custGeom>
            <a:avLst/>
            <a:gdLst/>
            <a:ahLst/>
            <a:cxnLst/>
            <a:rect l="l" t="t" r="r" b="b"/>
            <a:pathLst>
              <a:path w="726404" h="726404">
                <a:moveTo>
                  <a:pt x="0" y="0"/>
                </a:moveTo>
                <a:lnTo>
                  <a:pt x="726404" y="0"/>
                </a:lnTo>
                <a:lnTo>
                  <a:pt x="726404" y="726404"/>
                </a:lnTo>
                <a:lnTo>
                  <a:pt x="0" y="72640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a:off x="8074578" y="1301561"/>
            <a:ext cx="993470" cy="993470"/>
          </a:xfrm>
          <a:custGeom>
            <a:avLst/>
            <a:gdLst/>
            <a:ahLst/>
            <a:cxnLst/>
            <a:rect l="l" t="t" r="r" b="b"/>
            <a:pathLst>
              <a:path w="993470" h="993470">
                <a:moveTo>
                  <a:pt x="0" y="0"/>
                </a:moveTo>
                <a:lnTo>
                  <a:pt x="993470" y="0"/>
                </a:lnTo>
                <a:lnTo>
                  <a:pt x="993470" y="993470"/>
                </a:lnTo>
                <a:lnTo>
                  <a:pt x="0" y="99347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Freeform 9"/>
          <p:cNvSpPr/>
          <p:nvPr/>
        </p:nvSpPr>
        <p:spPr>
          <a:xfrm>
            <a:off x="15515434" y="305075"/>
            <a:ext cx="993470" cy="993470"/>
          </a:xfrm>
          <a:custGeom>
            <a:avLst/>
            <a:gdLst/>
            <a:ahLst/>
            <a:cxnLst/>
            <a:rect l="l" t="t" r="r" b="b"/>
            <a:pathLst>
              <a:path w="993470" h="993470">
                <a:moveTo>
                  <a:pt x="0" y="0"/>
                </a:moveTo>
                <a:lnTo>
                  <a:pt x="993470" y="0"/>
                </a:lnTo>
                <a:lnTo>
                  <a:pt x="993470" y="993470"/>
                </a:lnTo>
                <a:lnTo>
                  <a:pt x="0" y="99347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0" name="Freeform 10"/>
          <p:cNvSpPr/>
          <p:nvPr/>
        </p:nvSpPr>
        <p:spPr>
          <a:xfrm>
            <a:off x="16762565" y="915255"/>
            <a:ext cx="993470" cy="993470"/>
          </a:xfrm>
          <a:custGeom>
            <a:avLst/>
            <a:gdLst/>
            <a:ahLst/>
            <a:cxnLst/>
            <a:rect l="l" t="t" r="r" b="b"/>
            <a:pathLst>
              <a:path w="993470" h="993470">
                <a:moveTo>
                  <a:pt x="0" y="0"/>
                </a:moveTo>
                <a:lnTo>
                  <a:pt x="993470" y="0"/>
                </a:lnTo>
                <a:lnTo>
                  <a:pt x="993470" y="993470"/>
                </a:lnTo>
                <a:lnTo>
                  <a:pt x="0" y="99347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1" name="Freeform 11"/>
          <p:cNvSpPr/>
          <p:nvPr/>
        </p:nvSpPr>
        <p:spPr>
          <a:xfrm>
            <a:off x="367889" y="531965"/>
            <a:ext cx="2730825" cy="1539192"/>
          </a:xfrm>
          <a:custGeom>
            <a:avLst/>
            <a:gdLst/>
            <a:ahLst/>
            <a:cxnLst/>
            <a:rect l="l" t="t" r="r" b="b"/>
            <a:pathLst>
              <a:path w="2730825" h="1539192">
                <a:moveTo>
                  <a:pt x="0" y="0"/>
                </a:moveTo>
                <a:lnTo>
                  <a:pt x="2730825" y="0"/>
                </a:lnTo>
                <a:lnTo>
                  <a:pt x="2730825" y="1539192"/>
                </a:lnTo>
                <a:lnTo>
                  <a:pt x="0" y="153919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2" name="Freeform 12"/>
          <p:cNvSpPr/>
          <p:nvPr/>
        </p:nvSpPr>
        <p:spPr>
          <a:xfrm>
            <a:off x="749428" y="2471207"/>
            <a:ext cx="983874" cy="554547"/>
          </a:xfrm>
          <a:custGeom>
            <a:avLst/>
            <a:gdLst/>
            <a:ahLst/>
            <a:cxnLst/>
            <a:rect l="l" t="t" r="r" b="b"/>
            <a:pathLst>
              <a:path w="983874" h="554547">
                <a:moveTo>
                  <a:pt x="0" y="0"/>
                </a:moveTo>
                <a:lnTo>
                  <a:pt x="983874" y="0"/>
                </a:lnTo>
                <a:lnTo>
                  <a:pt x="983874" y="554547"/>
                </a:lnTo>
                <a:lnTo>
                  <a:pt x="0" y="55454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3" name="Freeform 13"/>
          <p:cNvSpPr/>
          <p:nvPr/>
        </p:nvSpPr>
        <p:spPr>
          <a:xfrm>
            <a:off x="3209790" y="2893959"/>
            <a:ext cx="854321" cy="854321"/>
          </a:xfrm>
          <a:custGeom>
            <a:avLst/>
            <a:gdLst/>
            <a:ahLst/>
            <a:cxnLst/>
            <a:rect l="l" t="t" r="r" b="b"/>
            <a:pathLst>
              <a:path w="854321" h="854321">
                <a:moveTo>
                  <a:pt x="0" y="0"/>
                </a:moveTo>
                <a:lnTo>
                  <a:pt x="854321" y="0"/>
                </a:lnTo>
                <a:lnTo>
                  <a:pt x="854321" y="854320"/>
                </a:lnTo>
                <a:lnTo>
                  <a:pt x="0" y="85432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4" name="Freeform 14"/>
          <p:cNvSpPr/>
          <p:nvPr/>
        </p:nvSpPr>
        <p:spPr>
          <a:xfrm>
            <a:off x="3756087" y="1301465"/>
            <a:ext cx="854321" cy="854321"/>
          </a:xfrm>
          <a:custGeom>
            <a:avLst/>
            <a:gdLst/>
            <a:ahLst/>
            <a:cxnLst/>
            <a:rect l="l" t="t" r="r" b="b"/>
            <a:pathLst>
              <a:path w="854321" h="854321">
                <a:moveTo>
                  <a:pt x="0" y="0"/>
                </a:moveTo>
                <a:lnTo>
                  <a:pt x="854320" y="0"/>
                </a:lnTo>
                <a:lnTo>
                  <a:pt x="854320" y="854320"/>
                </a:lnTo>
                <a:lnTo>
                  <a:pt x="0" y="85432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5" name="Freeform 15"/>
          <p:cNvSpPr/>
          <p:nvPr/>
        </p:nvSpPr>
        <p:spPr>
          <a:xfrm>
            <a:off x="5166529" y="305075"/>
            <a:ext cx="2165155" cy="1220360"/>
          </a:xfrm>
          <a:custGeom>
            <a:avLst/>
            <a:gdLst/>
            <a:ahLst/>
            <a:cxnLst/>
            <a:rect l="l" t="t" r="r" b="b"/>
            <a:pathLst>
              <a:path w="2165155" h="1220360">
                <a:moveTo>
                  <a:pt x="0" y="0"/>
                </a:moveTo>
                <a:lnTo>
                  <a:pt x="2165155" y="0"/>
                </a:lnTo>
                <a:lnTo>
                  <a:pt x="2165155" y="1220360"/>
                </a:lnTo>
                <a:lnTo>
                  <a:pt x="0" y="122036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6" name="Freeform 16"/>
          <p:cNvSpPr/>
          <p:nvPr/>
        </p:nvSpPr>
        <p:spPr>
          <a:xfrm>
            <a:off x="9739133" y="857443"/>
            <a:ext cx="983874" cy="554547"/>
          </a:xfrm>
          <a:custGeom>
            <a:avLst/>
            <a:gdLst/>
            <a:ahLst/>
            <a:cxnLst/>
            <a:rect l="l" t="t" r="r" b="b"/>
            <a:pathLst>
              <a:path w="983874" h="554547">
                <a:moveTo>
                  <a:pt x="0" y="0"/>
                </a:moveTo>
                <a:lnTo>
                  <a:pt x="983873" y="0"/>
                </a:lnTo>
                <a:lnTo>
                  <a:pt x="983873" y="554547"/>
                </a:lnTo>
                <a:lnTo>
                  <a:pt x="0" y="55454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7" name="Freeform 17"/>
          <p:cNvSpPr/>
          <p:nvPr/>
        </p:nvSpPr>
        <p:spPr>
          <a:xfrm>
            <a:off x="12689570" y="531965"/>
            <a:ext cx="2730825" cy="1539192"/>
          </a:xfrm>
          <a:custGeom>
            <a:avLst/>
            <a:gdLst/>
            <a:ahLst/>
            <a:cxnLst/>
            <a:rect l="l" t="t" r="r" b="b"/>
            <a:pathLst>
              <a:path w="2730825" h="1539192">
                <a:moveTo>
                  <a:pt x="0" y="0"/>
                </a:moveTo>
                <a:lnTo>
                  <a:pt x="2730824" y="0"/>
                </a:lnTo>
                <a:lnTo>
                  <a:pt x="2730824" y="1539192"/>
                </a:lnTo>
                <a:lnTo>
                  <a:pt x="0" y="153919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8" name="Freeform 10">
            <a:extLst>
              <a:ext uri="{FF2B5EF4-FFF2-40B4-BE49-F238E27FC236}">
                <a16:creationId xmlns:a16="http://schemas.microsoft.com/office/drawing/2014/main" id="{12DB639C-4BA8-C638-01F5-BE2D145F6B90}"/>
              </a:ext>
            </a:extLst>
          </p:cNvPr>
          <p:cNvSpPr/>
          <p:nvPr/>
        </p:nvSpPr>
        <p:spPr>
          <a:xfrm>
            <a:off x="187630" y="4360096"/>
            <a:ext cx="6682434" cy="6098890"/>
          </a:xfrm>
          <a:custGeom>
            <a:avLst/>
            <a:gdLst/>
            <a:ahLst/>
            <a:cxnLst/>
            <a:rect l="l" t="t" r="r" b="b"/>
            <a:pathLst>
              <a:path w="7479773" h="7012288">
                <a:moveTo>
                  <a:pt x="0" y="0"/>
                </a:moveTo>
                <a:lnTo>
                  <a:pt x="7479773" y="0"/>
                </a:lnTo>
                <a:lnTo>
                  <a:pt x="7479773" y="7012287"/>
                </a:lnTo>
                <a:lnTo>
                  <a:pt x="0" y="701228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9" name="Freeform 2">
            <a:extLst>
              <a:ext uri="{FF2B5EF4-FFF2-40B4-BE49-F238E27FC236}">
                <a16:creationId xmlns:a16="http://schemas.microsoft.com/office/drawing/2014/main" id="{EC00FAC7-B98C-7C5D-D7B3-E7793FA0C4F7}"/>
              </a:ext>
            </a:extLst>
          </p:cNvPr>
          <p:cNvSpPr/>
          <p:nvPr/>
        </p:nvSpPr>
        <p:spPr>
          <a:xfrm>
            <a:off x="6788919" y="7467178"/>
            <a:ext cx="2940382" cy="2991808"/>
          </a:xfrm>
          <a:custGeom>
            <a:avLst/>
            <a:gdLst/>
            <a:ahLst/>
            <a:cxnLst/>
            <a:rect l="l" t="t" r="r" b="b"/>
            <a:pathLst>
              <a:path w="4840763" h="4840763">
                <a:moveTo>
                  <a:pt x="0" y="0"/>
                </a:moveTo>
                <a:lnTo>
                  <a:pt x="4840763" y="0"/>
                </a:lnTo>
                <a:lnTo>
                  <a:pt x="4840763" y="4840763"/>
                </a:lnTo>
                <a:lnTo>
                  <a:pt x="0" y="4840763"/>
                </a:lnTo>
                <a:lnTo>
                  <a:pt x="0" y="0"/>
                </a:lnTo>
                <a:close/>
              </a:path>
            </a:pathLst>
          </a:custGeom>
          <a:blipFill>
            <a:blip r:embed="rId11"/>
            <a:stretch>
              <a:fillRect/>
            </a:stretch>
          </a:blipFill>
        </p:spPr>
      </p:sp>
      <p:sp>
        <p:nvSpPr>
          <p:cNvPr id="21" name="Freeform 7">
            <a:extLst>
              <a:ext uri="{FF2B5EF4-FFF2-40B4-BE49-F238E27FC236}">
                <a16:creationId xmlns:a16="http://schemas.microsoft.com/office/drawing/2014/main" id="{B70E917D-6E51-DF0F-99A8-4517DA32BCFD}"/>
              </a:ext>
            </a:extLst>
          </p:cNvPr>
          <p:cNvSpPr/>
          <p:nvPr/>
        </p:nvSpPr>
        <p:spPr>
          <a:xfrm>
            <a:off x="10153320" y="7118249"/>
            <a:ext cx="3205670" cy="4705570"/>
          </a:xfrm>
          <a:custGeom>
            <a:avLst/>
            <a:gdLst/>
            <a:ahLst/>
            <a:cxnLst/>
            <a:rect l="l" t="t" r="r" b="b"/>
            <a:pathLst>
              <a:path w="3205670" h="4705570">
                <a:moveTo>
                  <a:pt x="0" y="0"/>
                </a:moveTo>
                <a:lnTo>
                  <a:pt x="3205670" y="0"/>
                </a:lnTo>
                <a:lnTo>
                  <a:pt x="3205670" y="4705570"/>
                </a:lnTo>
                <a:lnTo>
                  <a:pt x="0" y="4705570"/>
                </a:lnTo>
                <a:lnTo>
                  <a:pt x="0" y="0"/>
                </a:lnTo>
                <a:close/>
              </a:path>
            </a:pathLst>
          </a:custGeom>
          <a:blipFill>
            <a:blip r:embed="rId12"/>
            <a:stretch>
              <a:fillRect/>
            </a:stretch>
          </a:blipFill>
        </p:spPr>
      </p:sp>
      <p:sp>
        <p:nvSpPr>
          <p:cNvPr id="22" name="Freeform 6">
            <a:extLst>
              <a:ext uri="{FF2B5EF4-FFF2-40B4-BE49-F238E27FC236}">
                <a16:creationId xmlns:a16="http://schemas.microsoft.com/office/drawing/2014/main" id="{B4C8503F-320F-EEC2-E1C8-95FB0F7857A8}"/>
              </a:ext>
            </a:extLst>
          </p:cNvPr>
          <p:cNvSpPr/>
          <p:nvPr/>
        </p:nvSpPr>
        <p:spPr>
          <a:xfrm>
            <a:off x="14054982" y="7448096"/>
            <a:ext cx="2940382" cy="295454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p:sndAc>
          <p:stSnd>
            <p:snd r:embed="rId3" name="audio-logo-little-rascal-185093.wav"/>
          </p:stSnd>
        </p:sndAc>
      </p:transition>
    </mc:Choice>
    <mc:Fallback xmlns="">
      <p:transition spd="slow">
        <p:sndAc>
          <p:stSnd>
            <p:snd r:embed="rId15" name="audio-logo-little-rascal-185093.wav"/>
          </p:stSnd>
        </p:sndAc>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C65942-FEB4-1B78-51B0-B05E161E7FCD}"/>
              </a:ext>
            </a:extLst>
          </p:cNvPr>
          <p:cNvPicPr>
            <a:picLocks noChangeAspect="1"/>
          </p:cNvPicPr>
          <p:nvPr/>
        </p:nvPicPr>
        <p:blipFill>
          <a:blip r:embed="rId5"/>
          <a:stretch>
            <a:fillRect/>
          </a:stretch>
        </p:blipFill>
        <p:spPr>
          <a:xfrm>
            <a:off x="-12104" y="19487"/>
            <a:ext cx="18300104" cy="10356722"/>
          </a:xfrm>
          <a:prstGeom prst="rect">
            <a:avLst/>
          </a:prstGeom>
        </p:spPr>
      </p:pic>
      <p:sp>
        <p:nvSpPr>
          <p:cNvPr id="89" name="stomach ache">
            <a:extLst>
              <a:ext uri="{FF2B5EF4-FFF2-40B4-BE49-F238E27FC236}">
                <a16:creationId xmlns:a16="http://schemas.microsoft.com/office/drawing/2014/main" id="{0891DAB6-16C2-3C6A-9A95-6DFF97E5C204}"/>
              </a:ext>
            </a:extLst>
          </p:cNvPr>
          <p:cNvSpPr txBox="1"/>
          <p:nvPr/>
        </p:nvSpPr>
        <p:spPr>
          <a:xfrm>
            <a:off x="13148078" y="8151084"/>
            <a:ext cx="3757743" cy="1661993"/>
          </a:xfrm>
          <a:prstGeom prst="rect">
            <a:avLst/>
          </a:prstGeom>
          <a:ln>
            <a:solidFill>
              <a:srgbClr val="002060"/>
            </a:solidFill>
          </a:ln>
        </p:spPr>
        <p:txBody>
          <a:bodyPr wrap="square" lIns="0" tIns="0" rIns="0" bIns="0" rtlCol="0" anchor="t">
            <a:spAutoFit/>
          </a:bodyPr>
          <a:lstStyle/>
          <a:p>
            <a:pPr marL="0" lvl="0" indent="0" algn="ctr">
              <a:spcBef>
                <a:spcPct val="0"/>
              </a:spcBef>
            </a:pPr>
            <a:r>
              <a:rPr lang="en-US" sz="5400" dirty="0">
                <a:solidFill>
                  <a:srgbClr val="002060"/>
                </a:solidFill>
                <a:latin typeface="Arial Rounded MT Bold" panose="020F0704030504030204" pitchFamily="34" charset="0"/>
              </a:rPr>
              <a:t>stomach</a:t>
            </a:r>
          </a:p>
          <a:p>
            <a:pPr marL="0" lvl="0" indent="0" algn="ctr">
              <a:spcBef>
                <a:spcPct val="0"/>
              </a:spcBef>
            </a:pPr>
            <a:r>
              <a:rPr lang="en-US" sz="5400" dirty="0">
                <a:solidFill>
                  <a:srgbClr val="002060"/>
                </a:solidFill>
                <a:latin typeface="Arial Rounded MT Bold" panose="020F0704030504030204" pitchFamily="34" charset="0"/>
              </a:rPr>
              <a:t>ache</a:t>
            </a:r>
          </a:p>
        </p:txBody>
      </p:sp>
      <p:sp>
        <p:nvSpPr>
          <p:cNvPr id="90" name="earache">
            <a:extLst>
              <a:ext uri="{FF2B5EF4-FFF2-40B4-BE49-F238E27FC236}">
                <a16:creationId xmlns:a16="http://schemas.microsoft.com/office/drawing/2014/main" id="{B616C35B-0BE7-78EC-630E-F2ECB36F7362}"/>
              </a:ext>
            </a:extLst>
          </p:cNvPr>
          <p:cNvSpPr txBox="1"/>
          <p:nvPr/>
        </p:nvSpPr>
        <p:spPr>
          <a:xfrm>
            <a:off x="8071148" y="8421857"/>
            <a:ext cx="3757743" cy="830997"/>
          </a:xfrm>
          <a:prstGeom prst="rect">
            <a:avLst/>
          </a:prstGeom>
          <a:ln>
            <a:solidFill>
              <a:srgbClr val="002060"/>
            </a:solidFill>
          </a:ln>
        </p:spPr>
        <p:txBody>
          <a:bodyPr wrap="square" lIns="0" tIns="0" rIns="0" bIns="0" rtlCol="0" anchor="t">
            <a:spAutoFit/>
          </a:bodyPr>
          <a:lstStyle/>
          <a:p>
            <a:pPr marL="0" lvl="0" indent="0" algn="ctr">
              <a:spcBef>
                <a:spcPct val="0"/>
              </a:spcBef>
            </a:pPr>
            <a:r>
              <a:rPr lang="en-US" sz="5400" dirty="0">
                <a:solidFill>
                  <a:srgbClr val="002060"/>
                </a:solidFill>
                <a:latin typeface="Arial Rounded MT Bold" panose="020F0704030504030204" pitchFamily="34" charset="0"/>
              </a:rPr>
              <a:t>earache</a:t>
            </a:r>
          </a:p>
        </p:txBody>
      </p:sp>
      <p:sp>
        <p:nvSpPr>
          <p:cNvPr id="88" name="backache">
            <a:extLst>
              <a:ext uri="{FF2B5EF4-FFF2-40B4-BE49-F238E27FC236}">
                <a16:creationId xmlns:a16="http://schemas.microsoft.com/office/drawing/2014/main" id="{084FB6BA-5C6A-76AA-D61B-1FA1B32A3058}"/>
              </a:ext>
            </a:extLst>
          </p:cNvPr>
          <p:cNvSpPr txBox="1"/>
          <p:nvPr/>
        </p:nvSpPr>
        <p:spPr>
          <a:xfrm>
            <a:off x="13148078" y="5933078"/>
            <a:ext cx="3757743" cy="830997"/>
          </a:xfrm>
          <a:prstGeom prst="rect">
            <a:avLst/>
          </a:prstGeom>
          <a:ln>
            <a:solidFill>
              <a:srgbClr val="002060"/>
            </a:solidFill>
          </a:ln>
        </p:spPr>
        <p:txBody>
          <a:bodyPr wrap="square" lIns="0" tIns="0" rIns="0" bIns="0" rtlCol="0" anchor="t">
            <a:spAutoFit/>
          </a:bodyPr>
          <a:lstStyle/>
          <a:p>
            <a:pPr marL="0" lvl="0" indent="0" algn="ctr">
              <a:spcBef>
                <a:spcPct val="0"/>
              </a:spcBef>
            </a:pPr>
            <a:r>
              <a:rPr lang="en-US" sz="5400" dirty="0">
                <a:solidFill>
                  <a:srgbClr val="002060"/>
                </a:solidFill>
                <a:latin typeface="Arial Rounded MT Bold" panose="020F0704030504030204" pitchFamily="34" charset="0"/>
              </a:rPr>
              <a:t>backache</a:t>
            </a:r>
          </a:p>
        </p:txBody>
      </p:sp>
      <p:sp>
        <p:nvSpPr>
          <p:cNvPr id="87" name="toothache">
            <a:extLst>
              <a:ext uri="{FF2B5EF4-FFF2-40B4-BE49-F238E27FC236}">
                <a16:creationId xmlns:a16="http://schemas.microsoft.com/office/drawing/2014/main" id="{745E4219-D3D7-86AE-DE3B-090DB9FFD4C7}"/>
              </a:ext>
            </a:extLst>
          </p:cNvPr>
          <p:cNvSpPr txBox="1"/>
          <p:nvPr/>
        </p:nvSpPr>
        <p:spPr>
          <a:xfrm>
            <a:off x="8094743" y="5909592"/>
            <a:ext cx="3757743" cy="830997"/>
          </a:xfrm>
          <a:prstGeom prst="rect">
            <a:avLst/>
          </a:prstGeom>
          <a:ln>
            <a:solidFill>
              <a:srgbClr val="002060"/>
            </a:solidFill>
          </a:ln>
        </p:spPr>
        <p:txBody>
          <a:bodyPr wrap="square" lIns="0" tIns="0" rIns="0" bIns="0" rtlCol="0" anchor="t">
            <a:spAutoFit/>
          </a:bodyPr>
          <a:lstStyle/>
          <a:p>
            <a:pPr marL="0" lvl="0" indent="0" algn="ctr">
              <a:spcBef>
                <a:spcPct val="0"/>
              </a:spcBef>
            </a:pPr>
            <a:r>
              <a:rPr lang="en-US" sz="5400" dirty="0">
                <a:solidFill>
                  <a:srgbClr val="002060"/>
                </a:solidFill>
                <a:latin typeface="Arial Rounded MT Bold" panose="020F0704030504030204" pitchFamily="34" charset="0"/>
              </a:rPr>
              <a:t>toothache</a:t>
            </a:r>
          </a:p>
        </p:txBody>
      </p:sp>
      <p:sp>
        <p:nvSpPr>
          <p:cNvPr id="86" name="sore throat">
            <a:extLst>
              <a:ext uri="{FF2B5EF4-FFF2-40B4-BE49-F238E27FC236}">
                <a16:creationId xmlns:a16="http://schemas.microsoft.com/office/drawing/2014/main" id="{8724E61B-13B5-CBA5-4E6B-95350CB485E0}"/>
              </a:ext>
            </a:extLst>
          </p:cNvPr>
          <p:cNvSpPr txBox="1"/>
          <p:nvPr/>
        </p:nvSpPr>
        <p:spPr>
          <a:xfrm>
            <a:off x="13124483" y="3421805"/>
            <a:ext cx="3757743" cy="830997"/>
          </a:xfrm>
          <a:prstGeom prst="rect">
            <a:avLst/>
          </a:prstGeom>
          <a:ln>
            <a:solidFill>
              <a:srgbClr val="002060"/>
            </a:solidFill>
          </a:ln>
        </p:spPr>
        <p:txBody>
          <a:bodyPr wrap="square" lIns="0" tIns="0" rIns="0" bIns="0" rtlCol="0" anchor="t">
            <a:spAutoFit/>
          </a:bodyPr>
          <a:lstStyle/>
          <a:p>
            <a:pPr marL="0" lvl="0" indent="0" algn="ctr">
              <a:spcBef>
                <a:spcPct val="0"/>
              </a:spcBef>
            </a:pPr>
            <a:r>
              <a:rPr lang="en-US" sz="5400" dirty="0">
                <a:solidFill>
                  <a:srgbClr val="002060"/>
                </a:solidFill>
                <a:latin typeface="Arial Rounded MT Bold" panose="020F0704030504030204" pitchFamily="34" charset="0"/>
              </a:rPr>
              <a:t>sore throat</a:t>
            </a:r>
          </a:p>
        </p:txBody>
      </p:sp>
      <p:sp>
        <p:nvSpPr>
          <p:cNvPr id="85" name="runny nose">
            <a:extLst>
              <a:ext uri="{FF2B5EF4-FFF2-40B4-BE49-F238E27FC236}">
                <a16:creationId xmlns:a16="http://schemas.microsoft.com/office/drawing/2014/main" id="{C3A09BED-24EF-AA5C-8204-8193A882586E}"/>
              </a:ext>
            </a:extLst>
          </p:cNvPr>
          <p:cNvSpPr txBox="1"/>
          <p:nvPr/>
        </p:nvSpPr>
        <p:spPr>
          <a:xfrm>
            <a:off x="8047515" y="3380090"/>
            <a:ext cx="3757743" cy="830997"/>
          </a:xfrm>
          <a:prstGeom prst="rect">
            <a:avLst/>
          </a:prstGeom>
          <a:ln>
            <a:solidFill>
              <a:srgbClr val="002060"/>
            </a:solidFill>
          </a:ln>
        </p:spPr>
        <p:txBody>
          <a:bodyPr wrap="square" lIns="0" tIns="0" rIns="0" bIns="0" rtlCol="0" anchor="t">
            <a:spAutoFit/>
          </a:bodyPr>
          <a:lstStyle/>
          <a:p>
            <a:pPr marL="0" lvl="0" indent="0" algn="ctr">
              <a:spcBef>
                <a:spcPct val="0"/>
              </a:spcBef>
            </a:pPr>
            <a:r>
              <a:rPr lang="en-US" sz="5400" dirty="0">
                <a:solidFill>
                  <a:srgbClr val="002060"/>
                </a:solidFill>
                <a:latin typeface="Arial Rounded MT Bold" panose="020F0704030504030204" pitchFamily="34" charset="0"/>
              </a:rPr>
              <a:t>runny nose</a:t>
            </a:r>
          </a:p>
        </p:txBody>
      </p:sp>
      <p:sp>
        <p:nvSpPr>
          <p:cNvPr id="83" name="headache">
            <a:extLst>
              <a:ext uri="{FF2B5EF4-FFF2-40B4-BE49-F238E27FC236}">
                <a16:creationId xmlns:a16="http://schemas.microsoft.com/office/drawing/2014/main" id="{C4BBD83D-AE3F-7D4F-1B02-844B36680A74}"/>
              </a:ext>
            </a:extLst>
          </p:cNvPr>
          <p:cNvSpPr txBox="1"/>
          <p:nvPr/>
        </p:nvSpPr>
        <p:spPr>
          <a:xfrm>
            <a:off x="8135802" y="818057"/>
            <a:ext cx="3757743" cy="830997"/>
          </a:xfrm>
          <a:prstGeom prst="rect">
            <a:avLst/>
          </a:prstGeom>
          <a:ln>
            <a:solidFill>
              <a:srgbClr val="002060"/>
            </a:solidFill>
          </a:ln>
        </p:spPr>
        <p:txBody>
          <a:bodyPr wrap="square" lIns="0" tIns="0" rIns="0" bIns="0" rtlCol="0" anchor="t">
            <a:spAutoFit/>
          </a:bodyPr>
          <a:lstStyle/>
          <a:p>
            <a:pPr marL="0" lvl="0" indent="0" algn="ctr">
              <a:spcBef>
                <a:spcPct val="0"/>
              </a:spcBef>
            </a:pPr>
            <a:r>
              <a:rPr lang="en-US" sz="5400" dirty="0">
                <a:solidFill>
                  <a:srgbClr val="002060"/>
                </a:solidFill>
                <a:latin typeface="Arial Rounded MT Bold" panose="020F0704030504030204" pitchFamily="34" charset="0"/>
              </a:rPr>
              <a:t>headache</a:t>
            </a:r>
          </a:p>
        </p:txBody>
      </p:sp>
      <p:grpSp>
        <p:nvGrpSpPr>
          <p:cNvPr id="75" name="1">
            <a:extLst>
              <a:ext uri="{FF2B5EF4-FFF2-40B4-BE49-F238E27FC236}">
                <a16:creationId xmlns:a16="http://schemas.microsoft.com/office/drawing/2014/main" id="{7814EA2D-1E97-977D-42F6-DB5154EDD6FF}"/>
              </a:ext>
            </a:extLst>
          </p:cNvPr>
          <p:cNvGrpSpPr/>
          <p:nvPr/>
        </p:nvGrpSpPr>
        <p:grpSpPr>
          <a:xfrm>
            <a:off x="8011331" y="-402453"/>
            <a:ext cx="4055343" cy="2960543"/>
            <a:chOff x="8011331" y="-402453"/>
            <a:chExt cx="4055343" cy="2960543"/>
          </a:xfrm>
        </p:grpSpPr>
        <p:grpSp>
          <p:nvGrpSpPr>
            <p:cNvPr id="5" name="Group 5"/>
            <p:cNvGrpSpPr/>
            <p:nvPr/>
          </p:nvGrpSpPr>
          <p:grpSpPr>
            <a:xfrm>
              <a:off x="8011331" y="155686"/>
              <a:ext cx="4055343" cy="2402404"/>
              <a:chOff x="-17361" y="28003"/>
              <a:chExt cx="5925576" cy="8851066"/>
            </a:xfrm>
            <a:solidFill>
              <a:srgbClr val="0070C0"/>
            </a:solidFill>
          </p:grpSpPr>
          <p:sp>
            <p:nvSpPr>
              <p:cNvPr id="6" name="Freeform 6"/>
              <p:cNvSpPr/>
              <p:nvPr/>
            </p:nvSpPr>
            <p:spPr>
              <a:xfrm>
                <a:off x="-17361" y="28003"/>
                <a:ext cx="5925576" cy="8851066"/>
              </a:xfrm>
              <a:custGeom>
                <a:avLst/>
                <a:gdLst/>
                <a:ahLst/>
                <a:cxnLst/>
                <a:rect l="l" t="t" r="r" b="b"/>
                <a:pathLst>
                  <a:path w="5925576" h="8851068">
                    <a:moveTo>
                      <a:pt x="4986676" y="8839880"/>
                    </a:moveTo>
                    <a:cubicBezTo>
                      <a:pt x="4986676" y="8839880"/>
                      <a:pt x="4566923" y="8851068"/>
                      <a:pt x="4104338" y="8848446"/>
                    </a:cubicBezTo>
                    <a:cubicBezTo>
                      <a:pt x="2253440" y="8846284"/>
                      <a:pt x="1057073" y="8838459"/>
                      <a:pt x="1057073" y="8838459"/>
                    </a:cubicBezTo>
                    <a:cubicBezTo>
                      <a:pt x="812931" y="8829625"/>
                      <a:pt x="565145" y="8812644"/>
                      <a:pt x="398404" y="8754467"/>
                    </a:cubicBezTo>
                    <a:cubicBezTo>
                      <a:pt x="120505" y="8657504"/>
                      <a:pt x="0" y="8479976"/>
                      <a:pt x="0" y="2776266"/>
                    </a:cubicBezTo>
                    <a:cubicBezTo>
                      <a:pt x="8536" y="440430"/>
                      <a:pt x="34263" y="311302"/>
                      <a:pt x="140291" y="225758"/>
                    </a:cubicBezTo>
                    <a:cubicBezTo>
                      <a:pt x="342602" y="62530"/>
                      <a:pt x="736658" y="7673"/>
                      <a:pt x="1155311" y="7673"/>
                    </a:cubicBezTo>
                    <a:cubicBezTo>
                      <a:pt x="1155311" y="7673"/>
                      <a:pt x="1551711" y="15681"/>
                      <a:pt x="3521527" y="7673"/>
                    </a:cubicBezTo>
                    <a:cubicBezTo>
                      <a:pt x="4347997" y="0"/>
                      <a:pt x="4811924" y="7673"/>
                      <a:pt x="4811924" y="7673"/>
                    </a:cubicBezTo>
                    <a:cubicBezTo>
                      <a:pt x="5180231" y="15152"/>
                      <a:pt x="5543544" y="84484"/>
                      <a:pt x="5741284" y="207066"/>
                    </a:cubicBezTo>
                    <a:cubicBezTo>
                      <a:pt x="5892302" y="300683"/>
                      <a:pt x="5925576" y="425358"/>
                      <a:pt x="5916435" y="2776266"/>
                    </a:cubicBezTo>
                    <a:cubicBezTo>
                      <a:pt x="5916435" y="8597941"/>
                      <a:pt x="5633439" y="8812039"/>
                      <a:pt x="4986676" y="8839880"/>
                    </a:cubicBezTo>
                    <a:close/>
                  </a:path>
                </a:pathLst>
              </a:custGeom>
              <a:grpFill/>
            </p:spPr>
          </p:sp>
        </p:grpSp>
        <p:sp>
          <p:nvSpPr>
            <p:cNvPr id="34" name="TextBox 34"/>
            <p:cNvSpPr txBox="1"/>
            <p:nvPr/>
          </p:nvSpPr>
          <p:spPr>
            <a:xfrm>
              <a:off x="8924586" y="-402453"/>
              <a:ext cx="2071427" cy="2478627"/>
            </a:xfrm>
            <a:prstGeom prst="rect">
              <a:avLst/>
            </a:prstGeom>
          </p:spPr>
          <p:txBody>
            <a:bodyPr lIns="0" tIns="0" rIns="0" bIns="0" rtlCol="0" anchor="t">
              <a:spAutoFit/>
            </a:bodyPr>
            <a:lstStyle/>
            <a:p>
              <a:pPr marL="0" lvl="0" indent="0" algn="ctr">
                <a:lnSpc>
                  <a:spcPts val="22400"/>
                </a:lnSpc>
                <a:spcBef>
                  <a:spcPct val="0"/>
                </a:spcBef>
              </a:pPr>
              <a:r>
                <a:rPr lang="en-US" sz="11100" b="1" dirty="0">
                  <a:solidFill>
                    <a:srgbClr val="FFFF00"/>
                  </a:solidFill>
                  <a:latin typeface="Bryndan Write"/>
                </a:rPr>
                <a:t>1</a:t>
              </a:r>
            </a:p>
          </p:txBody>
        </p:sp>
      </p:grpSp>
      <p:sp>
        <p:nvSpPr>
          <p:cNvPr id="84" name="cough">
            <a:extLst>
              <a:ext uri="{FF2B5EF4-FFF2-40B4-BE49-F238E27FC236}">
                <a16:creationId xmlns:a16="http://schemas.microsoft.com/office/drawing/2014/main" id="{53BB50B1-E9C6-E232-C82B-319FA7A40F94}"/>
              </a:ext>
            </a:extLst>
          </p:cNvPr>
          <p:cNvSpPr txBox="1"/>
          <p:nvPr/>
        </p:nvSpPr>
        <p:spPr>
          <a:xfrm>
            <a:off x="13065593" y="818057"/>
            <a:ext cx="3757743" cy="830997"/>
          </a:xfrm>
          <a:prstGeom prst="rect">
            <a:avLst/>
          </a:prstGeom>
          <a:ln>
            <a:solidFill>
              <a:srgbClr val="002060"/>
            </a:solidFill>
          </a:ln>
        </p:spPr>
        <p:txBody>
          <a:bodyPr wrap="square" lIns="0" tIns="0" rIns="0" bIns="0" rtlCol="0" anchor="t">
            <a:spAutoFit/>
          </a:bodyPr>
          <a:lstStyle/>
          <a:p>
            <a:pPr marL="0" lvl="0" indent="0" algn="ctr">
              <a:spcBef>
                <a:spcPct val="0"/>
              </a:spcBef>
            </a:pPr>
            <a:r>
              <a:rPr lang="en-US" sz="5400" dirty="0">
                <a:solidFill>
                  <a:srgbClr val="002060"/>
                </a:solidFill>
                <a:latin typeface="Arial Rounded MT Bold" panose="020F0704030504030204" pitchFamily="34" charset="0"/>
              </a:rPr>
              <a:t>cough</a:t>
            </a:r>
          </a:p>
        </p:txBody>
      </p:sp>
      <p:sp>
        <p:nvSpPr>
          <p:cNvPr id="67" name="toothache">
            <a:extLst>
              <a:ext uri="{FF2B5EF4-FFF2-40B4-BE49-F238E27FC236}">
                <a16:creationId xmlns:a16="http://schemas.microsoft.com/office/drawing/2014/main" id="{E2F42750-EAC2-7F53-9A79-3F260FC2F879}"/>
              </a:ext>
            </a:extLst>
          </p:cNvPr>
          <p:cNvSpPr/>
          <p:nvPr/>
        </p:nvSpPr>
        <p:spPr>
          <a:xfrm>
            <a:off x="1507005" y="2796133"/>
            <a:ext cx="2315915" cy="2211145"/>
          </a:xfrm>
          <a:custGeom>
            <a:avLst/>
            <a:gdLst/>
            <a:ahLst/>
            <a:cxnLst/>
            <a:rect l="l" t="t" r="r" b="b"/>
            <a:pathLst>
              <a:path w="4840763" h="4840763">
                <a:moveTo>
                  <a:pt x="0" y="0"/>
                </a:moveTo>
                <a:lnTo>
                  <a:pt x="4840763" y="0"/>
                </a:lnTo>
                <a:lnTo>
                  <a:pt x="4840763" y="4840763"/>
                </a:lnTo>
                <a:lnTo>
                  <a:pt x="0" y="4840763"/>
                </a:lnTo>
                <a:lnTo>
                  <a:pt x="0" y="0"/>
                </a:lnTo>
                <a:close/>
              </a:path>
            </a:pathLst>
          </a:custGeom>
          <a:blipFill>
            <a:blip r:embed="rId6"/>
            <a:stretch>
              <a:fillRect/>
            </a:stretch>
          </a:blipFill>
        </p:spPr>
      </p:sp>
      <p:sp>
        <p:nvSpPr>
          <p:cNvPr id="68" name="headache">
            <a:extLst>
              <a:ext uri="{FF2B5EF4-FFF2-40B4-BE49-F238E27FC236}">
                <a16:creationId xmlns:a16="http://schemas.microsoft.com/office/drawing/2014/main" id="{93E53073-70E8-8660-BC6E-F13D5FCAC0CE}"/>
              </a:ext>
            </a:extLst>
          </p:cNvPr>
          <p:cNvSpPr/>
          <p:nvPr/>
        </p:nvSpPr>
        <p:spPr>
          <a:xfrm>
            <a:off x="1498916" y="5310961"/>
            <a:ext cx="2437957" cy="2208925"/>
          </a:xfrm>
          <a:custGeom>
            <a:avLst/>
            <a:gdLst/>
            <a:ahLst/>
            <a:cxnLst/>
            <a:rect l="l" t="t" r="r" b="b"/>
            <a:pathLst>
              <a:path w="4727079" h="4490725">
                <a:moveTo>
                  <a:pt x="0" y="0"/>
                </a:moveTo>
                <a:lnTo>
                  <a:pt x="4727080" y="0"/>
                </a:lnTo>
                <a:lnTo>
                  <a:pt x="4727080" y="4490725"/>
                </a:lnTo>
                <a:lnTo>
                  <a:pt x="0" y="4490725"/>
                </a:lnTo>
                <a:lnTo>
                  <a:pt x="0" y="0"/>
                </a:lnTo>
                <a:close/>
              </a:path>
            </a:pathLst>
          </a:custGeom>
          <a:blipFill>
            <a:blip r:embed="rId7"/>
            <a:stretch>
              <a:fillRect/>
            </a:stretch>
          </a:blipFill>
        </p:spPr>
      </p:sp>
      <p:sp>
        <p:nvSpPr>
          <p:cNvPr id="69" name="sore throat">
            <a:extLst>
              <a:ext uri="{FF2B5EF4-FFF2-40B4-BE49-F238E27FC236}">
                <a16:creationId xmlns:a16="http://schemas.microsoft.com/office/drawing/2014/main" id="{D4452487-7385-177B-1116-6A2E0558AC9C}"/>
              </a:ext>
            </a:extLst>
          </p:cNvPr>
          <p:cNvSpPr/>
          <p:nvPr/>
        </p:nvSpPr>
        <p:spPr>
          <a:xfrm>
            <a:off x="1678659" y="7899471"/>
            <a:ext cx="1900791" cy="2127921"/>
          </a:xfrm>
          <a:custGeom>
            <a:avLst/>
            <a:gdLst/>
            <a:ahLst/>
            <a:cxnLst/>
            <a:rect l="l" t="t" r="r" b="b"/>
            <a:pathLst>
              <a:path w="3137535" h="4114800">
                <a:moveTo>
                  <a:pt x="0" y="0"/>
                </a:moveTo>
                <a:lnTo>
                  <a:pt x="3137535" y="0"/>
                </a:lnTo>
                <a:lnTo>
                  <a:pt x="3137535"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0" name="stomach ache">
            <a:extLst>
              <a:ext uri="{FF2B5EF4-FFF2-40B4-BE49-F238E27FC236}">
                <a16:creationId xmlns:a16="http://schemas.microsoft.com/office/drawing/2014/main" id="{43758D63-E060-666B-1546-E03EB2248191}"/>
              </a:ext>
            </a:extLst>
          </p:cNvPr>
          <p:cNvSpPr/>
          <p:nvPr/>
        </p:nvSpPr>
        <p:spPr>
          <a:xfrm>
            <a:off x="1539725" y="283638"/>
            <a:ext cx="2258492" cy="2196546"/>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4" name="Freeform 14"/>
          <p:cNvSpPr/>
          <p:nvPr/>
        </p:nvSpPr>
        <p:spPr>
          <a:xfrm>
            <a:off x="17271590" y="7642910"/>
            <a:ext cx="3118374" cy="1757629"/>
          </a:xfrm>
          <a:custGeom>
            <a:avLst/>
            <a:gdLst/>
            <a:ahLst/>
            <a:cxnLst/>
            <a:rect l="l" t="t" r="r" b="b"/>
            <a:pathLst>
              <a:path w="3118374" h="1757629">
                <a:moveTo>
                  <a:pt x="0" y="0"/>
                </a:moveTo>
                <a:lnTo>
                  <a:pt x="3118374" y="0"/>
                </a:lnTo>
                <a:lnTo>
                  <a:pt x="3118374" y="1757630"/>
                </a:lnTo>
                <a:lnTo>
                  <a:pt x="0" y="175763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7" name="Freeform 17"/>
          <p:cNvSpPr/>
          <p:nvPr/>
        </p:nvSpPr>
        <p:spPr>
          <a:xfrm>
            <a:off x="16687349" y="9344587"/>
            <a:ext cx="1930969" cy="1088365"/>
          </a:xfrm>
          <a:custGeom>
            <a:avLst/>
            <a:gdLst/>
            <a:ahLst/>
            <a:cxnLst/>
            <a:rect l="l" t="t" r="r" b="b"/>
            <a:pathLst>
              <a:path w="1930969" h="1088365">
                <a:moveTo>
                  <a:pt x="0" y="0"/>
                </a:moveTo>
                <a:lnTo>
                  <a:pt x="1930969" y="0"/>
                </a:lnTo>
                <a:lnTo>
                  <a:pt x="1930969" y="1088364"/>
                </a:lnTo>
                <a:lnTo>
                  <a:pt x="0" y="108836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2" name="Freeform 22"/>
          <p:cNvSpPr/>
          <p:nvPr/>
        </p:nvSpPr>
        <p:spPr>
          <a:xfrm>
            <a:off x="-2088307" y="-462848"/>
            <a:ext cx="3118374" cy="1757629"/>
          </a:xfrm>
          <a:custGeom>
            <a:avLst/>
            <a:gdLst/>
            <a:ahLst/>
            <a:cxnLst/>
            <a:rect l="l" t="t" r="r" b="b"/>
            <a:pathLst>
              <a:path w="3118374" h="1757629">
                <a:moveTo>
                  <a:pt x="0" y="0"/>
                </a:moveTo>
                <a:lnTo>
                  <a:pt x="3118374" y="0"/>
                </a:lnTo>
                <a:lnTo>
                  <a:pt x="3118374" y="1757630"/>
                </a:lnTo>
                <a:lnTo>
                  <a:pt x="0" y="175763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36" name="Freeform 36"/>
          <p:cNvSpPr/>
          <p:nvPr/>
        </p:nvSpPr>
        <p:spPr>
          <a:xfrm>
            <a:off x="17259300" y="38174"/>
            <a:ext cx="787068" cy="755586"/>
          </a:xfrm>
          <a:custGeom>
            <a:avLst/>
            <a:gdLst/>
            <a:ahLst/>
            <a:cxnLst/>
            <a:rect l="l" t="t" r="r" b="b"/>
            <a:pathLst>
              <a:path w="787068" h="755586">
                <a:moveTo>
                  <a:pt x="0" y="0"/>
                </a:moveTo>
                <a:lnTo>
                  <a:pt x="787068" y="0"/>
                </a:lnTo>
                <a:lnTo>
                  <a:pt x="787068" y="755586"/>
                </a:lnTo>
                <a:lnTo>
                  <a:pt x="0" y="755586"/>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39" name="Freeform 39"/>
          <p:cNvSpPr/>
          <p:nvPr/>
        </p:nvSpPr>
        <p:spPr>
          <a:xfrm>
            <a:off x="264438" y="9620451"/>
            <a:ext cx="1930969" cy="1088365"/>
          </a:xfrm>
          <a:custGeom>
            <a:avLst/>
            <a:gdLst/>
            <a:ahLst/>
            <a:cxnLst/>
            <a:rect l="l" t="t" r="r" b="b"/>
            <a:pathLst>
              <a:path w="1930969" h="1088365">
                <a:moveTo>
                  <a:pt x="0" y="0"/>
                </a:moveTo>
                <a:lnTo>
                  <a:pt x="1930970" y="0"/>
                </a:lnTo>
                <a:lnTo>
                  <a:pt x="1930970" y="1088364"/>
                </a:lnTo>
                <a:lnTo>
                  <a:pt x="0" y="108836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nvGrpSpPr>
          <p:cNvPr id="72" name="Group 71">
            <a:extLst>
              <a:ext uri="{FF2B5EF4-FFF2-40B4-BE49-F238E27FC236}">
                <a16:creationId xmlns:a16="http://schemas.microsoft.com/office/drawing/2014/main" id="{BAE9707A-E8A3-7A56-BFE9-E839EE3DA507}"/>
              </a:ext>
            </a:extLst>
          </p:cNvPr>
          <p:cNvGrpSpPr/>
          <p:nvPr/>
        </p:nvGrpSpPr>
        <p:grpSpPr>
          <a:xfrm>
            <a:off x="1147901" y="2225629"/>
            <a:ext cx="2982349" cy="2877981"/>
            <a:chOff x="1224769" y="2225629"/>
            <a:chExt cx="2982349" cy="2877981"/>
          </a:xfrm>
        </p:grpSpPr>
        <p:grpSp>
          <p:nvGrpSpPr>
            <p:cNvPr id="40" name="Group 23">
              <a:extLst>
                <a:ext uri="{FF2B5EF4-FFF2-40B4-BE49-F238E27FC236}">
                  <a16:creationId xmlns:a16="http://schemas.microsoft.com/office/drawing/2014/main" id="{99EDF809-8AAD-CCBE-9266-935F4B243D82}"/>
                </a:ext>
              </a:extLst>
            </p:cNvPr>
            <p:cNvGrpSpPr/>
            <p:nvPr/>
          </p:nvGrpSpPr>
          <p:grpSpPr>
            <a:xfrm>
              <a:off x="1224769" y="2674928"/>
              <a:ext cx="2982349" cy="2428682"/>
              <a:chOff x="0" y="0"/>
              <a:chExt cx="5917829" cy="8844582"/>
            </a:xfrm>
          </p:grpSpPr>
          <p:sp>
            <p:nvSpPr>
              <p:cNvPr id="41" name="Freeform 24">
                <a:extLst>
                  <a:ext uri="{FF2B5EF4-FFF2-40B4-BE49-F238E27FC236}">
                    <a16:creationId xmlns:a16="http://schemas.microsoft.com/office/drawing/2014/main" id="{3202327A-E715-DD5D-65F4-8F92E7CC4357}"/>
                  </a:ext>
                </a:extLst>
              </p:cNvPr>
              <p:cNvSpPr/>
              <p:nvPr/>
            </p:nvSpPr>
            <p:spPr>
              <a:xfrm>
                <a:off x="0" y="-4262"/>
                <a:ext cx="5925576" cy="8851068"/>
              </a:xfrm>
              <a:custGeom>
                <a:avLst/>
                <a:gdLst/>
                <a:ahLst/>
                <a:cxnLst/>
                <a:rect l="l" t="t" r="r" b="b"/>
                <a:pathLst>
                  <a:path w="5925576" h="8851068">
                    <a:moveTo>
                      <a:pt x="4986676" y="8839880"/>
                    </a:moveTo>
                    <a:cubicBezTo>
                      <a:pt x="4986676" y="8839880"/>
                      <a:pt x="4566923" y="8851068"/>
                      <a:pt x="4104338" y="8848446"/>
                    </a:cubicBezTo>
                    <a:cubicBezTo>
                      <a:pt x="2253440" y="8846284"/>
                      <a:pt x="1057073" y="8838459"/>
                      <a:pt x="1057073" y="8838459"/>
                    </a:cubicBezTo>
                    <a:cubicBezTo>
                      <a:pt x="812931" y="8829625"/>
                      <a:pt x="565145" y="8812644"/>
                      <a:pt x="398404" y="8754467"/>
                    </a:cubicBezTo>
                    <a:cubicBezTo>
                      <a:pt x="120505" y="8657504"/>
                      <a:pt x="0" y="8479976"/>
                      <a:pt x="0" y="2776266"/>
                    </a:cubicBezTo>
                    <a:cubicBezTo>
                      <a:pt x="8536" y="440430"/>
                      <a:pt x="34263" y="311302"/>
                      <a:pt x="140291" y="225758"/>
                    </a:cubicBezTo>
                    <a:cubicBezTo>
                      <a:pt x="342602" y="62530"/>
                      <a:pt x="736658" y="7673"/>
                      <a:pt x="1155311" y="7673"/>
                    </a:cubicBezTo>
                    <a:cubicBezTo>
                      <a:pt x="1155311" y="7673"/>
                      <a:pt x="1551711" y="15681"/>
                      <a:pt x="3521527" y="7673"/>
                    </a:cubicBezTo>
                    <a:cubicBezTo>
                      <a:pt x="4347997" y="0"/>
                      <a:pt x="4811924" y="7673"/>
                      <a:pt x="4811924" y="7673"/>
                    </a:cubicBezTo>
                    <a:cubicBezTo>
                      <a:pt x="5180231" y="15152"/>
                      <a:pt x="5543544" y="84484"/>
                      <a:pt x="5741284" y="207066"/>
                    </a:cubicBezTo>
                    <a:cubicBezTo>
                      <a:pt x="5892302" y="300683"/>
                      <a:pt x="5925576" y="425358"/>
                      <a:pt x="5916435" y="2776266"/>
                    </a:cubicBezTo>
                    <a:cubicBezTo>
                      <a:pt x="5916435" y="8597941"/>
                      <a:pt x="5633439" y="8812039"/>
                      <a:pt x="4986676" y="8839880"/>
                    </a:cubicBezTo>
                    <a:close/>
                  </a:path>
                </a:pathLst>
              </a:custGeom>
              <a:solidFill>
                <a:srgbClr val="FFEC8F"/>
              </a:solidFill>
            </p:spPr>
          </p:sp>
        </p:grpSp>
        <p:sp>
          <p:nvSpPr>
            <p:cNvPr id="21" name="TextBox 21"/>
            <p:cNvSpPr txBox="1"/>
            <p:nvPr/>
          </p:nvSpPr>
          <p:spPr>
            <a:xfrm>
              <a:off x="1670208" y="2225629"/>
              <a:ext cx="2071427" cy="2542876"/>
            </a:xfrm>
            <a:prstGeom prst="rect">
              <a:avLst/>
            </a:prstGeom>
          </p:spPr>
          <p:txBody>
            <a:bodyPr lIns="0" tIns="0" rIns="0" bIns="0" rtlCol="0" anchor="t">
              <a:spAutoFit/>
            </a:bodyPr>
            <a:lstStyle/>
            <a:p>
              <a:pPr marL="0" lvl="0" indent="0" algn="ctr">
                <a:lnSpc>
                  <a:spcPts val="22400"/>
                </a:lnSpc>
                <a:spcBef>
                  <a:spcPct val="0"/>
                </a:spcBef>
              </a:pPr>
              <a:r>
                <a:rPr lang="en-US" sz="11100" b="1" dirty="0">
                  <a:solidFill>
                    <a:srgbClr val="D66161"/>
                  </a:solidFill>
                  <a:latin typeface="Bryndan Write"/>
                </a:rPr>
                <a:t>B</a:t>
              </a:r>
            </a:p>
          </p:txBody>
        </p:sp>
      </p:grpSp>
      <p:grpSp>
        <p:nvGrpSpPr>
          <p:cNvPr id="73" name="Group 72">
            <a:extLst>
              <a:ext uri="{FF2B5EF4-FFF2-40B4-BE49-F238E27FC236}">
                <a16:creationId xmlns:a16="http://schemas.microsoft.com/office/drawing/2014/main" id="{1B51FDB8-83FE-B4D4-B789-A0F664162B7F}"/>
              </a:ext>
            </a:extLst>
          </p:cNvPr>
          <p:cNvGrpSpPr/>
          <p:nvPr/>
        </p:nvGrpSpPr>
        <p:grpSpPr>
          <a:xfrm>
            <a:off x="1123632" y="4708688"/>
            <a:ext cx="2982349" cy="2905292"/>
            <a:chOff x="1224769" y="4724753"/>
            <a:chExt cx="2982349" cy="2905292"/>
          </a:xfrm>
        </p:grpSpPr>
        <p:grpSp>
          <p:nvGrpSpPr>
            <p:cNvPr id="42" name="Group 23">
              <a:extLst>
                <a:ext uri="{FF2B5EF4-FFF2-40B4-BE49-F238E27FC236}">
                  <a16:creationId xmlns:a16="http://schemas.microsoft.com/office/drawing/2014/main" id="{175F961B-25BD-47B1-B9B4-C07C76A45239}"/>
                </a:ext>
              </a:extLst>
            </p:cNvPr>
            <p:cNvGrpSpPr/>
            <p:nvPr/>
          </p:nvGrpSpPr>
          <p:grpSpPr>
            <a:xfrm>
              <a:off x="1224769" y="5201363"/>
              <a:ext cx="2982349" cy="2428682"/>
              <a:chOff x="0" y="0"/>
              <a:chExt cx="5917829" cy="8844582"/>
            </a:xfrm>
          </p:grpSpPr>
          <p:sp>
            <p:nvSpPr>
              <p:cNvPr id="43" name="Freeform 24">
                <a:extLst>
                  <a:ext uri="{FF2B5EF4-FFF2-40B4-BE49-F238E27FC236}">
                    <a16:creationId xmlns:a16="http://schemas.microsoft.com/office/drawing/2014/main" id="{503CDB67-1DD6-A2F4-4488-30B4E86BBC7D}"/>
                  </a:ext>
                </a:extLst>
              </p:cNvPr>
              <p:cNvSpPr/>
              <p:nvPr/>
            </p:nvSpPr>
            <p:spPr>
              <a:xfrm>
                <a:off x="0" y="-4262"/>
                <a:ext cx="5925576" cy="8851068"/>
              </a:xfrm>
              <a:custGeom>
                <a:avLst/>
                <a:gdLst/>
                <a:ahLst/>
                <a:cxnLst/>
                <a:rect l="l" t="t" r="r" b="b"/>
                <a:pathLst>
                  <a:path w="5925576" h="8851068">
                    <a:moveTo>
                      <a:pt x="4986676" y="8839880"/>
                    </a:moveTo>
                    <a:cubicBezTo>
                      <a:pt x="4986676" y="8839880"/>
                      <a:pt x="4566923" y="8851068"/>
                      <a:pt x="4104338" y="8848446"/>
                    </a:cubicBezTo>
                    <a:cubicBezTo>
                      <a:pt x="2253440" y="8846284"/>
                      <a:pt x="1057073" y="8838459"/>
                      <a:pt x="1057073" y="8838459"/>
                    </a:cubicBezTo>
                    <a:cubicBezTo>
                      <a:pt x="812931" y="8829625"/>
                      <a:pt x="565145" y="8812644"/>
                      <a:pt x="398404" y="8754467"/>
                    </a:cubicBezTo>
                    <a:cubicBezTo>
                      <a:pt x="120505" y="8657504"/>
                      <a:pt x="0" y="8479976"/>
                      <a:pt x="0" y="2776266"/>
                    </a:cubicBezTo>
                    <a:cubicBezTo>
                      <a:pt x="8536" y="440430"/>
                      <a:pt x="34263" y="311302"/>
                      <a:pt x="140291" y="225758"/>
                    </a:cubicBezTo>
                    <a:cubicBezTo>
                      <a:pt x="342602" y="62530"/>
                      <a:pt x="736658" y="7673"/>
                      <a:pt x="1155311" y="7673"/>
                    </a:cubicBezTo>
                    <a:cubicBezTo>
                      <a:pt x="1155311" y="7673"/>
                      <a:pt x="1551711" y="15681"/>
                      <a:pt x="3521527" y="7673"/>
                    </a:cubicBezTo>
                    <a:cubicBezTo>
                      <a:pt x="4347997" y="0"/>
                      <a:pt x="4811924" y="7673"/>
                      <a:pt x="4811924" y="7673"/>
                    </a:cubicBezTo>
                    <a:cubicBezTo>
                      <a:pt x="5180231" y="15152"/>
                      <a:pt x="5543544" y="84484"/>
                      <a:pt x="5741284" y="207066"/>
                    </a:cubicBezTo>
                    <a:cubicBezTo>
                      <a:pt x="5892302" y="300683"/>
                      <a:pt x="5925576" y="425358"/>
                      <a:pt x="5916435" y="2776266"/>
                    </a:cubicBezTo>
                    <a:cubicBezTo>
                      <a:pt x="5916435" y="8597941"/>
                      <a:pt x="5633439" y="8812039"/>
                      <a:pt x="4986676" y="8839880"/>
                    </a:cubicBezTo>
                    <a:close/>
                  </a:path>
                </a:pathLst>
              </a:custGeom>
              <a:solidFill>
                <a:srgbClr val="FFEC8F"/>
              </a:solidFill>
            </p:spPr>
          </p:sp>
        </p:grpSp>
        <p:sp>
          <p:nvSpPr>
            <p:cNvPr id="28" name="TextBox 28"/>
            <p:cNvSpPr txBox="1"/>
            <p:nvPr/>
          </p:nvSpPr>
          <p:spPr>
            <a:xfrm>
              <a:off x="1627147" y="4724753"/>
              <a:ext cx="2071427" cy="2542876"/>
            </a:xfrm>
            <a:prstGeom prst="rect">
              <a:avLst/>
            </a:prstGeom>
          </p:spPr>
          <p:txBody>
            <a:bodyPr lIns="0" tIns="0" rIns="0" bIns="0" rtlCol="0" anchor="t">
              <a:spAutoFit/>
            </a:bodyPr>
            <a:lstStyle/>
            <a:p>
              <a:pPr marL="0" lvl="0" indent="0" algn="ctr">
                <a:lnSpc>
                  <a:spcPts val="22400"/>
                </a:lnSpc>
                <a:spcBef>
                  <a:spcPct val="0"/>
                </a:spcBef>
              </a:pPr>
              <a:r>
                <a:rPr lang="en-US" sz="11100" b="1" dirty="0">
                  <a:solidFill>
                    <a:srgbClr val="D66161"/>
                  </a:solidFill>
                  <a:latin typeface="Bryndan Write"/>
                </a:rPr>
                <a:t>C</a:t>
              </a:r>
            </a:p>
          </p:txBody>
        </p:sp>
      </p:grpSp>
      <p:grpSp>
        <p:nvGrpSpPr>
          <p:cNvPr id="74" name="Group 73">
            <a:extLst>
              <a:ext uri="{FF2B5EF4-FFF2-40B4-BE49-F238E27FC236}">
                <a16:creationId xmlns:a16="http://schemas.microsoft.com/office/drawing/2014/main" id="{D39D1D98-616B-2C4E-A0ED-558884F6F0D8}"/>
              </a:ext>
            </a:extLst>
          </p:cNvPr>
          <p:cNvGrpSpPr/>
          <p:nvPr/>
        </p:nvGrpSpPr>
        <p:grpSpPr>
          <a:xfrm>
            <a:off x="1123632" y="7250286"/>
            <a:ext cx="2982349" cy="2886967"/>
            <a:chOff x="1224769" y="7253321"/>
            <a:chExt cx="2982349" cy="2886967"/>
          </a:xfrm>
        </p:grpSpPr>
        <p:grpSp>
          <p:nvGrpSpPr>
            <p:cNvPr id="44" name="Group 23">
              <a:extLst>
                <a:ext uri="{FF2B5EF4-FFF2-40B4-BE49-F238E27FC236}">
                  <a16:creationId xmlns:a16="http://schemas.microsoft.com/office/drawing/2014/main" id="{A22D31D1-749B-A900-A545-637F1FB4A019}"/>
                </a:ext>
              </a:extLst>
            </p:cNvPr>
            <p:cNvGrpSpPr/>
            <p:nvPr/>
          </p:nvGrpSpPr>
          <p:grpSpPr>
            <a:xfrm>
              <a:off x="1224769" y="7711606"/>
              <a:ext cx="2982349" cy="2428682"/>
              <a:chOff x="0" y="0"/>
              <a:chExt cx="5917829" cy="8844582"/>
            </a:xfrm>
          </p:grpSpPr>
          <p:sp>
            <p:nvSpPr>
              <p:cNvPr id="45" name="Freeform 24">
                <a:extLst>
                  <a:ext uri="{FF2B5EF4-FFF2-40B4-BE49-F238E27FC236}">
                    <a16:creationId xmlns:a16="http://schemas.microsoft.com/office/drawing/2014/main" id="{ACF7A0FB-8066-5952-4611-68D5F27AD5DD}"/>
                  </a:ext>
                </a:extLst>
              </p:cNvPr>
              <p:cNvSpPr/>
              <p:nvPr/>
            </p:nvSpPr>
            <p:spPr>
              <a:xfrm>
                <a:off x="0" y="-4262"/>
                <a:ext cx="5925576" cy="8851068"/>
              </a:xfrm>
              <a:custGeom>
                <a:avLst/>
                <a:gdLst/>
                <a:ahLst/>
                <a:cxnLst/>
                <a:rect l="l" t="t" r="r" b="b"/>
                <a:pathLst>
                  <a:path w="5925576" h="8851068">
                    <a:moveTo>
                      <a:pt x="4986676" y="8839880"/>
                    </a:moveTo>
                    <a:cubicBezTo>
                      <a:pt x="4986676" y="8839880"/>
                      <a:pt x="4566923" y="8851068"/>
                      <a:pt x="4104338" y="8848446"/>
                    </a:cubicBezTo>
                    <a:cubicBezTo>
                      <a:pt x="2253440" y="8846284"/>
                      <a:pt x="1057073" y="8838459"/>
                      <a:pt x="1057073" y="8838459"/>
                    </a:cubicBezTo>
                    <a:cubicBezTo>
                      <a:pt x="812931" y="8829625"/>
                      <a:pt x="565145" y="8812644"/>
                      <a:pt x="398404" y="8754467"/>
                    </a:cubicBezTo>
                    <a:cubicBezTo>
                      <a:pt x="120505" y="8657504"/>
                      <a:pt x="0" y="8479976"/>
                      <a:pt x="0" y="2776266"/>
                    </a:cubicBezTo>
                    <a:cubicBezTo>
                      <a:pt x="8536" y="440430"/>
                      <a:pt x="34263" y="311302"/>
                      <a:pt x="140291" y="225758"/>
                    </a:cubicBezTo>
                    <a:cubicBezTo>
                      <a:pt x="342602" y="62530"/>
                      <a:pt x="736658" y="7673"/>
                      <a:pt x="1155311" y="7673"/>
                    </a:cubicBezTo>
                    <a:cubicBezTo>
                      <a:pt x="1155311" y="7673"/>
                      <a:pt x="1551711" y="15681"/>
                      <a:pt x="3521527" y="7673"/>
                    </a:cubicBezTo>
                    <a:cubicBezTo>
                      <a:pt x="4347997" y="0"/>
                      <a:pt x="4811924" y="7673"/>
                      <a:pt x="4811924" y="7673"/>
                    </a:cubicBezTo>
                    <a:cubicBezTo>
                      <a:pt x="5180231" y="15152"/>
                      <a:pt x="5543544" y="84484"/>
                      <a:pt x="5741284" y="207066"/>
                    </a:cubicBezTo>
                    <a:cubicBezTo>
                      <a:pt x="5892302" y="300683"/>
                      <a:pt x="5925576" y="425358"/>
                      <a:pt x="5916435" y="2776266"/>
                    </a:cubicBezTo>
                    <a:cubicBezTo>
                      <a:pt x="5916435" y="8597941"/>
                      <a:pt x="5633439" y="8812039"/>
                      <a:pt x="4986676" y="8839880"/>
                    </a:cubicBezTo>
                    <a:close/>
                  </a:path>
                </a:pathLst>
              </a:custGeom>
              <a:solidFill>
                <a:srgbClr val="FFEC8F"/>
              </a:solidFill>
            </p:spPr>
          </p:sp>
        </p:grpSp>
        <p:sp>
          <p:nvSpPr>
            <p:cNvPr id="31" name="TextBox 31"/>
            <p:cNvSpPr txBox="1"/>
            <p:nvPr/>
          </p:nvSpPr>
          <p:spPr>
            <a:xfrm>
              <a:off x="1682181" y="7253321"/>
              <a:ext cx="2071427" cy="2542876"/>
            </a:xfrm>
            <a:prstGeom prst="rect">
              <a:avLst/>
            </a:prstGeom>
          </p:spPr>
          <p:txBody>
            <a:bodyPr lIns="0" tIns="0" rIns="0" bIns="0" rtlCol="0" anchor="t">
              <a:spAutoFit/>
            </a:bodyPr>
            <a:lstStyle/>
            <a:p>
              <a:pPr marL="0" lvl="0" indent="0" algn="ctr">
                <a:lnSpc>
                  <a:spcPts val="22400"/>
                </a:lnSpc>
                <a:spcBef>
                  <a:spcPct val="0"/>
                </a:spcBef>
              </a:pPr>
              <a:r>
                <a:rPr lang="en-US" sz="11100" b="1" dirty="0">
                  <a:solidFill>
                    <a:srgbClr val="D66161"/>
                  </a:solidFill>
                  <a:latin typeface="Bryndan Write"/>
                </a:rPr>
                <a:t>D</a:t>
              </a:r>
            </a:p>
          </p:txBody>
        </p:sp>
      </p:grpSp>
      <p:sp>
        <p:nvSpPr>
          <p:cNvPr id="37" name="Freeform 37"/>
          <p:cNvSpPr/>
          <p:nvPr/>
        </p:nvSpPr>
        <p:spPr>
          <a:xfrm>
            <a:off x="-529120" y="9337862"/>
            <a:ext cx="1341084" cy="1095090"/>
          </a:xfrm>
          <a:custGeom>
            <a:avLst/>
            <a:gdLst/>
            <a:ahLst/>
            <a:cxnLst/>
            <a:rect l="l" t="t" r="r" b="b"/>
            <a:pathLst>
              <a:path w="787068" h="755586">
                <a:moveTo>
                  <a:pt x="0" y="0"/>
                </a:moveTo>
                <a:lnTo>
                  <a:pt x="787068" y="0"/>
                </a:lnTo>
                <a:lnTo>
                  <a:pt x="787068" y="755586"/>
                </a:lnTo>
                <a:lnTo>
                  <a:pt x="0" y="755586"/>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38" name="Freeform 38"/>
          <p:cNvSpPr/>
          <p:nvPr/>
        </p:nvSpPr>
        <p:spPr>
          <a:xfrm>
            <a:off x="18015250" y="415967"/>
            <a:ext cx="787068" cy="755586"/>
          </a:xfrm>
          <a:custGeom>
            <a:avLst/>
            <a:gdLst/>
            <a:ahLst/>
            <a:cxnLst/>
            <a:rect l="l" t="t" r="r" b="b"/>
            <a:pathLst>
              <a:path w="787068" h="755586">
                <a:moveTo>
                  <a:pt x="0" y="0"/>
                </a:moveTo>
                <a:lnTo>
                  <a:pt x="787069" y="0"/>
                </a:lnTo>
                <a:lnTo>
                  <a:pt x="787069" y="755585"/>
                </a:lnTo>
                <a:lnTo>
                  <a:pt x="0" y="75558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nvGrpSpPr>
          <p:cNvPr id="76" name="2">
            <a:extLst>
              <a:ext uri="{FF2B5EF4-FFF2-40B4-BE49-F238E27FC236}">
                <a16:creationId xmlns:a16="http://schemas.microsoft.com/office/drawing/2014/main" id="{ACA45E3D-C259-7360-9603-53AE8F36D464}"/>
              </a:ext>
            </a:extLst>
          </p:cNvPr>
          <p:cNvGrpSpPr/>
          <p:nvPr/>
        </p:nvGrpSpPr>
        <p:grpSpPr>
          <a:xfrm>
            <a:off x="12980986" y="-366170"/>
            <a:ext cx="4050041" cy="2931768"/>
            <a:chOff x="12980986" y="-366170"/>
            <a:chExt cx="4050041" cy="2931768"/>
          </a:xfrm>
        </p:grpSpPr>
        <p:grpSp>
          <p:nvGrpSpPr>
            <p:cNvPr id="49" name="Group 5">
              <a:extLst>
                <a:ext uri="{FF2B5EF4-FFF2-40B4-BE49-F238E27FC236}">
                  <a16:creationId xmlns:a16="http://schemas.microsoft.com/office/drawing/2014/main" id="{187B33E3-4621-D1CC-F46B-F56B92B375DA}"/>
                </a:ext>
              </a:extLst>
            </p:cNvPr>
            <p:cNvGrpSpPr/>
            <p:nvPr/>
          </p:nvGrpSpPr>
          <p:grpSpPr>
            <a:xfrm>
              <a:off x="12980986" y="164954"/>
              <a:ext cx="4050041" cy="2400644"/>
              <a:chOff x="0" y="0"/>
              <a:chExt cx="5917829" cy="8844582"/>
            </a:xfrm>
            <a:solidFill>
              <a:srgbClr val="0070C0"/>
            </a:solidFill>
          </p:grpSpPr>
          <p:sp>
            <p:nvSpPr>
              <p:cNvPr id="50" name="Freeform 6">
                <a:extLst>
                  <a:ext uri="{FF2B5EF4-FFF2-40B4-BE49-F238E27FC236}">
                    <a16:creationId xmlns:a16="http://schemas.microsoft.com/office/drawing/2014/main" id="{E6C67CA0-71FC-E517-32F8-100B35585120}"/>
                  </a:ext>
                </a:extLst>
              </p:cNvPr>
              <p:cNvSpPr/>
              <p:nvPr/>
            </p:nvSpPr>
            <p:spPr>
              <a:xfrm>
                <a:off x="0" y="-4262"/>
                <a:ext cx="5925576" cy="8851068"/>
              </a:xfrm>
              <a:custGeom>
                <a:avLst/>
                <a:gdLst/>
                <a:ahLst/>
                <a:cxnLst/>
                <a:rect l="l" t="t" r="r" b="b"/>
                <a:pathLst>
                  <a:path w="5925576" h="8851068">
                    <a:moveTo>
                      <a:pt x="4986676" y="8839880"/>
                    </a:moveTo>
                    <a:cubicBezTo>
                      <a:pt x="4986676" y="8839880"/>
                      <a:pt x="4566923" y="8851068"/>
                      <a:pt x="4104338" y="8848446"/>
                    </a:cubicBezTo>
                    <a:cubicBezTo>
                      <a:pt x="2253440" y="8846284"/>
                      <a:pt x="1057073" y="8838459"/>
                      <a:pt x="1057073" y="8838459"/>
                    </a:cubicBezTo>
                    <a:cubicBezTo>
                      <a:pt x="812931" y="8829625"/>
                      <a:pt x="565145" y="8812644"/>
                      <a:pt x="398404" y="8754467"/>
                    </a:cubicBezTo>
                    <a:cubicBezTo>
                      <a:pt x="120505" y="8657504"/>
                      <a:pt x="0" y="8479976"/>
                      <a:pt x="0" y="2776266"/>
                    </a:cubicBezTo>
                    <a:cubicBezTo>
                      <a:pt x="8536" y="440430"/>
                      <a:pt x="34263" y="311302"/>
                      <a:pt x="140291" y="225758"/>
                    </a:cubicBezTo>
                    <a:cubicBezTo>
                      <a:pt x="342602" y="62530"/>
                      <a:pt x="736658" y="7673"/>
                      <a:pt x="1155311" y="7673"/>
                    </a:cubicBezTo>
                    <a:cubicBezTo>
                      <a:pt x="1155311" y="7673"/>
                      <a:pt x="1551711" y="15681"/>
                      <a:pt x="3521527" y="7673"/>
                    </a:cubicBezTo>
                    <a:cubicBezTo>
                      <a:pt x="4347997" y="0"/>
                      <a:pt x="4811924" y="7673"/>
                      <a:pt x="4811924" y="7673"/>
                    </a:cubicBezTo>
                    <a:cubicBezTo>
                      <a:pt x="5180231" y="15152"/>
                      <a:pt x="5543544" y="84484"/>
                      <a:pt x="5741284" y="207066"/>
                    </a:cubicBezTo>
                    <a:cubicBezTo>
                      <a:pt x="5892302" y="300683"/>
                      <a:pt x="5925576" y="425358"/>
                      <a:pt x="5916435" y="2776266"/>
                    </a:cubicBezTo>
                    <a:cubicBezTo>
                      <a:pt x="5916435" y="8597941"/>
                      <a:pt x="5633439" y="8812039"/>
                      <a:pt x="4986676" y="8839880"/>
                    </a:cubicBezTo>
                    <a:close/>
                  </a:path>
                </a:pathLst>
              </a:custGeom>
              <a:grpFill/>
            </p:spPr>
          </p:sp>
        </p:grpSp>
        <p:sp>
          <p:nvSpPr>
            <p:cNvPr id="60" name="TextBox 34">
              <a:extLst>
                <a:ext uri="{FF2B5EF4-FFF2-40B4-BE49-F238E27FC236}">
                  <a16:creationId xmlns:a16="http://schemas.microsoft.com/office/drawing/2014/main" id="{E24BC427-473F-9528-E5B8-0F44AAEAF8E9}"/>
                </a:ext>
              </a:extLst>
            </p:cNvPr>
            <p:cNvSpPr txBox="1"/>
            <p:nvPr/>
          </p:nvSpPr>
          <p:spPr>
            <a:xfrm>
              <a:off x="14072049" y="-366170"/>
              <a:ext cx="2071427" cy="2478627"/>
            </a:xfrm>
            <a:prstGeom prst="rect">
              <a:avLst/>
            </a:prstGeom>
          </p:spPr>
          <p:txBody>
            <a:bodyPr lIns="0" tIns="0" rIns="0" bIns="0" rtlCol="0" anchor="t">
              <a:spAutoFit/>
            </a:bodyPr>
            <a:lstStyle/>
            <a:p>
              <a:pPr marL="0" lvl="0" indent="0" algn="ctr">
                <a:lnSpc>
                  <a:spcPts val="22400"/>
                </a:lnSpc>
                <a:spcBef>
                  <a:spcPct val="0"/>
                </a:spcBef>
              </a:pPr>
              <a:r>
                <a:rPr lang="en-US" sz="11100" b="1" dirty="0">
                  <a:solidFill>
                    <a:srgbClr val="FFFF00"/>
                  </a:solidFill>
                  <a:latin typeface="Bryndan Write"/>
                </a:rPr>
                <a:t>2</a:t>
              </a:r>
            </a:p>
          </p:txBody>
        </p:sp>
      </p:grpSp>
      <p:grpSp>
        <p:nvGrpSpPr>
          <p:cNvPr id="77" name="3">
            <a:extLst>
              <a:ext uri="{FF2B5EF4-FFF2-40B4-BE49-F238E27FC236}">
                <a16:creationId xmlns:a16="http://schemas.microsoft.com/office/drawing/2014/main" id="{08096F7A-3B09-D786-E432-B4A71E3A670E}"/>
              </a:ext>
            </a:extLst>
          </p:cNvPr>
          <p:cNvGrpSpPr/>
          <p:nvPr/>
        </p:nvGrpSpPr>
        <p:grpSpPr>
          <a:xfrm>
            <a:off x="7962207" y="2163000"/>
            <a:ext cx="4055343" cy="2906742"/>
            <a:chOff x="7962207" y="2163000"/>
            <a:chExt cx="4055343" cy="2906742"/>
          </a:xfrm>
        </p:grpSpPr>
        <p:sp>
          <p:nvSpPr>
            <p:cNvPr id="46" name="Freeform 6">
              <a:extLst>
                <a:ext uri="{FF2B5EF4-FFF2-40B4-BE49-F238E27FC236}">
                  <a16:creationId xmlns:a16="http://schemas.microsoft.com/office/drawing/2014/main" id="{79F7426E-4D01-74CA-7EA5-5505BC610E63}"/>
                </a:ext>
              </a:extLst>
            </p:cNvPr>
            <p:cNvSpPr/>
            <p:nvPr/>
          </p:nvSpPr>
          <p:spPr>
            <a:xfrm>
              <a:off x="7962207" y="2667338"/>
              <a:ext cx="4055343" cy="2402404"/>
            </a:xfrm>
            <a:custGeom>
              <a:avLst/>
              <a:gdLst/>
              <a:ahLst/>
              <a:cxnLst/>
              <a:rect l="l" t="t" r="r" b="b"/>
              <a:pathLst>
                <a:path w="5925576" h="8851068">
                  <a:moveTo>
                    <a:pt x="4986676" y="8839880"/>
                  </a:moveTo>
                  <a:cubicBezTo>
                    <a:pt x="4986676" y="8839880"/>
                    <a:pt x="4566923" y="8851068"/>
                    <a:pt x="4104338" y="8848446"/>
                  </a:cubicBezTo>
                  <a:cubicBezTo>
                    <a:pt x="2253440" y="8846284"/>
                    <a:pt x="1057073" y="8838459"/>
                    <a:pt x="1057073" y="8838459"/>
                  </a:cubicBezTo>
                  <a:cubicBezTo>
                    <a:pt x="812931" y="8829625"/>
                    <a:pt x="565145" y="8812644"/>
                    <a:pt x="398404" y="8754467"/>
                  </a:cubicBezTo>
                  <a:cubicBezTo>
                    <a:pt x="120505" y="8657504"/>
                    <a:pt x="0" y="8479976"/>
                    <a:pt x="0" y="2776266"/>
                  </a:cubicBezTo>
                  <a:cubicBezTo>
                    <a:pt x="8536" y="440430"/>
                    <a:pt x="34263" y="311302"/>
                    <a:pt x="140291" y="225758"/>
                  </a:cubicBezTo>
                  <a:cubicBezTo>
                    <a:pt x="342602" y="62530"/>
                    <a:pt x="736658" y="7673"/>
                    <a:pt x="1155311" y="7673"/>
                  </a:cubicBezTo>
                  <a:cubicBezTo>
                    <a:pt x="1155311" y="7673"/>
                    <a:pt x="1551711" y="15681"/>
                    <a:pt x="3521527" y="7673"/>
                  </a:cubicBezTo>
                  <a:cubicBezTo>
                    <a:pt x="4347997" y="0"/>
                    <a:pt x="4811924" y="7673"/>
                    <a:pt x="4811924" y="7673"/>
                  </a:cubicBezTo>
                  <a:cubicBezTo>
                    <a:pt x="5180231" y="15152"/>
                    <a:pt x="5543544" y="84484"/>
                    <a:pt x="5741284" y="207066"/>
                  </a:cubicBezTo>
                  <a:cubicBezTo>
                    <a:pt x="5892302" y="300683"/>
                    <a:pt x="5925576" y="425358"/>
                    <a:pt x="5916435" y="2776266"/>
                  </a:cubicBezTo>
                  <a:cubicBezTo>
                    <a:pt x="5916435" y="8597941"/>
                    <a:pt x="5633439" y="8812039"/>
                    <a:pt x="4986676" y="8839880"/>
                  </a:cubicBezTo>
                  <a:close/>
                </a:path>
              </a:pathLst>
            </a:custGeom>
            <a:solidFill>
              <a:srgbClr val="0070C0"/>
            </a:solidFill>
          </p:spPr>
        </p:sp>
        <p:sp>
          <p:nvSpPr>
            <p:cNvPr id="61" name="TextBox 34">
              <a:extLst>
                <a:ext uri="{FF2B5EF4-FFF2-40B4-BE49-F238E27FC236}">
                  <a16:creationId xmlns:a16="http://schemas.microsoft.com/office/drawing/2014/main" id="{195E0494-5E9C-7028-037E-8E1A89A708F8}"/>
                </a:ext>
              </a:extLst>
            </p:cNvPr>
            <p:cNvSpPr txBox="1"/>
            <p:nvPr/>
          </p:nvSpPr>
          <p:spPr>
            <a:xfrm>
              <a:off x="8964395" y="2163000"/>
              <a:ext cx="2071427" cy="2478627"/>
            </a:xfrm>
            <a:prstGeom prst="rect">
              <a:avLst/>
            </a:prstGeom>
          </p:spPr>
          <p:txBody>
            <a:bodyPr lIns="0" tIns="0" rIns="0" bIns="0" rtlCol="0" anchor="t">
              <a:spAutoFit/>
            </a:bodyPr>
            <a:lstStyle/>
            <a:p>
              <a:pPr marL="0" lvl="0" indent="0" algn="ctr">
                <a:lnSpc>
                  <a:spcPts val="22400"/>
                </a:lnSpc>
                <a:spcBef>
                  <a:spcPct val="0"/>
                </a:spcBef>
              </a:pPr>
              <a:r>
                <a:rPr lang="en-US" sz="11100" b="1" dirty="0">
                  <a:solidFill>
                    <a:srgbClr val="FFFF00"/>
                  </a:solidFill>
                  <a:latin typeface="Bryndan Write"/>
                </a:rPr>
                <a:t>3</a:t>
              </a:r>
            </a:p>
          </p:txBody>
        </p:sp>
      </p:grpSp>
      <p:grpSp>
        <p:nvGrpSpPr>
          <p:cNvPr id="78" name="4">
            <a:extLst>
              <a:ext uri="{FF2B5EF4-FFF2-40B4-BE49-F238E27FC236}">
                <a16:creationId xmlns:a16="http://schemas.microsoft.com/office/drawing/2014/main" id="{20B1DB7F-5AD1-4CCF-E704-6121485DA10C}"/>
              </a:ext>
            </a:extLst>
          </p:cNvPr>
          <p:cNvGrpSpPr/>
          <p:nvPr/>
        </p:nvGrpSpPr>
        <p:grpSpPr>
          <a:xfrm>
            <a:off x="12999279" y="2163000"/>
            <a:ext cx="4055343" cy="2936839"/>
            <a:chOff x="12999279" y="2163000"/>
            <a:chExt cx="4055343" cy="2936839"/>
          </a:xfrm>
        </p:grpSpPr>
        <p:sp>
          <p:nvSpPr>
            <p:cNvPr id="51" name="Freeform 6">
              <a:extLst>
                <a:ext uri="{FF2B5EF4-FFF2-40B4-BE49-F238E27FC236}">
                  <a16:creationId xmlns:a16="http://schemas.microsoft.com/office/drawing/2014/main" id="{A86236CC-E851-32CD-F390-FAC734B9F38A}"/>
                </a:ext>
              </a:extLst>
            </p:cNvPr>
            <p:cNvSpPr/>
            <p:nvPr/>
          </p:nvSpPr>
          <p:spPr>
            <a:xfrm>
              <a:off x="12999279" y="2697435"/>
              <a:ext cx="4055343" cy="2402404"/>
            </a:xfrm>
            <a:custGeom>
              <a:avLst/>
              <a:gdLst/>
              <a:ahLst/>
              <a:cxnLst/>
              <a:rect l="l" t="t" r="r" b="b"/>
              <a:pathLst>
                <a:path w="5925576" h="8851068">
                  <a:moveTo>
                    <a:pt x="4986676" y="8839880"/>
                  </a:moveTo>
                  <a:cubicBezTo>
                    <a:pt x="4986676" y="8839880"/>
                    <a:pt x="4566923" y="8851068"/>
                    <a:pt x="4104338" y="8848446"/>
                  </a:cubicBezTo>
                  <a:cubicBezTo>
                    <a:pt x="2253440" y="8846284"/>
                    <a:pt x="1057073" y="8838459"/>
                    <a:pt x="1057073" y="8838459"/>
                  </a:cubicBezTo>
                  <a:cubicBezTo>
                    <a:pt x="812931" y="8829625"/>
                    <a:pt x="565145" y="8812644"/>
                    <a:pt x="398404" y="8754467"/>
                  </a:cubicBezTo>
                  <a:cubicBezTo>
                    <a:pt x="120505" y="8657504"/>
                    <a:pt x="0" y="8479976"/>
                    <a:pt x="0" y="2776266"/>
                  </a:cubicBezTo>
                  <a:cubicBezTo>
                    <a:pt x="8536" y="440430"/>
                    <a:pt x="34263" y="311302"/>
                    <a:pt x="140291" y="225758"/>
                  </a:cubicBezTo>
                  <a:cubicBezTo>
                    <a:pt x="342602" y="62530"/>
                    <a:pt x="736658" y="7673"/>
                    <a:pt x="1155311" y="7673"/>
                  </a:cubicBezTo>
                  <a:cubicBezTo>
                    <a:pt x="1155311" y="7673"/>
                    <a:pt x="1551711" y="15681"/>
                    <a:pt x="3521527" y="7673"/>
                  </a:cubicBezTo>
                  <a:cubicBezTo>
                    <a:pt x="4347997" y="0"/>
                    <a:pt x="4811924" y="7673"/>
                    <a:pt x="4811924" y="7673"/>
                  </a:cubicBezTo>
                  <a:cubicBezTo>
                    <a:pt x="5180231" y="15152"/>
                    <a:pt x="5543544" y="84484"/>
                    <a:pt x="5741284" y="207066"/>
                  </a:cubicBezTo>
                  <a:cubicBezTo>
                    <a:pt x="5892302" y="300683"/>
                    <a:pt x="5925576" y="425358"/>
                    <a:pt x="5916435" y="2776266"/>
                  </a:cubicBezTo>
                  <a:cubicBezTo>
                    <a:pt x="5916435" y="8597941"/>
                    <a:pt x="5633439" y="8812039"/>
                    <a:pt x="4986676" y="8839880"/>
                  </a:cubicBezTo>
                  <a:close/>
                </a:path>
              </a:pathLst>
            </a:custGeom>
            <a:solidFill>
              <a:srgbClr val="0070C0"/>
            </a:solidFill>
          </p:spPr>
        </p:sp>
        <p:sp>
          <p:nvSpPr>
            <p:cNvPr id="62" name="TextBox 34">
              <a:extLst>
                <a:ext uri="{FF2B5EF4-FFF2-40B4-BE49-F238E27FC236}">
                  <a16:creationId xmlns:a16="http://schemas.microsoft.com/office/drawing/2014/main" id="{4A155986-884D-8B70-B864-66EC98B6636C}"/>
                </a:ext>
              </a:extLst>
            </p:cNvPr>
            <p:cNvSpPr txBox="1"/>
            <p:nvPr/>
          </p:nvSpPr>
          <p:spPr>
            <a:xfrm>
              <a:off x="14015387" y="2163000"/>
              <a:ext cx="2071427" cy="2478627"/>
            </a:xfrm>
            <a:prstGeom prst="rect">
              <a:avLst/>
            </a:prstGeom>
          </p:spPr>
          <p:txBody>
            <a:bodyPr lIns="0" tIns="0" rIns="0" bIns="0" rtlCol="0" anchor="t">
              <a:spAutoFit/>
            </a:bodyPr>
            <a:lstStyle/>
            <a:p>
              <a:pPr marL="0" lvl="0" indent="0" algn="ctr">
                <a:lnSpc>
                  <a:spcPts val="22400"/>
                </a:lnSpc>
                <a:spcBef>
                  <a:spcPct val="0"/>
                </a:spcBef>
              </a:pPr>
              <a:r>
                <a:rPr lang="en-US" sz="11100" b="1" dirty="0">
                  <a:solidFill>
                    <a:srgbClr val="FFFF00"/>
                  </a:solidFill>
                  <a:latin typeface="Bryndan Write"/>
                </a:rPr>
                <a:t>4</a:t>
              </a:r>
            </a:p>
          </p:txBody>
        </p:sp>
      </p:grpSp>
      <p:grpSp>
        <p:nvGrpSpPr>
          <p:cNvPr id="79" name="5">
            <a:extLst>
              <a:ext uri="{FF2B5EF4-FFF2-40B4-BE49-F238E27FC236}">
                <a16:creationId xmlns:a16="http://schemas.microsoft.com/office/drawing/2014/main" id="{2996ED9E-CC1B-F314-FFE2-C5D5F0A313BD}"/>
              </a:ext>
            </a:extLst>
          </p:cNvPr>
          <p:cNvGrpSpPr/>
          <p:nvPr/>
        </p:nvGrpSpPr>
        <p:grpSpPr>
          <a:xfrm>
            <a:off x="7945944" y="4708688"/>
            <a:ext cx="4055343" cy="2867244"/>
            <a:chOff x="7945944" y="4708688"/>
            <a:chExt cx="4055343" cy="2867244"/>
          </a:xfrm>
        </p:grpSpPr>
        <p:sp>
          <p:nvSpPr>
            <p:cNvPr id="47" name="Freeform 6">
              <a:extLst>
                <a:ext uri="{FF2B5EF4-FFF2-40B4-BE49-F238E27FC236}">
                  <a16:creationId xmlns:a16="http://schemas.microsoft.com/office/drawing/2014/main" id="{0188CE6D-DEA4-C836-CAF5-008CB29133D1}"/>
                </a:ext>
              </a:extLst>
            </p:cNvPr>
            <p:cNvSpPr/>
            <p:nvPr/>
          </p:nvSpPr>
          <p:spPr>
            <a:xfrm>
              <a:off x="7945944" y="5173528"/>
              <a:ext cx="4055343" cy="2402404"/>
            </a:xfrm>
            <a:custGeom>
              <a:avLst/>
              <a:gdLst/>
              <a:ahLst/>
              <a:cxnLst/>
              <a:rect l="l" t="t" r="r" b="b"/>
              <a:pathLst>
                <a:path w="5925576" h="8851068">
                  <a:moveTo>
                    <a:pt x="4986676" y="8839880"/>
                  </a:moveTo>
                  <a:cubicBezTo>
                    <a:pt x="4986676" y="8839880"/>
                    <a:pt x="4566923" y="8851068"/>
                    <a:pt x="4104338" y="8848446"/>
                  </a:cubicBezTo>
                  <a:cubicBezTo>
                    <a:pt x="2253440" y="8846284"/>
                    <a:pt x="1057073" y="8838459"/>
                    <a:pt x="1057073" y="8838459"/>
                  </a:cubicBezTo>
                  <a:cubicBezTo>
                    <a:pt x="812931" y="8829625"/>
                    <a:pt x="565145" y="8812644"/>
                    <a:pt x="398404" y="8754467"/>
                  </a:cubicBezTo>
                  <a:cubicBezTo>
                    <a:pt x="120505" y="8657504"/>
                    <a:pt x="0" y="8479976"/>
                    <a:pt x="0" y="2776266"/>
                  </a:cubicBezTo>
                  <a:cubicBezTo>
                    <a:pt x="8536" y="440430"/>
                    <a:pt x="34263" y="311302"/>
                    <a:pt x="140291" y="225758"/>
                  </a:cubicBezTo>
                  <a:cubicBezTo>
                    <a:pt x="342602" y="62530"/>
                    <a:pt x="736658" y="7673"/>
                    <a:pt x="1155311" y="7673"/>
                  </a:cubicBezTo>
                  <a:cubicBezTo>
                    <a:pt x="1155311" y="7673"/>
                    <a:pt x="1551711" y="15681"/>
                    <a:pt x="3521527" y="7673"/>
                  </a:cubicBezTo>
                  <a:cubicBezTo>
                    <a:pt x="4347997" y="0"/>
                    <a:pt x="4811924" y="7673"/>
                    <a:pt x="4811924" y="7673"/>
                  </a:cubicBezTo>
                  <a:cubicBezTo>
                    <a:pt x="5180231" y="15152"/>
                    <a:pt x="5543544" y="84484"/>
                    <a:pt x="5741284" y="207066"/>
                  </a:cubicBezTo>
                  <a:cubicBezTo>
                    <a:pt x="5892302" y="300683"/>
                    <a:pt x="5925576" y="425358"/>
                    <a:pt x="5916435" y="2776266"/>
                  </a:cubicBezTo>
                  <a:cubicBezTo>
                    <a:pt x="5916435" y="8597941"/>
                    <a:pt x="5633439" y="8812039"/>
                    <a:pt x="4986676" y="8839880"/>
                  </a:cubicBezTo>
                  <a:close/>
                </a:path>
              </a:pathLst>
            </a:custGeom>
            <a:solidFill>
              <a:srgbClr val="0070C0"/>
            </a:solidFill>
          </p:spPr>
        </p:sp>
        <p:sp>
          <p:nvSpPr>
            <p:cNvPr id="63" name="TextBox 34">
              <a:extLst>
                <a:ext uri="{FF2B5EF4-FFF2-40B4-BE49-F238E27FC236}">
                  <a16:creationId xmlns:a16="http://schemas.microsoft.com/office/drawing/2014/main" id="{8C510CEF-9DDD-C2B2-3CEB-3B424253AFBF}"/>
                </a:ext>
              </a:extLst>
            </p:cNvPr>
            <p:cNvSpPr txBox="1"/>
            <p:nvPr/>
          </p:nvSpPr>
          <p:spPr>
            <a:xfrm>
              <a:off x="9126518" y="4708688"/>
              <a:ext cx="2071427" cy="2478627"/>
            </a:xfrm>
            <a:prstGeom prst="rect">
              <a:avLst/>
            </a:prstGeom>
          </p:spPr>
          <p:txBody>
            <a:bodyPr lIns="0" tIns="0" rIns="0" bIns="0" rtlCol="0" anchor="t">
              <a:spAutoFit/>
            </a:bodyPr>
            <a:lstStyle/>
            <a:p>
              <a:pPr marL="0" lvl="0" indent="0" algn="ctr">
                <a:lnSpc>
                  <a:spcPts val="22400"/>
                </a:lnSpc>
                <a:spcBef>
                  <a:spcPct val="0"/>
                </a:spcBef>
              </a:pPr>
              <a:r>
                <a:rPr lang="en-US" sz="11100" b="1" dirty="0">
                  <a:solidFill>
                    <a:srgbClr val="FFFF00"/>
                  </a:solidFill>
                  <a:latin typeface="Bryndan Write"/>
                </a:rPr>
                <a:t>5</a:t>
              </a:r>
            </a:p>
          </p:txBody>
        </p:sp>
      </p:grpSp>
      <p:grpSp>
        <p:nvGrpSpPr>
          <p:cNvPr id="80" name="6">
            <a:extLst>
              <a:ext uri="{FF2B5EF4-FFF2-40B4-BE49-F238E27FC236}">
                <a16:creationId xmlns:a16="http://schemas.microsoft.com/office/drawing/2014/main" id="{C1FC0F64-9C5A-5735-A735-6CA002F90ACA}"/>
              </a:ext>
            </a:extLst>
          </p:cNvPr>
          <p:cNvGrpSpPr/>
          <p:nvPr/>
        </p:nvGrpSpPr>
        <p:grpSpPr>
          <a:xfrm>
            <a:off x="12999279" y="4715165"/>
            <a:ext cx="4055343" cy="2920144"/>
            <a:chOff x="12999279" y="4715165"/>
            <a:chExt cx="4055343" cy="2920144"/>
          </a:xfrm>
        </p:grpSpPr>
        <p:sp>
          <p:nvSpPr>
            <p:cNvPr id="52" name="Freeform 6">
              <a:extLst>
                <a:ext uri="{FF2B5EF4-FFF2-40B4-BE49-F238E27FC236}">
                  <a16:creationId xmlns:a16="http://schemas.microsoft.com/office/drawing/2014/main" id="{2E6AD824-F881-E3BB-FC51-9D02AD75B275}"/>
                </a:ext>
              </a:extLst>
            </p:cNvPr>
            <p:cNvSpPr/>
            <p:nvPr/>
          </p:nvSpPr>
          <p:spPr>
            <a:xfrm>
              <a:off x="12999279" y="5232905"/>
              <a:ext cx="4055343" cy="2402404"/>
            </a:xfrm>
            <a:custGeom>
              <a:avLst/>
              <a:gdLst/>
              <a:ahLst/>
              <a:cxnLst/>
              <a:rect l="l" t="t" r="r" b="b"/>
              <a:pathLst>
                <a:path w="5925576" h="8851068">
                  <a:moveTo>
                    <a:pt x="4986676" y="8839880"/>
                  </a:moveTo>
                  <a:cubicBezTo>
                    <a:pt x="4986676" y="8839880"/>
                    <a:pt x="4566923" y="8851068"/>
                    <a:pt x="4104338" y="8848446"/>
                  </a:cubicBezTo>
                  <a:cubicBezTo>
                    <a:pt x="2253440" y="8846284"/>
                    <a:pt x="1057073" y="8838459"/>
                    <a:pt x="1057073" y="8838459"/>
                  </a:cubicBezTo>
                  <a:cubicBezTo>
                    <a:pt x="812931" y="8829625"/>
                    <a:pt x="565145" y="8812644"/>
                    <a:pt x="398404" y="8754467"/>
                  </a:cubicBezTo>
                  <a:cubicBezTo>
                    <a:pt x="120505" y="8657504"/>
                    <a:pt x="0" y="8479976"/>
                    <a:pt x="0" y="2776266"/>
                  </a:cubicBezTo>
                  <a:cubicBezTo>
                    <a:pt x="8536" y="440430"/>
                    <a:pt x="34263" y="311302"/>
                    <a:pt x="140291" y="225758"/>
                  </a:cubicBezTo>
                  <a:cubicBezTo>
                    <a:pt x="342602" y="62530"/>
                    <a:pt x="736658" y="7673"/>
                    <a:pt x="1155311" y="7673"/>
                  </a:cubicBezTo>
                  <a:cubicBezTo>
                    <a:pt x="1155311" y="7673"/>
                    <a:pt x="1551711" y="15681"/>
                    <a:pt x="3521527" y="7673"/>
                  </a:cubicBezTo>
                  <a:cubicBezTo>
                    <a:pt x="4347997" y="0"/>
                    <a:pt x="4811924" y="7673"/>
                    <a:pt x="4811924" y="7673"/>
                  </a:cubicBezTo>
                  <a:cubicBezTo>
                    <a:pt x="5180231" y="15152"/>
                    <a:pt x="5543544" y="84484"/>
                    <a:pt x="5741284" y="207066"/>
                  </a:cubicBezTo>
                  <a:cubicBezTo>
                    <a:pt x="5892302" y="300683"/>
                    <a:pt x="5925576" y="425358"/>
                    <a:pt x="5916435" y="2776266"/>
                  </a:cubicBezTo>
                  <a:cubicBezTo>
                    <a:pt x="5916435" y="8597941"/>
                    <a:pt x="5633439" y="8812039"/>
                    <a:pt x="4986676" y="8839880"/>
                  </a:cubicBezTo>
                  <a:close/>
                </a:path>
              </a:pathLst>
            </a:custGeom>
            <a:solidFill>
              <a:srgbClr val="0070C0"/>
            </a:solidFill>
          </p:spPr>
        </p:sp>
        <p:sp>
          <p:nvSpPr>
            <p:cNvPr id="64" name="TextBox 34">
              <a:extLst>
                <a:ext uri="{FF2B5EF4-FFF2-40B4-BE49-F238E27FC236}">
                  <a16:creationId xmlns:a16="http://schemas.microsoft.com/office/drawing/2014/main" id="{4C35965E-CF85-AA8F-B038-47C973287EB0}"/>
                </a:ext>
              </a:extLst>
            </p:cNvPr>
            <p:cNvSpPr txBox="1"/>
            <p:nvPr/>
          </p:nvSpPr>
          <p:spPr>
            <a:xfrm>
              <a:off x="14021882" y="4715165"/>
              <a:ext cx="2071427" cy="2478627"/>
            </a:xfrm>
            <a:prstGeom prst="rect">
              <a:avLst/>
            </a:prstGeom>
          </p:spPr>
          <p:txBody>
            <a:bodyPr lIns="0" tIns="0" rIns="0" bIns="0" rtlCol="0" anchor="t">
              <a:spAutoFit/>
            </a:bodyPr>
            <a:lstStyle/>
            <a:p>
              <a:pPr marL="0" lvl="0" indent="0" algn="ctr">
                <a:lnSpc>
                  <a:spcPts val="22400"/>
                </a:lnSpc>
                <a:spcBef>
                  <a:spcPct val="0"/>
                </a:spcBef>
              </a:pPr>
              <a:r>
                <a:rPr lang="en-US" sz="11100" b="1" dirty="0">
                  <a:solidFill>
                    <a:srgbClr val="FFFF00"/>
                  </a:solidFill>
                  <a:latin typeface="Bryndan Write"/>
                </a:rPr>
                <a:t>6</a:t>
              </a:r>
            </a:p>
          </p:txBody>
        </p:sp>
      </p:grpSp>
      <p:grpSp>
        <p:nvGrpSpPr>
          <p:cNvPr id="81" name="7">
            <a:extLst>
              <a:ext uri="{FF2B5EF4-FFF2-40B4-BE49-F238E27FC236}">
                <a16:creationId xmlns:a16="http://schemas.microsoft.com/office/drawing/2014/main" id="{ED77E4AD-EBAB-984C-5DE3-E2AB7BCB85FF}"/>
              </a:ext>
            </a:extLst>
          </p:cNvPr>
          <p:cNvGrpSpPr/>
          <p:nvPr/>
        </p:nvGrpSpPr>
        <p:grpSpPr>
          <a:xfrm>
            <a:off x="7922349" y="7250286"/>
            <a:ext cx="4055343" cy="2854971"/>
            <a:chOff x="7922349" y="7250286"/>
            <a:chExt cx="4055343" cy="2854971"/>
          </a:xfrm>
        </p:grpSpPr>
        <p:sp>
          <p:nvSpPr>
            <p:cNvPr id="48" name="Freeform 6">
              <a:extLst>
                <a:ext uri="{FF2B5EF4-FFF2-40B4-BE49-F238E27FC236}">
                  <a16:creationId xmlns:a16="http://schemas.microsoft.com/office/drawing/2014/main" id="{97BCE035-D914-FF4B-CDA1-D80EF9458DF8}"/>
                </a:ext>
              </a:extLst>
            </p:cNvPr>
            <p:cNvSpPr/>
            <p:nvPr/>
          </p:nvSpPr>
          <p:spPr>
            <a:xfrm>
              <a:off x="7922349" y="7702853"/>
              <a:ext cx="4055343" cy="2402404"/>
            </a:xfrm>
            <a:custGeom>
              <a:avLst/>
              <a:gdLst/>
              <a:ahLst/>
              <a:cxnLst/>
              <a:rect l="l" t="t" r="r" b="b"/>
              <a:pathLst>
                <a:path w="5925576" h="8851068">
                  <a:moveTo>
                    <a:pt x="4986676" y="8839880"/>
                  </a:moveTo>
                  <a:cubicBezTo>
                    <a:pt x="4986676" y="8839880"/>
                    <a:pt x="4566923" y="8851068"/>
                    <a:pt x="4104338" y="8848446"/>
                  </a:cubicBezTo>
                  <a:cubicBezTo>
                    <a:pt x="2253440" y="8846284"/>
                    <a:pt x="1057073" y="8838459"/>
                    <a:pt x="1057073" y="8838459"/>
                  </a:cubicBezTo>
                  <a:cubicBezTo>
                    <a:pt x="812931" y="8829625"/>
                    <a:pt x="565145" y="8812644"/>
                    <a:pt x="398404" y="8754467"/>
                  </a:cubicBezTo>
                  <a:cubicBezTo>
                    <a:pt x="120505" y="8657504"/>
                    <a:pt x="0" y="8479976"/>
                    <a:pt x="0" y="2776266"/>
                  </a:cubicBezTo>
                  <a:cubicBezTo>
                    <a:pt x="8536" y="440430"/>
                    <a:pt x="34263" y="311302"/>
                    <a:pt x="140291" y="225758"/>
                  </a:cubicBezTo>
                  <a:cubicBezTo>
                    <a:pt x="342602" y="62530"/>
                    <a:pt x="736658" y="7673"/>
                    <a:pt x="1155311" y="7673"/>
                  </a:cubicBezTo>
                  <a:cubicBezTo>
                    <a:pt x="1155311" y="7673"/>
                    <a:pt x="1551711" y="15681"/>
                    <a:pt x="3521527" y="7673"/>
                  </a:cubicBezTo>
                  <a:cubicBezTo>
                    <a:pt x="4347997" y="0"/>
                    <a:pt x="4811924" y="7673"/>
                    <a:pt x="4811924" y="7673"/>
                  </a:cubicBezTo>
                  <a:cubicBezTo>
                    <a:pt x="5180231" y="15152"/>
                    <a:pt x="5543544" y="84484"/>
                    <a:pt x="5741284" y="207066"/>
                  </a:cubicBezTo>
                  <a:cubicBezTo>
                    <a:pt x="5892302" y="300683"/>
                    <a:pt x="5925576" y="425358"/>
                    <a:pt x="5916435" y="2776266"/>
                  </a:cubicBezTo>
                  <a:cubicBezTo>
                    <a:pt x="5916435" y="8597941"/>
                    <a:pt x="5633439" y="8812039"/>
                    <a:pt x="4986676" y="8839880"/>
                  </a:cubicBezTo>
                  <a:close/>
                </a:path>
              </a:pathLst>
            </a:custGeom>
            <a:solidFill>
              <a:srgbClr val="0070C0"/>
            </a:solidFill>
          </p:spPr>
          <p:txBody>
            <a:bodyPr/>
            <a:lstStyle/>
            <a:p>
              <a:endParaRPr lang="en-US" dirty="0"/>
            </a:p>
          </p:txBody>
        </p:sp>
        <p:sp>
          <p:nvSpPr>
            <p:cNvPr id="65" name="TextBox 34">
              <a:extLst>
                <a:ext uri="{FF2B5EF4-FFF2-40B4-BE49-F238E27FC236}">
                  <a16:creationId xmlns:a16="http://schemas.microsoft.com/office/drawing/2014/main" id="{906279AF-5745-F07A-4CF6-807F11FF21B3}"/>
                </a:ext>
              </a:extLst>
            </p:cNvPr>
            <p:cNvSpPr txBox="1"/>
            <p:nvPr/>
          </p:nvSpPr>
          <p:spPr>
            <a:xfrm>
              <a:off x="9077575" y="7250286"/>
              <a:ext cx="2071427" cy="2478627"/>
            </a:xfrm>
            <a:prstGeom prst="rect">
              <a:avLst/>
            </a:prstGeom>
          </p:spPr>
          <p:txBody>
            <a:bodyPr lIns="0" tIns="0" rIns="0" bIns="0" rtlCol="0" anchor="t">
              <a:spAutoFit/>
            </a:bodyPr>
            <a:lstStyle/>
            <a:p>
              <a:pPr marL="0" lvl="0" indent="0" algn="ctr">
                <a:lnSpc>
                  <a:spcPts val="22400"/>
                </a:lnSpc>
                <a:spcBef>
                  <a:spcPct val="0"/>
                </a:spcBef>
              </a:pPr>
              <a:r>
                <a:rPr lang="en-US" sz="11100" b="1" dirty="0">
                  <a:solidFill>
                    <a:srgbClr val="FFFF00"/>
                  </a:solidFill>
                  <a:latin typeface="Bryndan Write"/>
                </a:rPr>
                <a:t>7</a:t>
              </a:r>
            </a:p>
          </p:txBody>
        </p:sp>
      </p:grpSp>
      <p:grpSp>
        <p:nvGrpSpPr>
          <p:cNvPr id="82" name="8">
            <a:extLst>
              <a:ext uri="{FF2B5EF4-FFF2-40B4-BE49-F238E27FC236}">
                <a16:creationId xmlns:a16="http://schemas.microsoft.com/office/drawing/2014/main" id="{13AF0BC3-7F8E-A73D-7912-9B571DA18216}"/>
              </a:ext>
            </a:extLst>
          </p:cNvPr>
          <p:cNvGrpSpPr/>
          <p:nvPr/>
        </p:nvGrpSpPr>
        <p:grpSpPr>
          <a:xfrm>
            <a:off x="12975684" y="7267330"/>
            <a:ext cx="4055343" cy="2897304"/>
            <a:chOff x="12975684" y="7267330"/>
            <a:chExt cx="4055343" cy="2897304"/>
          </a:xfrm>
        </p:grpSpPr>
        <p:sp>
          <p:nvSpPr>
            <p:cNvPr id="53" name="Freeform 6">
              <a:extLst>
                <a:ext uri="{FF2B5EF4-FFF2-40B4-BE49-F238E27FC236}">
                  <a16:creationId xmlns:a16="http://schemas.microsoft.com/office/drawing/2014/main" id="{CC31811E-B539-4CFA-BD43-F2A0A8118C4D}"/>
                </a:ext>
              </a:extLst>
            </p:cNvPr>
            <p:cNvSpPr/>
            <p:nvPr/>
          </p:nvSpPr>
          <p:spPr>
            <a:xfrm>
              <a:off x="12975684" y="7762230"/>
              <a:ext cx="4055343" cy="2402404"/>
            </a:xfrm>
            <a:custGeom>
              <a:avLst/>
              <a:gdLst/>
              <a:ahLst/>
              <a:cxnLst/>
              <a:rect l="l" t="t" r="r" b="b"/>
              <a:pathLst>
                <a:path w="5925576" h="8851068">
                  <a:moveTo>
                    <a:pt x="4986676" y="8839880"/>
                  </a:moveTo>
                  <a:cubicBezTo>
                    <a:pt x="4986676" y="8839880"/>
                    <a:pt x="4566923" y="8851068"/>
                    <a:pt x="4104338" y="8848446"/>
                  </a:cubicBezTo>
                  <a:cubicBezTo>
                    <a:pt x="2253440" y="8846284"/>
                    <a:pt x="1057073" y="8838459"/>
                    <a:pt x="1057073" y="8838459"/>
                  </a:cubicBezTo>
                  <a:cubicBezTo>
                    <a:pt x="812931" y="8829625"/>
                    <a:pt x="565145" y="8812644"/>
                    <a:pt x="398404" y="8754467"/>
                  </a:cubicBezTo>
                  <a:cubicBezTo>
                    <a:pt x="120505" y="8657504"/>
                    <a:pt x="0" y="8479976"/>
                    <a:pt x="0" y="2776266"/>
                  </a:cubicBezTo>
                  <a:cubicBezTo>
                    <a:pt x="8536" y="440430"/>
                    <a:pt x="34263" y="311302"/>
                    <a:pt x="140291" y="225758"/>
                  </a:cubicBezTo>
                  <a:cubicBezTo>
                    <a:pt x="342602" y="62530"/>
                    <a:pt x="736658" y="7673"/>
                    <a:pt x="1155311" y="7673"/>
                  </a:cubicBezTo>
                  <a:cubicBezTo>
                    <a:pt x="1155311" y="7673"/>
                    <a:pt x="1551711" y="15681"/>
                    <a:pt x="3521527" y="7673"/>
                  </a:cubicBezTo>
                  <a:cubicBezTo>
                    <a:pt x="4347997" y="0"/>
                    <a:pt x="4811924" y="7673"/>
                    <a:pt x="4811924" y="7673"/>
                  </a:cubicBezTo>
                  <a:cubicBezTo>
                    <a:pt x="5180231" y="15152"/>
                    <a:pt x="5543544" y="84484"/>
                    <a:pt x="5741284" y="207066"/>
                  </a:cubicBezTo>
                  <a:cubicBezTo>
                    <a:pt x="5892302" y="300683"/>
                    <a:pt x="5925576" y="425358"/>
                    <a:pt x="5916435" y="2776266"/>
                  </a:cubicBezTo>
                  <a:cubicBezTo>
                    <a:pt x="5916435" y="8597941"/>
                    <a:pt x="5633439" y="8812039"/>
                    <a:pt x="4986676" y="8839880"/>
                  </a:cubicBezTo>
                  <a:close/>
                </a:path>
              </a:pathLst>
            </a:custGeom>
            <a:solidFill>
              <a:srgbClr val="0070C0"/>
            </a:solidFill>
          </p:spPr>
        </p:sp>
        <p:sp>
          <p:nvSpPr>
            <p:cNvPr id="66" name="TextBox 34">
              <a:extLst>
                <a:ext uri="{FF2B5EF4-FFF2-40B4-BE49-F238E27FC236}">
                  <a16:creationId xmlns:a16="http://schemas.microsoft.com/office/drawing/2014/main" id="{5C5A837C-3287-1258-A4FA-46B6E110FA6A}"/>
                </a:ext>
              </a:extLst>
            </p:cNvPr>
            <p:cNvSpPr txBox="1"/>
            <p:nvPr/>
          </p:nvSpPr>
          <p:spPr>
            <a:xfrm>
              <a:off x="14021881" y="7267330"/>
              <a:ext cx="2071427" cy="2478627"/>
            </a:xfrm>
            <a:prstGeom prst="rect">
              <a:avLst/>
            </a:prstGeom>
          </p:spPr>
          <p:txBody>
            <a:bodyPr lIns="0" tIns="0" rIns="0" bIns="0" rtlCol="0" anchor="t">
              <a:spAutoFit/>
            </a:bodyPr>
            <a:lstStyle/>
            <a:p>
              <a:pPr marL="0" lvl="0" indent="0" algn="ctr">
                <a:lnSpc>
                  <a:spcPts val="22400"/>
                </a:lnSpc>
                <a:spcBef>
                  <a:spcPct val="0"/>
                </a:spcBef>
              </a:pPr>
              <a:r>
                <a:rPr lang="en-US" sz="11100" b="1" dirty="0">
                  <a:solidFill>
                    <a:srgbClr val="FFFF00"/>
                  </a:solidFill>
                  <a:latin typeface="Bryndan Write"/>
                </a:rPr>
                <a:t>8</a:t>
              </a:r>
            </a:p>
          </p:txBody>
        </p:sp>
      </p:grpSp>
      <p:grpSp>
        <p:nvGrpSpPr>
          <p:cNvPr id="71" name="Group 70">
            <a:extLst>
              <a:ext uri="{FF2B5EF4-FFF2-40B4-BE49-F238E27FC236}">
                <a16:creationId xmlns:a16="http://schemas.microsoft.com/office/drawing/2014/main" id="{7949BD91-BE66-5494-828C-811FF386162C}"/>
              </a:ext>
            </a:extLst>
          </p:cNvPr>
          <p:cNvGrpSpPr/>
          <p:nvPr/>
        </p:nvGrpSpPr>
        <p:grpSpPr>
          <a:xfrm>
            <a:off x="1194460" y="-259721"/>
            <a:ext cx="2982349" cy="2836692"/>
            <a:chOff x="1224769" y="-261909"/>
            <a:chExt cx="2982349" cy="2836692"/>
          </a:xfrm>
        </p:grpSpPr>
        <p:grpSp>
          <p:nvGrpSpPr>
            <p:cNvPr id="23" name="Group 23"/>
            <p:cNvGrpSpPr/>
            <p:nvPr/>
          </p:nvGrpSpPr>
          <p:grpSpPr>
            <a:xfrm>
              <a:off x="1224769" y="146101"/>
              <a:ext cx="2982349" cy="2428682"/>
              <a:chOff x="0" y="0"/>
              <a:chExt cx="5917829" cy="8844582"/>
            </a:xfrm>
          </p:grpSpPr>
          <p:sp>
            <p:nvSpPr>
              <p:cNvPr id="24" name="Freeform 24"/>
              <p:cNvSpPr/>
              <p:nvPr/>
            </p:nvSpPr>
            <p:spPr>
              <a:xfrm>
                <a:off x="0" y="-4262"/>
                <a:ext cx="5925576" cy="8851068"/>
              </a:xfrm>
              <a:custGeom>
                <a:avLst/>
                <a:gdLst/>
                <a:ahLst/>
                <a:cxnLst/>
                <a:rect l="l" t="t" r="r" b="b"/>
                <a:pathLst>
                  <a:path w="5925576" h="8851068">
                    <a:moveTo>
                      <a:pt x="4986676" y="8839880"/>
                    </a:moveTo>
                    <a:cubicBezTo>
                      <a:pt x="4986676" y="8839880"/>
                      <a:pt x="4566923" y="8851068"/>
                      <a:pt x="4104338" y="8848446"/>
                    </a:cubicBezTo>
                    <a:cubicBezTo>
                      <a:pt x="2253440" y="8846284"/>
                      <a:pt x="1057073" y="8838459"/>
                      <a:pt x="1057073" y="8838459"/>
                    </a:cubicBezTo>
                    <a:cubicBezTo>
                      <a:pt x="812931" y="8829625"/>
                      <a:pt x="565145" y="8812644"/>
                      <a:pt x="398404" y="8754467"/>
                    </a:cubicBezTo>
                    <a:cubicBezTo>
                      <a:pt x="120505" y="8657504"/>
                      <a:pt x="0" y="8479976"/>
                      <a:pt x="0" y="2776266"/>
                    </a:cubicBezTo>
                    <a:cubicBezTo>
                      <a:pt x="8536" y="440430"/>
                      <a:pt x="34263" y="311302"/>
                      <a:pt x="140291" y="225758"/>
                    </a:cubicBezTo>
                    <a:cubicBezTo>
                      <a:pt x="342602" y="62530"/>
                      <a:pt x="736658" y="7673"/>
                      <a:pt x="1155311" y="7673"/>
                    </a:cubicBezTo>
                    <a:cubicBezTo>
                      <a:pt x="1155311" y="7673"/>
                      <a:pt x="1551711" y="15681"/>
                      <a:pt x="3521527" y="7673"/>
                    </a:cubicBezTo>
                    <a:cubicBezTo>
                      <a:pt x="4347997" y="0"/>
                      <a:pt x="4811924" y="7673"/>
                      <a:pt x="4811924" y="7673"/>
                    </a:cubicBezTo>
                    <a:cubicBezTo>
                      <a:pt x="5180231" y="15152"/>
                      <a:pt x="5543544" y="84484"/>
                      <a:pt x="5741284" y="207066"/>
                    </a:cubicBezTo>
                    <a:cubicBezTo>
                      <a:pt x="5892302" y="300683"/>
                      <a:pt x="5925576" y="425358"/>
                      <a:pt x="5916435" y="2776266"/>
                    </a:cubicBezTo>
                    <a:cubicBezTo>
                      <a:pt x="5916435" y="8597941"/>
                      <a:pt x="5633439" y="8812039"/>
                      <a:pt x="4986676" y="8839880"/>
                    </a:cubicBezTo>
                    <a:close/>
                  </a:path>
                </a:pathLst>
              </a:custGeom>
              <a:solidFill>
                <a:srgbClr val="FFEC8F"/>
              </a:solidFill>
            </p:spPr>
          </p:sp>
        </p:grpSp>
        <p:sp>
          <p:nvSpPr>
            <p:cNvPr id="25" name="TextBox 25"/>
            <p:cNvSpPr txBox="1"/>
            <p:nvPr/>
          </p:nvSpPr>
          <p:spPr>
            <a:xfrm>
              <a:off x="1655962" y="-261909"/>
              <a:ext cx="2071427" cy="2542876"/>
            </a:xfrm>
            <a:prstGeom prst="rect">
              <a:avLst/>
            </a:prstGeom>
          </p:spPr>
          <p:txBody>
            <a:bodyPr wrap="square" lIns="0" tIns="0" rIns="0" bIns="0" rtlCol="0" anchor="t">
              <a:spAutoFit/>
            </a:bodyPr>
            <a:lstStyle/>
            <a:p>
              <a:pPr marL="0" lvl="0" indent="0" algn="ctr">
                <a:lnSpc>
                  <a:spcPts val="22400"/>
                </a:lnSpc>
                <a:spcBef>
                  <a:spcPct val="0"/>
                </a:spcBef>
              </a:pPr>
              <a:r>
                <a:rPr lang="en-US" sz="11100" b="1" dirty="0">
                  <a:solidFill>
                    <a:srgbClr val="D66161"/>
                  </a:solidFill>
                  <a:latin typeface="Bryndan Write"/>
                </a:rPr>
                <a:t>A</a:t>
              </a: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p:sndAc>
          <p:stSnd>
            <p:snd r:embed="rId3" name="065492_tadawav-80833.wav"/>
          </p:stSnd>
        </p:sndAc>
      </p:transition>
    </mc:Choice>
    <mc:Fallback xmlns="">
      <p:transition spd="slow">
        <p:sndAc>
          <p:stSnd>
            <p:snd r:embed="rId16" name="065492_tadawav-80833.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1"/>
                    </p:tgtEl>
                  </p:cond>
                </p:stCondLst>
                <p:endSync evt="end" delay="0">
                  <p:rtn val="all"/>
                </p:endSync>
                <p:childTnLst>
                  <p:par>
                    <p:cTn id="3" fill="hold">
                      <p:stCondLst>
                        <p:cond delay="0"/>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71"/>
                                        </p:tgtEl>
                                      </p:cBhvr>
                                    </p:animEffect>
                                    <p:set>
                                      <p:cBhvr>
                                        <p:cTn id="7" dur="1" fill="hold">
                                          <p:stCondLst>
                                            <p:cond delay="499"/>
                                          </p:stCondLst>
                                        </p:cTn>
                                        <p:tgtEl>
                                          <p:spTgt spid="71"/>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71"/>
                  </p:tgtEl>
                </p:cond>
              </p:nextCondLst>
            </p:seq>
            <p:seq concurrent="1" nextAc="seek">
              <p:cTn id="8" restart="whenNotActive" fill="hold" evtFilter="cancelBubble" nodeType="interactiveSeq">
                <p:stCondLst>
                  <p:cond evt="onClick" delay="0">
                    <p:tgtEl>
                      <p:spTgt spid="70"/>
                    </p:tgtEl>
                  </p:cond>
                </p:stCondLst>
                <p:endSync evt="end" delay="0">
                  <p:rtn val="all"/>
                </p:endSync>
                <p:childTnLst>
                  <p:par>
                    <p:cTn id="9" fill="hold">
                      <p:stCondLst>
                        <p:cond delay="0"/>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71"/>
                                        </p:tgtEl>
                                        <p:attrNameLst>
                                          <p:attrName>style.visibility</p:attrName>
                                        </p:attrNameLst>
                                      </p:cBhvr>
                                      <p:to>
                                        <p:strVal val="visible"/>
                                      </p:to>
                                    </p:set>
                                    <p:animEffect transition="in" filter="randombar(horizontal)">
                                      <p:cBhvr>
                                        <p:cTn id="13" dur="500"/>
                                        <p:tgtEl>
                                          <p:spTgt spid="71"/>
                                        </p:tgtEl>
                                      </p:cBhvr>
                                    </p:animEffect>
                                  </p:childTnLst>
                                </p:cTn>
                              </p:par>
                            </p:childTnLst>
                          </p:cTn>
                        </p:par>
                      </p:childTnLst>
                    </p:cTn>
                  </p:par>
                </p:childTnLst>
              </p:cTn>
              <p:nextCondLst>
                <p:cond evt="onClick" delay="0">
                  <p:tgtEl>
                    <p:spTgt spid="70"/>
                  </p:tgtEl>
                </p:cond>
              </p:nextCondLst>
            </p:seq>
            <p:seq concurrent="1" nextAc="seek">
              <p:cTn id="14" restart="whenNotActive" fill="hold" evtFilter="cancelBubble" nodeType="interactiveSeq">
                <p:stCondLst>
                  <p:cond evt="onClick" delay="0">
                    <p:tgtEl>
                      <p:spTgt spid="72"/>
                    </p:tgtEl>
                  </p:cond>
                </p:stCondLst>
                <p:endSync evt="end" delay="0">
                  <p:rtn val="all"/>
                </p:endSync>
                <p:childTnLst>
                  <p:par>
                    <p:cTn id="15" fill="hold">
                      <p:stCondLst>
                        <p:cond delay="0"/>
                      </p:stCondLst>
                      <p:childTnLst>
                        <p:par>
                          <p:cTn id="16" fill="hold">
                            <p:stCondLst>
                              <p:cond delay="0"/>
                            </p:stCondLst>
                            <p:childTnLst>
                              <p:par>
                                <p:cTn id="17" presetID="14" presetClass="exit" presetSubtype="10" fill="hold" nodeType="clickEffect">
                                  <p:stCondLst>
                                    <p:cond delay="0"/>
                                  </p:stCondLst>
                                  <p:childTnLst>
                                    <p:animEffect transition="out" filter="randombar(horizontal)">
                                      <p:cBhvr>
                                        <p:cTn id="18" dur="500"/>
                                        <p:tgtEl>
                                          <p:spTgt spid="72"/>
                                        </p:tgtEl>
                                      </p:cBhvr>
                                    </p:animEffect>
                                    <p:set>
                                      <p:cBhvr>
                                        <p:cTn id="19" dur="1" fill="hold">
                                          <p:stCondLst>
                                            <p:cond delay="499"/>
                                          </p:stCondLst>
                                        </p:cTn>
                                        <p:tgtEl>
                                          <p:spTgt spid="72"/>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72"/>
                  </p:tgtEl>
                </p:cond>
              </p:nextCondLst>
            </p:seq>
            <p:seq concurrent="1" nextAc="seek">
              <p:cTn id="20" restart="whenNotActive" fill="hold" evtFilter="cancelBubble" nodeType="interactiveSeq">
                <p:stCondLst>
                  <p:cond evt="onClick" delay="0">
                    <p:tgtEl>
                      <p:spTgt spid="67"/>
                    </p:tgtEl>
                  </p:cond>
                </p:stCondLst>
                <p:endSync evt="end" delay="0">
                  <p:rtn val="all"/>
                </p:endSync>
                <p:childTnLst>
                  <p:par>
                    <p:cTn id="21" fill="hold">
                      <p:stCondLst>
                        <p:cond delay="0"/>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72"/>
                                        </p:tgtEl>
                                        <p:attrNameLst>
                                          <p:attrName>style.visibility</p:attrName>
                                        </p:attrNameLst>
                                      </p:cBhvr>
                                      <p:to>
                                        <p:strVal val="visible"/>
                                      </p:to>
                                    </p:set>
                                    <p:animEffect transition="in" filter="randombar(horizontal)">
                                      <p:cBhvr>
                                        <p:cTn id="25" dur="500"/>
                                        <p:tgtEl>
                                          <p:spTgt spid="72"/>
                                        </p:tgtEl>
                                      </p:cBhvr>
                                    </p:animEffect>
                                  </p:childTnLst>
                                </p:cTn>
                              </p:par>
                            </p:childTnLst>
                          </p:cTn>
                        </p:par>
                      </p:childTnLst>
                    </p:cTn>
                  </p:par>
                </p:childTnLst>
              </p:cTn>
              <p:nextCondLst>
                <p:cond evt="onClick" delay="0">
                  <p:tgtEl>
                    <p:spTgt spid="67"/>
                  </p:tgtEl>
                </p:cond>
              </p:nextCondLst>
            </p:seq>
            <p:seq concurrent="1" nextAc="seek">
              <p:cTn id="26" restart="whenNotActive" fill="hold" evtFilter="cancelBubble" nodeType="interactiveSeq">
                <p:stCondLst>
                  <p:cond evt="onClick" delay="0">
                    <p:tgtEl>
                      <p:spTgt spid="73"/>
                    </p:tgtEl>
                  </p:cond>
                </p:stCondLst>
                <p:endSync evt="end" delay="0">
                  <p:rtn val="all"/>
                </p:endSync>
                <p:childTnLst>
                  <p:par>
                    <p:cTn id="27" fill="hold">
                      <p:stCondLst>
                        <p:cond delay="0"/>
                      </p:stCondLst>
                      <p:childTnLst>
                        <p:par>
                          <p:cTn id="28" fill="hold">
                            <p:stCondLst>
                              <p:cond delay="0"/>
                            </p:stCondLst>
                            <p:childTnLst>
                              <p:par>
                                <p:cTn id="29" presetID="14" presetClass="exit" presetSubtype="10" fill="hold" nodeType="clickEffect">
                                  <p:stCondLst>
                                    <p:cond delay="0"/>
                                  </p:stCondLst>
                                  <p:childTnLst>
                                    <p:animEffect transition="out" filter="randombar(horizontal)">
                                      <p:cBhvr>
                                        <p:cTn id="30" dur="500"/>
                                        <p:tgtEl>
                                          <p:spTgt spid="73"/>
                                        </p:tgtEl>
                                      </p:cBhvr>
                                    </p:animEffect>
                                    <p:set>
                                      <p:cBhvr>
                                        <p:cTn id="31" dur="1" fill="hold">
                                          <p:stCondLst>
                                            <p:cond delay="499"/>
                                          </p:stCondLst>
                                        </p:cTn>
                                        <p:tgtEl>
                                          <p:spTgt spid="73"/>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73"/>
                  </p:tgtEl>
                </p:cond>
              </p:nextCondLst>
            </p:seq>
            <p:seq concurrent="1" nextAc="seek">
              <p:cTn id="32" restart="whenNotActive" fill="hold" evtFilter="cancelBubble" nodeType="interactiveSeq">
                <p:stCondLst>
                  <p:cond evt="onClick" delay="0">
                    <p:tgtEl>
                      <p:spTgt spid="68"/>
                    </p:tgtEl>
                  </p:cond>
                </p:stCondLst>
                <p:endSync evt="end" delay="0">
                  <p:rtn val="all"/>
                </p:endSync>
                <p:childTnLst>
                  <p:par>
                    <p:cTn id="33" fill="hold">
                      <p:stCondLst>
                        <p:cond delay="0"/>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73"/>
                                        </p:tgtEl>
                                        <p:attrNameLst>
                                          <p:attrName>style.visibility</p:attrName>
                                        </p:attrNameLst>
                                      </p:cBhvr>
                                      <p:to>
                                        <p:strVal val="visible"/>
                                      </p:to>
                                    </p:set>
                                    <p:animEffect transition="in" filter="randombar(horizontal)">
                                      <p:cBhvr>
                                        <p:cTn id="37" dur="500"/>
                                        <p:tgtEl>
                                          <p:spTgt spid="73"/>
                                        </p:tgtEl>
                                      </p:cBhvr>
                                    </p:animEffect>
                                  </p:childTnLst>
                                </p:cTn>
                              </p:par>
                            </p:childTnLst>
                          </p:cTn>
                        </p:par>
                      </p:childTnLst>
                    </p:cTn>
                  </p:par>
                </p:childTnLst>
              </p:cTn>
              <p:nextCondLst>
                <p:cond evt="onClick" delay="0">
                  <p:tgtEl>
                    <p:spTgt spid="68"/>
                  </p:tgtEl>
                </p:cond>
              </p:nextCondLst>
            </p:seq>
            <p:seq concurrent="1" nextAc="seek">
              <p:cTn id="38" restart="whenNotActive" fill="hold" evtFilter="cancelBubble" nodeType="interactiveSeq">
                <p:stCondLst>
                  <p:cond evt="onClick" delay="0">
                    <p:tgtEl>
                      <p:spTgt spid="74"/>
                    </p:tgtEl>
                  </p:cond>
                </p:stCondLst>
                <p:endSync evt="end" delay="0">
                  <p:rtn val="all"/>
                </p:endSync>
                <p:childTnLst>
                  <p:par>
                    <p:cTn id="39" fill="hold">
                      <p:stCondLst>
                        <p:cond delay="0"/>
                      </p:stCondLst>
                      <p:childTnLst>
                        <p:par>
                          <p:cTn id="40" fill="hold">
                            <p:stCondLst>
                              <p:cond delay="0"/>
                            </p:stCondLst>
                            <p:childTnLst>
                              <p:par>
                                <p:cTn id="41" presetID="14" presetClass="exit" presetSubtype="10" fill="hold" nodeType="clickEffect">
                                  <p:stCondLst>
                                    <p:cond delay="0"/>
                                  </p:stCondLst>
                                  <p:childTnLst>
                                    <p:animEffect transition="out" filter="randombar(horizontal)">
                                      <p:cBhvr>
                                        <p:cTn id="42" dur="500"/>
                                        <p:tgtEl>
                                          <p:spTgt spid="74"/>
                                        </p:tgtEl>
                                      </p:cBhvr>
                                    </p:animEffect>
                                    <p:set>
                                      <p:cBhvr>
                                        <p:cTn id="43" dur="1" fill="hold">
                                          <p:stCondLst>
                                            <p:cond delay="499"/>
                                          </p:stCondLst>
                                        </p:cTn>
                                        <p:tgtEl>
                                          <p:spTgt spid="74"/>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74"/>
                  </p:tgtEl>
                </p:cond>
              </p:nextCondLst>
            </p:seq>
            <p:seq concurrent="1" nextAc="seek">
              <p:cTn id="44" restart="whenNotActive" fill="hold" evtFilter="cancelBubble" nodeType="interactiveSeq">
                <p:stCondLst>
                  <p:cond evt="onClick" delay="0">
                    <p:tgtEl>
                      <p:spTgt spid="69"/>
                    </p:tgtEl>
                  </p:cond>
                </p:stCondLst>
                <p:endSync evt="end" delay="0">
                  <p:rtn val="all"/>
                </p:endSync>
                <p:childTnLst>
                  <p:par>
                    <p:cTn id="45" fill="hold">
                      <p:stCondLst>
                        <p:cond delay="0"/>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74"/>
                                        </p:tgtEl>
                                        <p:attrNameLst>
                                          <p:attrName>style.visibility</p:attrName>
                                        </p:attrNameLst>
                                      </p:cBhvr>
                                      <p:to>
                                        <p:strVal val="visible"/>
                                      </p:to>
                                    </p:set>
                                    <p:animEffect transition="in" filter="randombar(horizontal)">
                                      <p:cBhvr>
                                        <p:cTn id="49" dur="500"/>
                                        <p:tgtEl>
                                          <p:spTgt spid="74"/>
                                        </p:tgtEl>
                                      </p:cBhvr>
                                    </p:animEffect>
                                  </p:childTnLst>
                                </p:cTn>
                              </p:par>
                            </p:childTnLst>
                          </p:cTn>
                        </p:par>
                      </p:childTnLst>
                    </p:cTn>
                  </p:par>
                </p:childTnLst>
              </p:cTn>
              <p:nextCondLst>
                <p:cond evt="onClick" delay="0">
                  <p:tgtEl>
                    <p:spTgt spid="69"/>
                  </p:tgtEl>
                </p:cond>
              </p:nextCondLst>
            </p:seq>
            <p:seq concurrent="1" nextAc="seek">
              <p:cTn id="50" restart="whenNotActive" fill="hold" evtFilter="cancelBubble" nodeType="interactiveSeq">
                <p:stCondLst>
                  <p:cond evt="onClick" delay="0">
                    <p:tgtEl>
                      <p:spTgt spid="75"/>
                    </p:tgtEl>
                  </p:cond>
                </p:stCondLst>
                <p:endSync evt="end" delay="0">
                  <p:rtn val="all"/>
                </p:endSync>
                <p:childTnLst>
                  <p:par>
                    <p:cTn id="51" fill="hold">
                      <p:stCondLst>
                        <p:cond delay="0"/>
                      </p:stCondLst>
                      <p:childTnLst>
                        <p:par>
                          <p:cTn id="52" fill="hold">
                            <p:stCondLst>
                              <p:cond delay="0"/>
                            </p:stCondLst>
                            <p:childTnLst>
                              <p:par>
                                <p:cTn id="53" presetID="14" presetClass="exit" presetSubtype="10" fill="hold" nodeType="clickEffect">
                                  <p:stCondLst>
                                    <p:cond delay="0"/>
                                  </p:stCondLst>
                                  <p:childTnLst>
                                    <p:animEffect transition="out" filter="randombar(horizontal)">
                                      <p:cBhvr>
                                        <p:cTn id="54" dur="500"/>
                                        <p:tgtEl>
                                          <p:spTgt spid="75"/>
                                        </p:tgtEl>
                                      </p:cBhvr>
                                    </p:animEffect>
                                    <p:set>
                                      <p:cBhvr>
                                        <p:cTn id="55" dur="1" fill="hold">
                                          <p:stCondLst>
                                            <p:cond delay="499"/>
                                          </p:stCondLst>
                                        </p:cTn>
                                        <p:tgtEl>
                                          <p:spTgt spid="75"/>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75"/>
                  </p:tgtEl>
                </p:cond>
              </p:nextCondLst>
            </p:seq>
            <p:seq concurrent="1" nextAc="seek">
              <p:cTn id="56" restart="whenNotActive" fill="hold" evtFilter="cancelBubble" nodeType="interactiveSeq">
                <p:stCondLst>
                  <p:cond evt="onClick" delay="0">
                    <p:tgtEl>
                      <p:spTgt spid="83"/>
                    </p:tgtEl>
                  </p:cond>
                </p:stCondLst>
                <p:endSync evt="end" delay="0">
                  <p:rtn val="all"/>
                </p:endSync>
                <p:childTnLst>
                  <p:par>
                    <p:cTn id="57" fill="hold">
                      <p:stCondLst>
                        <p:cond delay="0"/>
                      </p:stCondLst>
                      <p:childTnLst>
                        <p:par>
                          <p:cTn id="58" fill="hold">
                            <p:stCondLst>
                              <p:cond delay="0"/>
                            </p:stCondLst>
                            <p:childTnLst>
                              <p:par>
                                <p:cTn id="59" presetID="14" presetClass="entr" presetSubtype="10" fill="hold" nodeType="clickEffect">
                                  <p:stCondLst>
                                    <p:cond delay="0"/>
                                  </p:stCondLst>
                                  <p:childTnLst>
                                    <p:set>
                                      <p:cBhvr>
                                        <p:cTn id="60" dur="1" fill="hold">
                                          <p:stCondLst>
                                            <p:cond delay="0"/>
                                          </p:stCondLst>
                                        </p:cTn>
                                        <p:tgtEl>
                                          <p:spTgt spid="75"/>
                                        </p:tgtEl>
                                        <p:attrNameLst>
                                          <p:attrName>style.visibility</p:attrName>
                                        </p:attrNameLst>
                                      </p:cBhvr>
                                      <p:to>
                                        <p:strVal val="visible"/>
                                      </p:to>
                                    </p:set>
                                    <p:animEffect transition="in" filter="randombar(horizontal)">
                                      <p:cBhvr>
                                        <p:cTn id="61" dur="500"/>
                                        <p:tgtEl>
                                          <p:spTgt spid="75"/>
                                        </p:tgtEl>
                                      </p:cBhvr>
                                    </p:animEffect>
                                  </p:childTnLst>
                                </p:cTn>
                              </p:par>
                            </p:childTnLst>
                          </p:cTn>
                        </p:par>
                      </p:childTnLst>
                    </p:cTn>
                  </p:par>
                </p:childTnLst>
              </p:cTn>
              <p:nextCondLst>
                <p:cond evt="onClick" delay="0">
                  <p:tgtEl>
                    <p:spTgt spid="83"/>
                  </p:tgtEl>
                </p:cond>
              </p:nextCondLst>
            </p:seq>
            <p:seq concurrent="1" nextAc="seek">
              <p:cTn id="62" restart="whenNotActive" fill="hold" evtFilter="cancelBubble" nodeType="interactiveSeq">
                <p:stCondLst>
                  <p:cond evt="onClick" delay="0">
                    <p:tgtEl>
                      <p:spTgt spid="76"/>
                    </p:tgtEl>
                  </p:cond>
                </p:stCondLst>
                <p:endSync evt="end" delay="0">
                  <p:rtn val="all"/>
                </p:endSync>
                <p:childTnLst>
                  <p:par>
                    <p:cTn id="63" fill="hold">
                      <p:stCondLst>
                        <p:cond delay="0"/>
                      </p:stCondLst>
                      <p:childTnLst>
                        <p:par>
                          <p:cTn id="64" fill="hold">
                            <p:stCondLst>
                              <p:cond delay="0"/>
                            </p:stCondLst>
                            <p:childTnLst>
                              <p:par>
                                <p:cTn id="65" presetID="14" presetClass="exit" presetSubtype="10" fill="hold" nodeType="clickEffect">
                                  <p:stCondLst>
                                    <p:cond delay="0"/>
                                  </p:stCondLst>
                                  <p:childTnLst>
                                    <p:animEffect transition="out" filter="randombar(horizontal)">
                                      <p:cBhvr>
                                        <p:cTn id="66" dur="500"/>
                                        <p:tgtEl>
                                          <p:spTgt spid="76"/>
                                        </p:tgtEl>
                                      </p:cBhvr>
                                    </p:animEffect>
                                    <p:set>
                                      <p:cBhvr>
                                        <p:cTn id="67" dur="1" fill="hold">
                                          <p:stCondLst>
                                            <p:cond delay="499"/>
                                          </p:stCondLst>
                                        </p:cTn>
                                        <p:tgtEl>
                                          <p:spTgt spid="76"/>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76"/>
                  </p:tgtEl>
                </p:cond>
              </p:nextCondLst>
            </p:seq>
            <p:seq concurrent="1" nextAc="seek">
              <p:cTn id="68" restart="whenNotActive" fill="hold" evtFilter="cancelBubble" nodeType="interactiveSeq">
                <p:stCondLst>
                  <p:cond evt="onClick" delay="0">
                    <p:tgtEl>
                      <p:spTgt spid="84"/>
                    </p:tgtEl>
                  </p:cond>
                </p:stCondLst>
                <p:endSync evt="end" delay="0">
                  <p:rtn val="all"/>
                </p:endSync>
                <p:childTnLst>
                  <p:par>
                    <p:cTn id="69" fill="hold">
                      <p:stCondLst>
                        <p:cond delay="0"/>
                      </p:stCondLst>
                      <p:childTnLst>
                        <p:par>
                          <p:cTn id="70" fill="hold">
                            <p:stCondLst>
                              <p:cond delay="0"/>
                            </p:stCondLst>
                            <p:childTnLst>
                              <p:par>
                                <p:cTn id="71" presetID="14" presetClass="entr" presetSubtype="10" fill="hold" nodeType="clickEffect">
                                  <p:stCondLst>
                                    <p:cond delay="0"/>
                                  </p:stCondLst>
                                  <p:childTnLst>
                                    <p:set>
                                      <p:cBhvr>
                                        <p:cTn id="72" dur="1" fill="hold">
                                          <p:stCondLst>
                                            <p:cond delay="0"/>
                                          </p:stCondLst>
                                        </p:cTn>
                                        <p:tgtEl>
                                          <p:spTgt spid="76"/>
                                        </p:tgtEl>
                                        <p:attrNameLst>
                                          <p:attrName>style.visibility</p:attrName>
                                        </p:attrNameLst>
                                      </p:cBhvr>
                                      <p:to>
                                        <p:strVal val="visible"/>
                                      </p:to>
                                    </p:set>
                                    <p:animEffect transition="in" filter="randombar(horizontal)">
                                      <p:cBhvr>
                                        <p:cTn id="73" dur="500"/>
                                        <p:tgtEl>
                                          <p:spTgt spid="76"/>
                                        </p:tgtEl>
                                      </p:cBhvr>
                                    </p:animEffect>
                                  </p:childTnLst>
                                </p:cTn>
                              </p:par>
                            </p:childTnLst>
                          </p:cTn>
                        </p:par>
                      </p:childTnLst>
                    </p:cTn>
                  </p:par>
                </p:childTnLst>
              </p:cTn>
              <p:nextCondLst>
                <p:cond evt="onClick" delay="0">
                  <p:tgtEl>
                    <p:spTgt spid="84"/>
                  </p:tgtEl>
                </p:cond>
              </p:nextCondLst>
            </p:seq>
            <p:seq concurrent="1" nextAc="seek">
              <p:cTn id="74" restart="whenNotActive" fill="hold" evtFilter="cancelBubble" nodeType="interactiveSeq">
                <p:stCondLst>
                  <p:cond evt="onClick" delay="0">
                    <p:tgtEl>
                      <p:spTgt spid="77"/>
                    </p:tgtEl>
                  </p:cond>
                </p:stCondLst>
                <p:endSync evt="end" delay="0">
                  <p:rtn val="all"/>
                </p:endSync>
                <p:childTnLst>
                  <p:par>
                    <p:cTn id="75" fill="hold">
                      <p:stCondLst>
                        <p:cond delay="0"/>
                      </p:stCondLst>
                      <p:childTnLst>
                        <p:par>
                          <p:cTn id="76" fill="hold">
                            <p:stCondLst>
                              <p:cond delay="0"/>
                            </p:stCondLst>
                            <p:childTnLst>
                              <p:par>
                                <p:cTn id="77" presetID="14" presetClass="exit" presetSubtype="10" fill="hold" nodeType="clickEffect">
                                  <p:stCondLst>
                                    <p:cond delay="0"/>
                                  </p:stCondLst>
                                  <p:childTnLst>
                                    <p:animEffect transition="out" filter="randombar(horizontal)">
                                      <p:cBhvr>
                                        <p:cTn id="78" dur="500"/>
                                        <p:tgtEl>
                                          <p:spTgt spid="77"/>
                                        </p:tgtEl>
                                      </p:cBhvr>
                                    </p:animEffect>
                                    <p:set>
                                      <p:cBhvr>
                                        <p:cTn id="79" dur="1" fill="hold">
                                          <p:stCondLst>
                                            <p:cond delay="499"/>
                                          </p:stCondLst>
                                        </p:cTn>
                                        <p:tgtEl>
                                          <p:spTgt spid="77"/>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77"/>
                  </p:tgtEl>
                </p:cond>
              </p:nextCondLst>
            </p:seq>
            <p:seq concurrent="1" nextAc="seek">
              <p:cTn id="80" restart="whenNotActive" fill="hold" evtFilter="cancelBubble" nodeType="interactiveSeq">
                <p:stCondLst>
                  <p:cond evt="onClick" delay="0">
                    <p:tgtEl>
                      <p:spTgt spid="85"/>
                    </p:tgtEl>
                  </p:cond>
                </p:stCondLst>
                <p:endSync evt="end" delay="0">
                  <p:rtn val="all"/>
                </p:endSync>
                <p:childTnLst>
                  <p:par>
                    <p:cTn id="81" fill="hold">
                      <p:stCondLst>
                        <p:cond delay="0"/>
                      </p:stCondLst>
                      <p:childTnLst>
                        <p:par>
                          <p:cTn id="82" fill="hold">
                            <p:stCondLst>
                              <p:cond delay="0"/>
                            </p:stCondLst>
                            <p:childTnLst>
                              <p:par>
                                <p:cTn id="83" presetID="14" presetClass="entr" presetSubtype="10" fill="hold" nodeType="clickEffect">
                                  <p:stCondLst>
                                    <p:cond delay="0"/>
                                  </p:stCondLst>
                                  <p:childTnLst>
                                    <p:set>
                                      <p:cBhvr>
                                        <p:cTn id="84" dur="1" fill="hold">
                                          <p:stCondLst>
                                            <p:cond delay="0"/>
                                          </p:stCondLst>
                                        </p:cTn>
                                        <p:tgtEl>
                                          <p:spTgt spid="77"/>
                                        </p:tgtEl>
                                        <p:attrNameLst>
                                          <p:attrName>style.visibility</p:attrName>
                                        </p:attrNameLst>
                                      </p:cBhvr>
                                      <p:to>
                                        <p:strVal val="visible"/>
                                      </p:to>
                                    </p:set>
                                    <p:animEffect transition="in" filter="randombar(horizontal)">
                                      <p:cBhvr>
                                        <p:cTn id="85" dur="500"/>
                                        <p:tgtEl>
                                          <p:spTgt spid="77"/>
                                        </p:tgtEl>
                                      </p:cBhvr>
                                    </p:animEffect>
                                  </p:childTnLst>
                                </p:cTn>
                              </p:par>
                            </p:childTnLst>
                          </p:cTn>
                        </p:par>
                      </p:childTnLst>
                    </p:cTn>
                  </p:par>
                </p:childTnLst>
              </p:cTn>
              <p:nextCondLst>
                <p:cond evt="onClick" delay="0">
                  <p:tgtEl>
                    <p:spTgt spid="85"/>
                  </p:tgtEl>
                </p:cond>
              </p:nextCondLst>
            </p:seq>
            <p:seq concurrent="1" nextAc="seek">
              <p:cTn id="86" restart="whenNotActive" fill="hold" evtFilter="cancelBubble" nodeType="interactiveSeq">
                <p:stCondLst>
                  <p:cond evt="onClick" delay="0">
                    <p:tgtEl>
                      <p:spTgt spid="78"/>
                    </p:tgtEl>
                  </p:cond>
                </p:stCondLst>
                <p:endSync evt="end" delay="0">
                  <p:rtn val="all"/>
                </p:endSync>
                <p:childTnLst>
                  <p:par>
                    <p:cTn id="87" fill="hold">
                      <p:stCondLst>
                        <p:cond delay="0"/>
                      </p:stCondLst>
                      <p:childTnLst>
                        <p:par>
                          <p:cTn id="88" fill="hold">
                            <p:stCondLst>
                              <p:cond delay="0"/>
                            </p:stCondLst>
                            <p:childTnLst>
                              <p:par>
                                <p:cTn id="89" presetID="14" presetClass="exit" presetSubtype="10" fill="hold" nodeType="clickEffect">
                                  <p:stCondLst>
                                    <p:cond delay="0"/>
                                  </p:stCondLst>
                                  <p:childTnLst>
                                    <p:animEffect transition="out" filter="randombar(horizontal)">
                                      <p:cBhvr>
                                        <p:cTn id="90" dur="500"/>
                                        <p:tgtEl>
                                          <p:spTgt spid="78"/>
                                        </p:tgtEl>
                                      </p:cBhvr>
                                    </p:animEffect>
                                    <p:set>
                                      <p:cBhvr>
                                        <p:cTn id="91" dur="1" fill="hold">
                                          <p:stCondLst>
                                            <p:cond delay="499"/>
                                          </p:stCondLst>
                                        </p:cTn>
                                        <p:tgtEl>
                                          <p:spTgt spid="78"/>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78"/>
                  </p:tgtEl>
                </p:cond>
              </p:nextCondLst>
            </p:seq>
            <p:seq concurrent="1" nextAc="seek">
              <p:cTn id="92" restart="whenNotActive" fill="hold" evtFilter="cancelBubble" nodeType="interactiveSeq">
                <p:stCondLst>
                  <p:cond evt="onClick" delay="0">
                    <p:tgtEl>
                      <p:spTgt spid="86"/>
                    </p:tgtEl>
                  </p:cond>
                </p:stCondLst>
                <p:endSync evt="end" delay="0">
                  <p:rtn val="all"/>
                </p:endSync>
                <p:childTnLst>
                  <p:par>
                    <p:cTn id="93" fill="hold">
                      <p:stCondLst>
                        <p:cond delay="0"/>
                      </p:stCondLst>
                      <p:childTnLst>
                        <p:par>
                          <p:cTn id="94" fill="hold">
                            <p:stCondLst>
                              <p:cond delay="0"/>
                            </p:stCondLst>
                            <p:childTnLst>
                              <p:par>
                                <p:cTn id="95" presetID="14" presetClass="entr" presetSubtype="10" fill="hold" nodeType="clickEffect">
                                  <p:stCondLst>
                                    <p:cond delay="0"/>
                                  </p:stCondLst>
                                  <p:childTnLst>
                                    <p:set>
                                      <p:cBhvr>
                                        <p:cTn id="96" dur="1" fill="hold">
                                          <p:stCondLst>
                                            <p:cond delay="0"/>
                                          </p:stCondLst>
                                        </p:cTn>
                                        <p:tgtEl>
                                          <p:spTgt spid="78"/>
                                        </p:tgtEl>
                                        <p:attrNameLst>
                                          <p:attrName>style.visibility</p:attrName>
                                        </p:attrNameLst>
                                      </p:cBhvr>
                                      <p:to>
                                        <p:strVal val="visible"/>
                                      </p:to>
                                    </p:set>
                                    <p:animEffect transition="in" filter="randombar(horizontal)">
                                      <p:cBhvr>
                                        <p:cTn id="97" dur="500"/>
                                        <p:tgtEl>
                                          <p:spTgt spid="78"/>
                                        </p:tgtEl>
                                      </p:cBhvr>
                                    </p:animEffect>
                                  </p:childTnLst>
                                </p:cTn>
                              </p:par>
                            </p:childTnLst>
                          </p:cTn>
                        </p:par>
                      </p:childTnLst>
                    </p:cTn>
                  </p:par>
                </p:childTnLst>
              </p:cTn>
              <p:nextCondLst>
                <p:cond evt="onClick" delay="0">
                  <p:tgtEl>
                    <p:spTgt spid="86"/>
                  </p:tgtEl>
                </p:cond>
              </p:nextCondLst>
            </p:seq>
            <p:seq concurrent="1" nextAc="seek">
              <p:cTn id="98" restart="whenNotActive" fill="hold" evtFilter="cancelBubble" nodeType="interactiveSeq">
                <p:stCondLst>
                  <p:cond evt="onClick" delay="0">
                    <p:tgtEl>
                      <p:spTgt spid="79"/>
                    </p:tgtEl>
                  </p:cond>
                </p:stCondLst>
                <p:endSync evt="end" delay="0">
                  <p:rtn val="all"/>
                </p:endSync>
                <p:childTnLst>
                  <p:par>
                    <p:cTn id="99" fill="hold">
                      <p:stCondLst>
                        <p:cond delay="0"/>
                      </p:stCondLst>
                      <p:childTnLst>
                        <p:par>
                          <p:cTn id="100" fill="hold">
                            <p:stCondLst>
                              <p:cond delay="0"/>
                            </p:stCondLst>
                            <p:childTnLst>
                              <p:par>
                                <p:cTn id="101" presetID="14" presetClass="exit" presetSubtype="10" fill="hold" nodeType="clickEffect">
                                  <p:stCondLst>
                                    <p:cond delay="0"/>
                                  </p:stCondLst>
                                  <p:childTnLst>
                                    <p:animEffect transition="out" filter="randombar(horizontal)">
                                      <p:cBhvr>
                                        <p:cTn id="102" dur="500"/>
                                        <p:tgtEl>
                                          <p:spTgt spid="79"/>
                                        </p:tgtEl>
                                      </p:cBhvr>
                                    </p:animEffect>
                                    <p:set>
                                      <p:cBhvr>
                                        <p:cTn id="103" dur="1" fill="hold">
                                          <p:stCondLst>
                                            <p:cond delay="499"/>
                                          </p:stCondLst>
                                        </p:cTn>
                                        <p:tgtEl>
                                          <p:spTgt spid="79"/>
                                        </p:tgtEl>
                                        <p:attrNameLst>
                                          <p:attrName>style.visibility</p:attrName>
                                        </p:attrNameLst>
                                      </p:cBhvr>
                                      <p:to>
                                        <p:strVal val="hidden"/>
                                      </p:to>
                                    </p:set>
                                  </p:childTnLst>
                                  <p:subTnLst>
                                    <p:audio>
                                      <p:cMediaNode>
                                        <p:cTn display="0" masterRel="sameClick">
                                          <p:stCondLst>
                                            <p:cond evt="begin" delay="0">
                                              <p:tn val="101"/>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79"/>
                  </p:tgtEl>
                </p:cond>
              </p:nextCondLst>
            </p:seq>
            <p:seq concurrent="1" nextAc="seek">
              <p:cTn id="104" restart="whenNotActive" fill="hold" evtFilter="cancelBubble" nodeType="interactiveSeq">
                <p:stCondLst>
                  <p:cond evt="onClick" delay="0">
                    <p:tgtEl>
                      <p:spTgt spid="87"/>
                    </p:tgtEl>
                  </p:cond>
                </p:stCondLst>
                <p:endSync evt="end" delay="0">
                  <p:rtn val="all"/>
                </p:endSync>
                <p:childTnLst>
                  <p:par>
                    <p:cTn id="105" fill="hold">
                      <p:stCondLst>
                        <p:cond delay="0"/>
                      </p:stCondLst>
                      <p:childTnLst>
                        <p:par>
                          <p:cTn id="106" fill="hold">
                            <p:stCondLst>
                              <p:cond delay="0"/>
                            </p:stCondLst>
                            <p:childTnLst>
                              <p:par>
                                <p:cTn id="107" presetID="14" presetClass="entr" presetSubtype="10" fill="hold" nodeType="clickEffect">
                                  <p:stCondLst>
                                    <p:cond delay="0"/>
                                  </p:stCondLst>
                                  <p:childTnLst>
                                    <p:set>
                                      <p:cBhvr>
                                        <p:cTn id="108" dur="1" fill="hold">
                                          <p:stCondLst>
                                            <p:cond delay="0"/>
                                          </p:stCondLst>
                                        </p:cTn>
                                        <p:tgtEl>
                                          <p:spTgt spid="79"/>
                                        </p:tgtEl>
                                        <p:attrNameLst>
                                          <p:attrName>style.visibility</p:attrName>
                                        </p:attrNameLst>
                                      </p:cBhvr>
                                      <p:to>
                                        <p:strVal val="visible"/>
                                      </p:to>
                                    </p:set>
                                    <p:animEffect transition="in" filter="randombar(horizontal)">
                                      <p:cBhvr>
                                        <p:cTn id="109" dur="500"/>
                                        <p:tgtEl>
                                          <p:spTgt spid="79"/>
                                        </p:tgtEl>
                                      </p:cBhvr>
                                    </p:animEffect>
                                  </p:childTnLst>
                                </p:cTn>
                              </p:par>
                            </p:childTnLst>
                          </p:cTn>
                        </p:par>
                      </p:childTnLst>
                    </p:cTn>
                  </p:par>
                </p:childTnLst>
              </p:cTn>
              <p:nextCondLst>
                <p:cond evt="onClick" delay="0">
                  <p:tgtEl>
                    <p:spTgt spid="87"/>
                  </p:tgtEl>
                </p:cond>
              </p:nextCondLst>
            </p:seq>
            <p:seq concurrent="1" nextAc="seek">
              <p:cTn id="110" restart="whenNotActive" fill="hold" evtFilter="cancelBubble" nodeType="interactiveSeq">
                <p:stCondLst>
                  <p:cond evt="onClick" delay="0">
                    <p:tgtEl>
                      <p:spTgt spid="80"/>
                    </p:tgtEl>
                  </p:cond>
                </p:stCondLst>
                <p:endSync evt="end" delay="0">
                  <p:rtn val="all"/>
                </p:endSync>
                <p:childTnLst>
                  <p:par>
                    <p:cTn id="111" fill="hold">
                      <p:stCondLst>
                        <p:cond delay="0"/>
                      </p:stCondLst>
                      <p:childTnLst>
                        <p:par>
                          <p:cTn id="112" fill="hold">
                            <p:stCondLst>
                              <p:cond delay="0"/>
                            </p:stCondLst>
                            <p:childTnLst>
                              <p:par>
                                <p:cTn id="113" presetID="14" presetClass="exit" presetSubtype="10" fill="hold" nodeType="clickEffect">
                                  <p:stCondLst>
                                    <p:cond delay="0"/>
                                  </p:stCondLst>
                                  <p:childTnLst>
                                    <p:animEffect transition="out" filter="randombar(horizontal)">
                                      <p:cBhvr>
                                        <p:cTn id="114" dur="500"/>
                                        <p:tgtEl>
                                          <p:spTgt spid="80"/>
                                        </p:tgtEl>
                                      </p:cBhvr>
                                    </p:animEffect>
                                    <p:set>
                                      <p:cBhvr>
                                        <p:cTn id="115" dur="1" fill="hold">
                                          <p:stCondLst>
                                            <p:cond delay="499"/>
                                          </p:stCondLst>
                                        </p:cTn>
                                        <p:tgtEl>
                                          <p:spTgt spid="80"/>
                                        </p:tgtEl>
                                        <p:attrNameLst>
                                          <p:attrName>style.visibility</p:attrName>
                                        </p:attrNameLst>
                                      </p:cBhvr>
                                      <p:to>
                                        <p:strVal val="hidden"/>
                                      </p:to>
                                    </p:set>
                                  </p:childTnLst>
                                  <p:subTnLst>
                                    <p:audio>
                                      <p:cMediaNode>
                                        <p:cTn display="0" masterRel="sameClick">
                                          <p:stCondLst>
                                            <p:cond evt="begin" delay="0">
                                              <p:tn val="113"/>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80"/>
                  </p:tgtEl>
                </p:cond>
              </p:nextCondLst>
            </p:seq>
            <p:seq concurrent="1" nextAc="seek">
              <p:cTn id="116" restart="whenNotActive" fill="hold" evtFilter="cancelBubble" nodeType="interactiveSeq">
                <p:stCondLst>
                  <p:cond evt="onClick" delay="0">
                    <p:tgtEl>
                      <p:spTgt spid="88"/>
                    </p:tgtEl>
                  </p:cond>
                </p:stCondLst>
                <p:endSync evt="end" delay="0">
                  <p:rtn val="all"/>
                </p:endSync>
                <p:childTnLst>
                  <p:par>
                    <p:cTn id="117" fill="hold">
                      <p:stCondLst>
                        <p:cond delay="0"/>
                      </p:stCondLst>
                      <p:childTnLst>
                        <p:par>
                          <p:cTn id="118" fill="hold">
                            <p:stCondLst>
                              <p:cond delay="0"/>
                            </p:stCondLst>
                            <p:childTnLst>
                              <p:par>
                                <p:cTn id="119" presetID="14" presetClass="entr" presetSubtype="10" fill="hold" nodeType="clickEffect">
                                  <p:stCondLst>
                                    <p:cond delay="0"/>
                                  </p:stCondLst>
                                  <p:childTnLst>
                                    <p:set>
                                      <p:cBhvr>
                                        <p:cTn id="120" dur="1" fill="hold">
                                          <p:stCondLst>
                                            <p:cond delay="0"/>
                                          </p:stCondLst>
                                        </p:cTn>
                                        <p:tgtEl>
                                          <p:spTgt spid="80"/>
                                        </p:tgtEl>
                                        <p:attrNameLst>
                                          <p:attrName>style.visibility</p:attrName>
                                        </p:attrNameLst>
                                      </p:cBhvr>
                                      <p:to>
                                        <p:strVal val="visible"/>
                                      </p:to>
                                    </p:set>
                                    <p:animEffect transition="in" filter="randombar(horizontal)">
                                      <p:cBhvr>
                                        <p:cTn id="121" dur="500"/>
                                        <p:tgtEl>
                                          <p:spTgt spid="80"/>
                                        </p:tgtEl>
                                      </p:cBhvr>
                                    </p:animEffect>
                                  </p:childTnLst>
                                </p:cTn>
                              </p:par>
                            </p:childTnLst>
                          </p:cTn>
                        </p:par>
                      </p:childTnLst>
                    </p:cTn>
                  </p:par>
                </p:childTnLst>
              </p:cTn>
              <p:nextCondLst>
                <p:cond evt="onClick" delay="0">
                  <p:tgtEl>
                    <p:spTgt spid="88"/>
                  </p:tgtEl>
                </p:cond>
              </p:nextCondLst>
            </p:seq>
            <p:seq concurrent="1" nextAc="seek">
              <p:cTn id="122" restart="whenNotActive" fill="hold" evtFilter="cancelBubble" nodeType="interactiveSeq">
                <p:stCondLst>
                  <p:cond evt="onClick" delay="0">
                    <p:tgtEl>
                      <p:spTgt spid="81"/>
                    </p:tgtEl>
                  </p:cond>
                </p:stCondLst>
                <p:endSync evt="end" delay="0">
                  <p:rtn val="all"/>
                </p:endSync>
                <p:childTnLst>
                  <p:par>
                    <p:cTn id="123" fill="hold">
                      <p:stCondLst>
                        <p:cond delay="0"/>
                      </p:stCondLst>
                      <p:childTnLst>
                        <p:par>
                          <p:cTn id="124" fill="hold">
                            <p:stCondLst>
                              <p:cond delay="0"/>
                            </p:stCondLst>
                            <p:childTnLst>
                              <p:par>
                                <p:cTn id="125" presetID="14" presetClass="exit" presetSubtype="10" fill="hold" nodeType="clickEffect">
                                  <p:stCondLst>
                                    <p:cond delay="0"/>
                                  </p:stCondLst>
                                  <p:childTnLst>
                                    <p:animEffect transition="out" filter="randombar(horizontal)">
                                      <p:cBhvr>
                                        <p:cTn id="126" dur="500"/>
                                        <p:tgtEl>
                                          <p:spTgt spid="81"/>
                                        </p:tgtEl>
                                      </p:cBhvr>
                                    </p:animEffect>
                                    <p:set>
                                      <p:cBhvr>
                                        <p:cTn id="127" dur="1" fill="hold">
                                          <p:stCondLst>
                                            <p:cond delay="499"/>
                                          </p:stCondLst>
                                        </p:cTn>
                                        <p:tgtEl>
                                          <p:spTgt spid="81"/>
                                        </p:tgtEl>
                                        <p:attrNameLst>
                                          <p:attrName>style.visibility</p:attrName>
                                        </p:attrNameLst>
                                      </p:cBhvr>
                                      <p:to>
                                        <p:strVal val="hidden"/>
                                      </p:to>
                                    </p:set>
                                  </p:childTnLst>
                                  <p:subTnLst>
                                    <p:audio>
                                      <p:cMediaNode>
                                        <p:cTn display="0" masterRel="sameClick">
                                          <p:stCondLst>
                                            <p:cond evt="begin" delay="0">
                                              <p:tn val="125"/>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81"/>
                  </p:tgtEl>
                </p:cond>
              </p:nextCondLst>
            </p:seq>
            <p:seq concurrent="1" nextAc="seek">
              <p:cTn id="128" restart="whenNotActive" fill="hold" evtFilter="cancelBubble" nodeType="interactiveSeq">
                <p:stCondLst>
                  <p:cond evt="onClick" delay="0">
                    <p:tgtEl>
                      <p:spTgt spid="90"/>
                    </p:tgtEl>
                  </p:cond>
                </p:stCondLst>
                <p:endSync evt="end" delay="0">
                  <p:rtn val="all"/>
                </p:endSync>
                <p:childTnLst>
                  <p:par>
                    <p:cTn id="129" fill="hold">
                      <p:stCondLst>
                        <p:cond delay="0"/>
                      </p:stCondLst>
                      <p:childTnLst>
                        <p:par>
                          <p:cTn id="130" fill="hold">
                            <p:stCondLst>
                              <p:cond delay="0"/>
                            </p:stCondLst>
                            <p:childTnLst>
                              <p:par>
                                <p:cTn id="131" presetID="14" presetClass="entr" presetSubtype="10" fill="hold" nodeType="clickEffect">
                                  <p:stCondLst>
                                    <p:cond delay="0"/>
                                  </p:stCondLst>
                                  <p:childTnLst>
                                    <p:set>
                                      <p:cBhvr>
                                        <p:cTn id="132" dur="1" fill="hold">
                                          <p:stCondLst>
                                            <p:cond delay="0"/>
                                          </p:stCondLst>
                                        </p:cTn>
                                        <p:tgtEl>
                                          <p:spTgt spid="81"/>
                                        </p:tgtEl>
                                        <p:attrNameLst>
                                          <p:attrName>style.visibility</p:attrName>
                                        </p:attrNameLst>
                                      </p:cBhvr>
                                      <p:to>
                                        <p:strVal val="visible"/>
                                      </p:to>
                                    </p:set>
                                    <p:animEffect transition="in" filter="randombar(horizontal)">
                                      <p:cBhvr>
                                        <p:cTn id="133" dur="500"/>
                                        <p:tgtEl>
                                          <p:spTgt spid="81"/>
                                        </p:tgtEl>
                                      </p:cBhvr>
                                    </p:animEffect>
                                  </p:childTnLst>
                                </p:cTn>
                              </p:par>
                            </p:childTnLst>
                          </p:cTn>
                        </p:par>
                      </p:childTnLst>
                    </p:cTn>
                  </p:par>
                </p:childTnLst>
              </p:cTn>
              <p:nextCondLst>
                <p:cond evt="onClick" delay="0">
                  <p:tgtEl>
                    <p:spTgt spid="90"/>
                  </p:tgtEl>
                </p:cond>
              </p:nextCondLst>
            </p:seq>
            <p:seq concurrent="1" nextAc="seek">
              <p:cTn id="134" restart="whenNotActive" fill="hold" evtFilter="cancelBubble" nodeType="interactiveSeq">
                <p:stCondLst>
                  <p:cond evt="onClick" delay="0">
                    <p:tgtEl>
                      <p:spTgt spid="82"/>
                    </p:tgtEl>
                  </p:cond>
                </p:stCondLst>
                <p:endSync evt="end" delay="0">
                  <p:rtn val="all"/>
                </p:endSync>
                <p:childTnLst>
                  <p:par>
                    <p:cTn id="135" fill="hold">
                      <p:stCondLst>
                        <p:cond delay="0"/>
                      </p:stCondLst>
                      <p:childTnLst>
                        <p:par>
                          <p:cTn id="136" fill="hold">
                            <p:stCondLst>
                              <p:cond delay="0"/>
                            </p:stCondLst>
                            <p:childTnLst>
                              <p:par>
                                <p:cTn id="137" presetID="14" presetClass="exit" presetSubtype="10" fill="hold" nodeType="clickEffect">
                                  <p:stCondLst>
                                    <p:cond delay="0"/>
                                  </p:stCondLst>
                                  <p:childTnLst>
                                    <p:animEffect transition="out" filter="randombar(horizontal)">
                                      <p:cBhvr>
                                        <p:cTn id="138" dur="500"/>
                                        <p:tgtEl>
                                          <p:spTgt spid="82"/>
                                        </p:tgtEl>
                                      </p:cBhvr>
                                    </p:animEffect>
                                    <p:set>
                                      <p:cBhvr>
                                        <p:cTn id="139" dur="1" fill="hold">
                                          <p:stCondLst>
                                            <p:cond delay="499"/>
                                          </p:stCondLst>
                                        </p:cTn>
                                        <p:tgtEl>
                                          <p:spTgt spid="82"/>
                                        </p:tgtEl>
                                        <p:attrNameLst>
                                          <p:attrName>style.visibility</p:attrName>
                                        </p:attrNameLst>
                                      </p:cBhvr>
                                      <p:to>
                                        <p:strVal val="hidden"/>
                                      </p:to>
                                    </p:set>
                                  </p:childTnLst>
                                  <p:subTnLst>
                                    <p:audio>
                                      <p:cMediaNode>
                                        <p:cTn display="0" masterRel="sameClick">
                                          <p:stCondLst>
                                            <p:cond evt="begin" delay="0">
                                              <p:tn val="137"/>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82"/>
                  </p:tgtEl>
                </p:cond>
              </p:nextCondLst>
            </p:seq>
            <p:seq concurrent="1" nextAc="seek">
              <p:cTn id="140" restart="whenNotActive" fill="hold" evtFilter="cancelBubble" nodeType="interactiveSeq">
                <p:stCondLst>
                  <p:cond evt="onClick" delay="0">
                    <p:tgtEl>
                      <p:spTgt spid="89"/>
                    </p:tgtEl>
                  </p:cond>
                </p:stCondLst>
                <p:endSync evt="end" delay="0">
                  <p:rtn val="all"/>
                </p:endSync>
                <p:childTnLst>
                  <p:par>
                    <p:cTn id="141" fill="hold">
                      <p:stCondLst>
                        <p:cond delay="0"/>
                      </p:stCondLst>
                      <p:childTnLst>
                        <p:par>
                          <p:cTn id="142" fill="hold">
                            <p:stCondLst>
                              <p:cond delay="0"/>
                            </p:stCondLst>
                            <p:childTnLst>
                              <p:par>
                                <p:cTn id="143" presetID="14" presetClass="entr" presetSubtype="10" fill="hold" nodeType="clickEffect">
                                  <p:stCondLst>
                                    <p:cond delay="0"/>
                                  </p:stCondLst>
                                  <p:childTnLst>
                                    <p:set>
                                      <p:cBhvr>
                                        <p:cTn id="144" dur="1" fill="hold">
                                          <p:stCondLst>
                                            <p:cond delay="0"/>
                                          </p:stCondLst>
                                        </p:cTn>
                                        <p:tgtEl>
                                          <p:spTgt spid="82"/>
                                        </p:tgtEl>
                                        <p:attrNameLst>
                                          <p:attrName>style.visibility</p:attrName>
                                        </p:attrNameLst>
                                      </p:cBhvr>
                                      <p:to>
                                        <p:strVal val="visible"/>
                                      </p:to>
                                    </p:set>
                                    <p:animEffect transition="in" filter="randombar(horizontal)">
                                      <p:cBhvr>
                                        <p:cTn id="145" dur="500"/>
                                        <p:tgtEl>
                                          <p:spTgt spid="82"/>
                                        </p:tgtEl>
                                      </p:cBhvr>
                                    </p:animEffect>
                                  </p:childTnLst>
                                </p:cTn>
                              </p:par>
                            </p:childTnLst>
                          </p:cTn>
                        </p:par>
                      </p:childTnLst>
                    </p:cTn>
                  </p:par>
                </p:childTnLst>
              </p:cTn>
              <p:nextCondLst>
                <p:cond evt="onClick" delay="0">
                  <p:tgtEl>
                    <p:spTgt spid="8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222755C-E50B-9D5E-041F-1B135A1A1E5E}"/>
              </a:ext>
            </a:extLst>
          </p:cNvPr>
          <p:cNvPicPr>
            <a:picLocks noChangeAspect="1"/>
          </p:cNvPicPr>
          <p:nvPr/>
        </p:nvPicPr>
        <p:blipFill>
          <a:blip r:embed="rId4"/>
          <a:stretch>
            <a:fillRect/>
          </a:stretch>
        </p:blipFill>
        <p:spPr>
          <a:xfrm>
            <a:off x="-12104" y="19487"/>
            <a:ext cx="18300104" cy="10356722"/>
          </a:xfrm>
          <a:prstGeom prst="rect">
            <a:avLst/>
          </a:prstGeom>
        </p:spPr>
      </p:pic>
      <p:grpSp>
        <p:nvGrpSpPr>
          <p:cNvPr id="2" name="Group 2"/>
          <p:cNvGrpSpPr/>
          <p:nvPr/>
        </p:nvGrpSpPr>
        <p:grpSpPr>
          <a:xfrm>
            <a:off x="838018" y="4482048"/>
            <a:ext cx="13045596" cy="1796809"/>
            <a:chOff x="0" y="0"/>
            <a:chExt cx="25886180" cy="3565380"/>
          </a:xfrm>
        </p:grpSpPr>
        <p:sp>
          <p:nvSpPr>
            <p:cNvPr id="3" name="Freeform 3"/>
            <p:cNvSpPr/>
            <p:nvPr/>
          </p:nvSpPr>
          <p:spPr>
            <a:xfrm>
              <a:off x="0" y="-4262"/>
              <a:ext cx="25893926" cy="3571866"/>
            </a:xfrm>
            <a:custGeom>
              <a:avLst/>
              <a:gdLst/>
              <a:ahLst/>
              <a:cxnLst/>
              <a:rect l="l" t="t" r="r" b="b"/>
              <a:pathLst>
                <a:path w="25893926" h="3571866">
                  <a:moveTo>
                    <a:pt x="24955026" y="3560679"/>
                  </a:moveTo>
                  <a:cubicBezTo>
                    <a:pt x="24955026" y="3560679"/>
                    <a:pt x="24535273" y="3571866"/>
                    <a:pt x="24072689" y="3569245"/>
                  </a:cubicBezTo>
                  <a:cubicBezTo>
                    <a:pt x="7631626" y="3567082"/>
                    <a:pt x="1057073" y="3559257"/>
                    <a:pt x="1057073" y="3559257"/>
                  </a:cubicBezTo>
                  <a:cubicBezTo>
                    <a:pt x="812931" y="3550423"/>
                    <a:pt x="565145" y="3533442"/>
                    <a:pt x="398404" y="3475264"/>
                  </a:cubicBezTo>
                  <a:cubicBezTo>
                    <a:pt x="120505" y="3378303"/>
                    <a:pt x="0" y="3200774"/>
                    <a:pt x="0" y="1269799"/>
                  </a:cubicBezTo>
                  <a:cubicBezTo>
                    <a:pt x="8536" y="440430"/>
                    <a:pt x="34263" y="311302"/>
                    <a:pt x="140291" y="225758"/>
                  </a:cubicBezTo>
                  <a:cubicBezTo>
                    <a:pt x="342602" y="62530"/>
                    <a:pt x="736658" y="7673"/>
                    <a:pt x="1155311" y="7673"/>
                  </a:cubicBezTo>
                  <a:cubicBezTo>
                    <a:pt x="1155311" y="7673"/>
                    <a:pt x="1551711" y="15681"/>
                    <a:pt x="19099862" y="7673"/>
                  </a:cubicBezTo>
                  <a:cubicBezTo>
                    <a:pt x="24316347" y="0"/>
                    <a:pt x="24780273" y="7673"/>
                    <a:pt x="24780273" y="7673"/>
                  </a:cubicBezTo>
                  <a:cubicBezTo>
                    <a:pt x="25148581" y="15152"/>
                    <a:pt x="25511894" y="84484"/>
                    <a:pt x="25709635" y="207066"/>
                  </a:cubicBezTo>
                  <a:cubicBezTo>
                    <a:pt x="25860653" y="300683"/>
                    <a:pt x="25893926" y="425358"/>
                    <a:pt x="25884786" y="1269799"/>
                  </a:cubicBezTo>
                  <a:cubicBezTo>
                    <a:pt x="25884786" y="3318740"/>
                    <a:pt x="25601789" y="3532838"/>
                    <a:pt x="24955026" y="3560679"/>
                  </a:cubicBezTo>
                  <a:close/>
                </a:path>
              </a:pathLst>
            </a:custGeom>
            <a:solidFill>
              <a:srgbClr val="FDF1DC"/>
            </a:solidFill>
          </p:spPr>
        </p:sp>
      </p:grpSp>
      <p:grpSp>
        <p:nvGrpSpPr>
          <p:cNvPr id="4" name="Group 4"/>
          <p:cNvGrpSpPr/>
          <p:nvPr/>
        </p:nvGrpSpPr>
        <p:grpSpPr>
          <a:xfrm>
            <a:off x="838018" y="7156496"/>
            <a:ext cx="13045596" cy="1796809"/>
            <a:chOff x="0" y="0"/>
            <a:chExt cx="25886180" cy="3565380"/>
          </a:xfrm>
        </p:grpSpPr>
        <p:sp>
          <p:nvSpPr>
            <p:cNvPr id="5" name="Freeform 5"/>
            <p:cNvSpPr/>
            <p:nvPr/>
          </p:nvSpPr>
          <p:spPr>
            <a:xfrm>
              <a:off x="0" y="-4262"/>
              <a:ext cx="25893926" cy="3571866"/>
            </a:xfrm>
            <a:custGeom>
              <a:avLst/>
              <a:gdLst/>
              <a:ahLst/>
              <a:cxnLst/>
              <a:rect l="l" t="t" r="r" b="b"/>
              <a:pathLst>
                <a:path w="25893926" h="3571866">
                  <a:moveTo>
                    <a:pt x="24955026" y="3560679"/>
                  </a:moveTo>
                  <a:cubicBezTo>
                    <a:pt x="24955026" y="3560679"/>
                    <a:pt x="24535273" y="3571866"/>
                    <a:pt x="24072689" y="3569245"/>
                  </a:cubicBezTo>
                  <a:cubicBezTo>
                    <a:pt x="7631626" y="3567082"/>
                    <a:pt x="1057073" y="3559257"/>
                    <a:pt x="1057073" y="3559257"/>
                  </a:cubicBezTo>
                  <a:cubicBezTo>
                    <a:pt x="812931" y="3550423"/>
                    <a:pt x="565145" y="3533442"/>
                    <a:pt x="398404" y="3475264"/>
                  </a:cubicBezTo>
                  <a:cubicBezTo>
                    <a:pt x="120505" y="3378303"/>
                    <a:pt x="0" y="3200774"/>
                    <a:pt x="0" y="1269799"/>
                  </a:cubicBezTo>
                  <a:cubicBezTo>
                    <a:pt x="8536" y="440430"/>
                    <a:pt x="34263" y="311302"/>
                    <a:pt x="140291" y="225758"/>
                  </a:cubicBezTo>
                  <a:cubicBezTo>
                    <a:pt x="342602" y="62530"/>
                    <a:pt x="736658" y="7673"/>
                    <a:pt x="1155311" y="7673"/>
                  </a:cubicBezTo>
                  <a:cubicBezTo>
                    <a:pt x="1155311" y="7673"/>
                    <a:pt x="1551711" y="15681"/>
                    <a:pt x="19099862" y="7673"/>
                  </a:cubicBezTo>
                  <a:cubicBezTo>
                    <a:pt x="24316347" y="0"/>
                    <a:pt x="24780273" y="7673"/>
                    <a:pt x="24780273" y="7673"/>
                  </a:cubicBezTo>
                  <a:cubicBezTo>
                    <a:pt x="25148581" y="15152"/>
                    <a:pt x="25511894" y="84484"/>
                    <a:pt x="25709635" y="207066"/>
                  </a:cubicBezTo>
                  <a:cubicBezTo>
                    <a:pt x="25860653" y="300683"/>
                    <a:pt x="25893926" y="425358"/>
                    <a:pt x="25884786" y="1269799"/>
                  </a:cubicBezTo>
                  <a:cubicBezTo>
                    <a:pt x="25884786" y="3318740"/>
                    <a:pt x="25601789" y="3532838"/>
                    <a:pt x="24955026" y="3560679"/>
                  </a:cubicBezTo>
                  <a:close/>
                </a:path>
              </a:pathLst>
            </a:custGeom>
            <a:solidFill>
              <a:srgbClr val="FDF1DC"/>
            </a:solidFill>
          </p:spPr>
        </p:sp>
      </p:grpSp>
      <p:sp>
        <p:nvSpPr>
          <p:cNvPr id="8" name="TextBox 8"/>
          <p:cNvSpPr txBox="1"/>
          <p:nvPr/>
        </p:nvSpPr>
        <p:spPr>
          <a:xfrm>
            <a:off x="1291370" y="4856301"/>
            <a:ext cx="2910968" cy="938847"/>
          </a:xfrm>
          <a:prstGeom prst="rect">
            <a:avLst/>
          </a:prstGeom>
        </p:spPr>
        <p:txBody>
          <a:bodyPr lIns="0" tIns="0" rIns="0" bIns="0" rtlCol="0" anchor="t">
            <a:spAutoFit/>
          </a:bodyPr>
          <a:lstStyle/>
          <a:p>
            <a:pPr>
              <a:lnSpc>
                <a:spcPts val="7981"/>
              </a:lnSpc>
            </a:pPr>
            <a:r>
              <a:rPr lang="en-US" sz="6000" b="1" dirty="0">
                <a:solidFill>
                  <a:srgbClr val="568D66"/>
                </a:solidFill>
                <a:latin typeface="Bryndan Write Bold"/>
              </a:rPr>
              <a:t>Team 1</a:t>
            </a:r>
          </a:p>
        </p:txBody>
      </p:sp>
      <p:grpSp>
        <p:nvGrpSpPr>
          <p:cNvPr id="9" name="Group 9"/>
          <p:cNvGrpSpPr/>
          <p:nvPr/>
        </p:nvGrpSpPr>
        <p:grpSpPr>
          <a:xfrm>
            <a:off x="2621202" y="252578"/>
            <a:ext cx="13045596" cy="3393197"/>
            <a:chOff x="0" y="0"/>
            <a:chExt cx="25886180" cy="6733069"/>
          </a:xfrm>
        </p:grpSpPr>
        <p:sp>
          <p:nvSpPr>
            <p:cNvPr id="10" name="Freeform 10"/>
            <p:cNvSpPr/>
            <p:nvPr/>
          </p:nvSpPr>
          <p:spPr>
            <a:xfrm>
              <a:off x="0" y="-4262"/>
              <a:ext cx="25893926" cy="6739555"/>
            </a:xfrm>
            <a:custGeom>
              <a:avLst/>
              <a:gdLst/>
              <a:ahLst/>
              <a:cxnLst/>
              <a:rect l="l" t="t" r="r" b="b"/>
              <a:pathLst>
                <a:path w="25893926" h="6739555">
                  <a:moveTo>
                    <a:pt x="24955026" y="6728367"/>
                  </a:moveTo>
                  <a:cubicBezTo>
                    <a:pt x="24955026" y="6728367"/>
                    <a:pt x="24535273" y="6739555"/>
                    <a:pt x="24072689" y="6736933"/>
                  </a:cubicBezTo>
                  <a:cubicBezTo>
                    <a:pt x="7631626" y="6734771"/>
                    <a:pt x="1057073" y="6726946"/>
                    <a:pt x="1057073" y="6726946"/>
                  </a:cubicBezTo>
                  <a:cubicBezTo>
                    <a:pt x="812931" y="6718112"/>
                    <a:pt x="565145" y="6701131"/>
                    <a:pt x="398404" y="6642954"/>
                  </a:cubicBezTo>
                  <a:cubicBezTo>
                    <a:pt x="120505" y="6545991"/>
                    <a:pt x="0" y="6368463"/>
                    <a:pt x="0" y="2173727"/>
                  </a:cubicBezTo>
                  <a:cubicBezTo>
                    <a:pt x="8536" y="440430"/>
                    <a:pt x="34263" y="311302"/>
                    <a:pt x="140291" y="225758"/>
                  </a:cubicBezTo>
                  <a:cubicBezTo>
                    <a:pt x="342602" y="62530"/>
                    <a:pt x="736658" y="7673"/>
                    <a:pt x="1155311" y="7673"/>
                  </a:cubicBezTo>
                  <a:cubicBezTo>
                    <a:pt x="1155311" y="7673"/>
                    <a:pt x="1551711" y="15681"/>
                    <a:pt x="19099862" y="7673"/>
                  </a:cubicBezTo>
                  <a:cubicBezTo>
                    <a:pt x="24316347" y="0"/>
                    <a:pt x="24780273" y="7673"/>
                    <a:pt x="24780273" y="7673"/>
                  </a:cubicBezTo>
                  <a:cubicBezTo>
                    <a:pt x="25148581" y="15152"/>
                    <a:pt x="25511894" y="84484"/>
                    <a:pt x="25709635" y="207066"/>
                  </a:cubicBezTo>
                  <a:cubicBezTo>
                    <a:pt x="25860653" y="300683"/>
                    <a:pt x="25893926" y="425358"/>
                    <a:pt x="25884786" y="2173727"/>
                  </a:cubicBezTo>
                  <a:cubicBezTo>
                    <a:pt x="25884786" y="6486428"/>
                    <a:pt x="25601789" y="6700526"/>
                    <a:pt x="24955026" y="6728367"/>
                  </a:cubicBezTo>
                  <a:close/>
                </a:path>
              </a:pathLst>
            </a:custGeom>
            <a:solidFill>
              <a:srgbClr val="FDF1DC"/>
            </a:solidFill>
          </p:spPr>
        </p:sp>
      </p:grpSp>
      <p:sp>
        <p:nvSpPr>
          <p:cNvPr id="11" name="TextBox 11"/>
          <p:cNvSpPr txBox="1"/>
          <p:nvPr/>
        </p:nvSpPr>
        <p:spPr>
          <a:xfrm>
            <a:off x="4504178" y="2314855"/>
            <a:ext cx="10646056" cy="819031"/>
          </a:xfrm>
          <a:prstGeom prst="rect">
            <a:avLst/>
          </a:prstGeom>
        </p:spPr>
        <p:txBody>
          <a:bodyPr lIns="0" tIns="0" rIns="0" bIns="0" rtlCol="0" anchor="t">
            <a:spAutoFit/>
          </a:bodyPr>
          <a:lstStyle/>
          <a:p>
            <a:pPr>
              <a:lnSpc>
                <a:spcPts val="3120"/>
              </a:lnSpc>
            </a:pPr>
            <a:r>
              <a:rPr lang="en-US" sz="2400" dirty="0">
                <a:solidFill>
                  <a:srgbClr val="568D66"/>
                </a:solidFill>
                <a:latin typeface="Bryndan Write"/>
              </a:rPr>
              <a:t>Use this to keep track of the points! Copy and paste the token for every point a player receives.</a:t>
            </a:r>
          </a:p>
        </p:txBody>
      </p:sp>
      <p:sp>
        <p:nvSpPr>
          <p:cNvPr id="12" name="Freeform 12"/>
          <p:cNvSpPr/>
          <p:nvPr/>
        </p:nvSpPr>
        <p:spPr>
          <a:xfrm>
            <a:off x="3149507" y="2238595"/>
            <a:ext cx="1028700" cy="1028700"/>
          </a:xfrm>
          <a:custGeom>
            <a:avLst/>
            <a:gdLst/>
            <a:ahLst/>
            <a:cxnLst/>
            <a:rect l="l" t="t" r="r" b="b"/>
            <a:pathLst>
              <a:path w="1028700" h="1028700">
                <a:moveTo>
                  <a:pt x="0" y="0"/>
                </a:moveTo>
                <a:lnTo>
                  <a:pt x="1028700" y="0"/>
                </a:lnTo>
                <a:lnTo>
                  <a:pt x="1028700" y="1028700"/>
                </a:lnTo>
                <a:lnTo>
                  <a:pt x="0" y="10287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3" name="TextBox 13"/>
          <p:cNvSpPr txBox="1"/>
          <p:nvPr/>
        </p:nvSpPr>
        <p:spPr>
          <a:xfrm>
            <a:off x="3149507" y="710901"/>
            <a:ext cx="11988986" cy="1211870"/>
          </a:xfrm>
          <a:prstGeom prst="rect">
            <a:avLst/>
          </a:prstGeom>
        </p:spPr>
        <p:txBody>
          <a:bodyPr lIns="0" tIns="0" rIns="0" bIns="0" rtlCol="0" anchor="t">
            <a:spAutoFit/>
          </a:bodyPr>
          <a:lstStyle/>
          <a:p>
            <a:pPr algn="ctr">
              <a:lnSpc>
                <a:spcPts val="8000"/>
              </a:lnSpc>
            </a:pPr>
            <a:r>
              <a:rPr lang="en-US" sz="11500" dirty="0">
                <a:solidFill>
                  <a:srgbClr val="568D66"/>
                </a:solidFill>
                <a:latin typeface="Congenial Black" panose="02000503040000020004" pitchFamily="2" charset="0"/>
              </a:rPr>
              <a:t>Score Board</a:t>
            </a:r>
          </a:p>
        </p:txBody>
      </p:sp>
      <p:sp>
        <p:nvSpPr>
          <p:cNvPr id="14" name="Freeform 14"/>
          <p:cNvSpPr/>
          <p:nvPr/>
        </p:nvSpPr>
        <p:spPr>
          <a:xfrm>
            <a:off x="4521736" y="4894404"/>
            <a:ext cx="1028700" cy="1028700"/>
          </a:xfrm>
          <a:custGeom>
            <a:avLst/>
            <a:gdLst/>
            <a:ahLst/>
            <a:cxnLst/>
            <a:rect l="l" t="t" r="r" b="b"/>
            <a:pathLst>
              <a:path w="1028700" h="1028700">
                <a:moveTo>
                  <a:pt x="0" y="0"/>
                </a:moveTo>
                <a:lnTo>
                  <a:pt x="1028700" y="0"/>
                </a:lnTo>
                <a:lnTo>
                  <a:pt x="1028700" y="1028700"/>
                </a:lnTo>
                <a:lnTo>
                  <a:pt x="0" y="10287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5" name="Freeform 15"/>
          <p:cNvSpPr/>
          <p:nvPr/>
        </p:nvSpPr>
        <p:spPr>
          <a:xfrm>
            <a:off x="5797190" y="4898206"/>
            <a:ext cx="1028700" cy="1028700"/>
          </a:xfrm>
          <a:custGeom>
            <a:avLst/>
            <a:gdLst/>
            <a:ahLst/>
            <a:cxnLst/>
            <a:rect l="l" t="t" r="r" b="b"/>
            <a:pathLst>
              <a:path w="1028700" h="1028700">
                <a:moveTo>
                  <a:pt x="0" y="0"/>
                </a:moveTo>
                <a:lnTo>
                  <a:pt x="1028700" y="0"/>
                </a:lnTo>
                <a:lnTo>
                  <a:pt x="1028700" y="1028700"/>
                </a:lnTo>
                <a:lnTo>
                  <a:pt x="0" y="10287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6" name="Freeform 16"/>
          <p:cNvSpPr/>
          <p:nvPr/>
        </p:nvSpPr>
        <p:spPr>
          <a:xfrm>
            <a:off x="7075094" y="4898206"/>
            <a:ext cx="1028700" cy="1028700"/>
          </a:xfrm>
          <a:custGeom>
            <a:avLst/>
            <a:gdLst/>
            <a:ahLst/>
            <a:cxnLst/>
            <a:rect l="l" t="t" r="r" b="b"/>
            <a:pathLst>
              <a:path w="1028700" h="1028700">
                <a:moveTo>
                  <a:pt x="0" y="0"/>
                </a:moveTo>
                <a:lnTo>
                  <a:pt x="1028700" y="0"/>
                </a:lnTo>
                <a:lnTo>
                  <a:pt x="1028700" y="1028700"/>
                </a:lnTo>
                <a:lnTo>
                  <a:pt x="0" y="10287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7" name="Freeform 17"/>
          <p:cNvSpPr/>
          <p:nvPr/>
        </p:nvSpPr>
        <p:spPr>
          <a:xfrm>
            <a:off x="4517832" y="7500593"/>
            <a:ext cx="1028700" cy="1028700"/>
          </a:xfrm>
          <a:custGeom>
            <a:avLst/>
            <a:gdLst/>
            <a:ahLst/>
            <a:cxnLst/>
            <a:rect l="l" t="t" r="r" b="b"/>
            <a:pathLst>
              <a:path w="1028700" h="1028700">
                <a:moveTo>
                  <a:pt x="0" y="0"/>
                </a:moveTo>
                <a:lnTo>
                  <a:pt x="1028700" y="0"/>
                </a:lnTo>
                <a:lnTo>
                  <a:pt x="1028700" y="1028700"/>
                </a:lnTo>
                <a:lnTo>
                  <a:pt x="0" y="10287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9" name="Freeform 19"/>
          <p:cNvSpPr/>
          <p:nvPr/>
        </p:nvSpPr>
        <p:spPr>
          <a:xfrm>
            <a:off x="6042490" y="7500593"/>
            <a:ext cx="1028700" cy="1028700"/>
          </a:xfrm>
          <a:custGeom>
            <a:avLst/>
            <a:gdLst/>
            <a:ahLst/>
            <a:cxnLst/>
            <a:rect l="l" t="t" r="r" b="b"/>
            <a:pathLst>
              <a:path w="1028700" h="1028700">
                <a:moveTo>
                  <a:pt x="0" y="0"/>
                </a:moveTo>
                <a:lnTo>
                  <a:pt x="1028700" y="0"/>
                </a:lnTo>
                <a:lnTo>
                  <a:pt x="1028700" y="1028700"/>
                </a:lnTo>
                <a:lnTo>
                  <a:pt x="0" y="10287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0" name="Freeform 20"/>
          <p:cNvSpPr/>
          <p:nvPr/>
        </p:nvSpPr>
        <p:spPr>
          <a:xfrm>
            <a:off x="8350914" y="4894404"/>
            <a:ext cx="1028700" cy="1028700"/>
          </a:xfrm>
          <a:custGeom>
            <a:avLst/>
            <a:gdLst/>
            <a:ahLst/>
            <a:cxnLst/>
            <a:rect l="l" t="t" r="r" b="b"/>
            <a:pathLst>
              <a:path w="1028700" h="1028700">
                <a:moveTo>
                  <a:pt x="0" y="0"/>
                </a:moveTo>
                <a:lnTo>
                  <a:pt x="1028700" y="0"/>
                </a:lnTo>
                <a:lnTo>
                  <a:pt x="1028700" y="1028700"/>
                </a:lnTo>
                <a:lnTo>
                  <a:pt x="0" y="10287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1" name="Freeform 21"/>
          <p:cNvSpPr/>
          <p:nvPr/>
        </p:nvSpPr>
        <p:spPr>
          <a:xfrm>
            <a:off x="9631085" y="4894404"/>
            <a:ext cx="1028700" cy="1028700"/>
          </a:xfrm>
          <a:custGeom>
            <a:avLst/>
            <a:gdLst/>
            <a:ahLst/>
            <a:cxnLst/>
            <a:rect l="l" t="t" r="r" b="b"/>
            <a:pathLst>
              <a:path w="1028700" h="1028700">
                <a:moveTo>
                  <a:pt x="0" y="0"/>
                </a:moveTo>
                <a:lnTo>
                  <a:pt x="1028700" y="0"/>
                </a:lnTo>
                <a:lnTo>
                  <a:pt x="1028700" y="1028700"/>
                </a:lnTo>
                <a:lnTo>
                  <a:pt x="0" y="10287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4" name="Freeform 24"/>
          <p:cNvSpPr/>
          <p:nvPr/>
        </p:nvSpPr>
        <p:spPr>
          <a:xfrm>
            <a:off x="15686545" y="5672646"/>
            <a:ext cx="2203636" cy="4887096"/>
          </a:xfrm>
          <a:custGeom>
            <a:avLst/>
            <a:gdLst/>
            <a:ahLst/>
            <a:cxnLst/>
            <a:rect l="l" t="t" r="r" b="b"/>
            <a:pathLst>
              <a:path w="2203636" h="4887096">
                <a:moveTo>
                  <a:pt x="0" y="0"/>
                </a:moveTo>
                <a:lnTo>
                  <a:pt x="2203636" y="0"/>
                </a:lnTo>
                <a:lnTo>
                  <a:pt x="2203636" y="4887096"/>
                </a:lnTo>
                <a:lnTo>
                  <a:pt x="0" y="488709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5" name="Freeform 25"/>
          <p:cNvSpPr/>
          <p:nvPr/>
        </p:nvSpPr>
        <p:spPr>
          <a:xfrm>
            <a:off x="17047851" y="2135141"/>
            <a:ext cx="1096104" cy="617804"/>
          </a:xfrm>
          <a:custGeom>
            <a:avLst/>
            <a:gdLst/>
            <a:ahLst/>
            <a:cxnLst/>
            <a:rect l="l" t="t" r="r" b="b"/>
            <a:pathLst>
              <a:path w="1096104" h="617804">
                <a:moveTo>
                  <a:pt x="0" y="0"/>
                </a:moveTo>
                <a:lnTo>
                  <a:pt x="1096104" y="0"/>
                </a:lnTo>
                <a:lnTo>
                  <a:pt x="1096104" y="617804"/>
                </a:lnTo>
                <a:lnTo>
                  <a:pt x="0" y="61780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6" name="Freeform 26"/>
          <p:cNvSpPr/>
          <p:nvPr/>
        </p:nvSpPr>
        <p:spPr>
          <a:xfrm>
            <a:off x="15754920" y="3450145"/>
            <a:ext cx="1096104" cy="617804"/>
          </a:xfrm>
          <a:custGeom>
            <a:avLst/>
            <a:gdLst/>
            <a:ahLst/>
            <a:cxnLst/>
            <a:rect l="l" t="t" r="r" b="b"/>
            <a:pathLst>
              <a:path w="1096104" h="617804">
                <a:moveTo>
                  <a:pt x="0" y="0"/>
                </a:moveTo>
                <a:lnTo>
                  <a:pt x="1096104" y="0"/>
                </a:lnTo>
                <a:lnTo>
                  <a:pt x="1096104" y="617804"/>
                </a:lnTo>
                <a:lnTo>
                  <a:pt x="0" y="61780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7" name="Freeform 27"/>
          <p:cNvSpPr/>
          <p:nvPr/>
        </p:nvSpPr>
        <p:spPr>
          <a:xfrm>
            <a:off x="17047851" y="4320248"/>
            <a:ext cx="1096104" cy="617804"/>
          </a:xfrm>
          <a:custGeom>
            <a:avLst/>
            <a:gdLst/>
            <a:ahLst/>
            <a:cxnLst/>
            <a:rect l="l" t="t" r="r" b="b"/>
            <a:pathLst>
              <a:path w="1096104" h="617804">
                <a:moveTo>
                  <a:pt x="0" y="0"/>
                </a:moveTo>
                <a:lnTo>
                  <a:pt x="1096104" y="0"/>
                </a:lnTo>
                <a:lnTo>
                  <a:pt x="1096104" y="617804"/>
                </a:lnTo>
                <a:lnTo>
                  <a:pt x="0" y="61780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8" name="Freeform 28"/>
          <p:cNvSpPr/>
          <p:nvPr/>
        </p:nvSpPr>
        <p:spPr>
          <a:xfrm>
            <a:off x="15138493" y="4938052"/>
            <a:ext cx="1096104" cy="617804"/>
          </a:xfrm>
          <a:custGeom>
            <a:avLst/>
            <a:gdLst/>
            <a:ahLst/>
            <a:cxnLst/>
            <a:rect l="l" t="t" r="r" b="b"/>
            <a:pathLst>
              <a:path w="1096104" h="617804">
                <a:moveTo>
                  <a:pt x="0" y="0"/>
                </a:moveTo>
                <a:lnTo>
                  <a:pt x="1096104" y="0"/>
                </a:lnTo>
                <a:lnTo>
                  <a:pt x="1096104" y="617804"/>
                </a:lnTo>
                <a:lnTo>
                  <a:pt x="0" y="61780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9" name="Freeform 29"/>
          <p:cNvSpPr/>
          <p:nvPr/>
        </p:nvSpPr>
        <p:spPr>
          <a:xfrm rot="-1762285">
            <a:off x="15215179" y="7869705"/>
            <a:ext cx="1252261" cy="2777191"/>
          </a:xfrm>
          <a:custGeom>
            <a:avLst/>
            <a:gdLst/>
            <a:ahLst/>
            <a:cxnLst/>
            <a:rect l="l" t="t" r="r" b="b"/>
            <a:pathLst>
              <a:path w="1252261" h="2777191">
                <a:moveTo>
                  <a:pt x="0" y="0"/>
                </a:moveTo>
                <a:lnTo>
                  <a:pt x="1252261" y="0"/>
                </a:lnTo>
                <a:lnTo>
                  <a:pt x="1252261" y="2777190"/>
                </a:lnTo>
                <a:lnTo>
                  <a:pt x="0" y="277719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30" name="Freeform 30"/>
          <p:cNvSpPr/>
          <p:nvPr/>
        </p:nvSpPr>
        <p:spPr>
          <a:xfrm flipH="1">
            <a:off x="14861420" y="9575492"/>
            <a:ext cx="979889" cy="577244"/>
          </a:xfrm>
          <a:custGeom>
            <a:avLst/>
            <a:gdLst/>
            <a:ahLst/>
            <a:cxnLst/>
            <a:rect l="l" t="t" r="r" b="b"/>
            <a:pathLst>
              <a:path w="979889" h="577244">
                <a:moveTo>
                  <a:pt x="979890" y="0"/>
                </a:moveTo>
                <a:lnTo>
                  <a:pt x="0" y="0"/>
                </a:lnTo>
                <a:lnTo>
                  <a:pt x="0" y="577244"/>
                </a:lnTo>
                <a:lnTo>
                  <a:pt x="979890" y="577244"/>
                </a:lnTo>
                <a:lnTo>
                  <a:pt x="97989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31" name="Freeform 31"/>
          <p:cNvSpPr/>
          <p:nvPr/>
        </p:nvSpPr>
        <p:spPr>
          <a:xfrm rot="-1037373">
            <a:off x="16914664" y="9286870"/>
            <a:ext cx="979889" cy="577244"/>
          </a:xfrm>
          <a:custGeom>
            <a:avLst/>
            <a:gdLst/>
            <a:ahLst/>
            <a:cxnLst/>
            <a:rect l="l" t="t" r="r" b="b"/>
            <a:pathLst>
              <a:path w="979889" h="577244">
                <a:moveTo>
                  <a:pt x="0" y="0"/>
                </a:moveTo>
                <a:lnTo>
                  <a:pt x="979889" y="0"/>
                </a:lnTo>
                <a:lnTo>
                  <a:pt x="979889" y="577244"/>
                </a:lnTo>
                <a:lnTo>
                  <a:pt x="0" y="57724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32" name="Freeform 32"/>
          <p:cNvSpPr/>
          <p:nvPr/>
        </p:nvSpPr>
        <p:spPr>
          <a:xfrm>
            <a:off x="364140" y="252578"/>
            <a:ext cx="1645662" cy="927555"/>
          </a:xfrm>
          <a:custGeom>
            <a:avLst/>
            <a:gdLst/>
            <a:ahLst/>
            <a:cxnLst/>
            <a:rect l="l" t="t" r="r" b="b"/>
            <a:pathLst>
              <a:path w="1645662" h="927555">
                <a:moveTo>
                  <a:pt x="0" y="0"/>
                </a:moveTo>
                <a:lnTo>
                  <a:pt x="1645662" y="0"/>
                </a:lnTo>
                <a:lnTo>
                  <a:pt x="1645662" y="927555"/>
                </a:lnTo>
                <a:lnTo>
                  <a:pt x="0" y="92755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33" name="Freeform 33"/>
          <p:cNvSpPr/>
          <p:nvPr/>
        </p:nvSpPr>
        <p:spPr>
          <a:xfrm>
            <a:off x="194586" y="1900073"/>
            <a:ext cx="834114" cy="470137"/>
          </a:xfrm>
          <a:custGeom>
            <a:avLst/>
            <a:gdLst/>
            <a:ahLst/>
            <a:cxnLst/>
            <a:rect l="l" t="t" r="r" b="b"/>
            <a:pathLst>
              <a:path w="834114" h="470137">
                <a:moveTo>
                  <a:pt x="0" y="0"/>
                </a:moveTo>
                <a:lnTo>
                  <a:pt x="834114" y="0"/>
                </a:lnTo>
                <a:lnTo>
                  <a:pt x="834114" y="470137"/>
                </a:lnTo>
                <a:lnTo>
                  <a:pt x="0" y="47013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34" name="Freeform 34"/>
          <p:cNvSpPr/>
          <p:nvPr/>
        </p:nvSpPr>
        <p:spPr>
          <a:xfrm>
            <a:off x="231639" y="2980008"/>
            <a:ext cx="834114" cy="470137"/>
          </a:xfrm>
          <a:custGeom>
            <a:avLst/>
            <a:gdLst/>
            <a:ahLst/>
            <a:cxnLst/>
            <a:rect l="l" t="t" r="r" b="b"/>
            <a:pathLst>
              <a:path w="834114" h="470137">
                <a:moveTo>
                  <a:pt x="0" y="0"/>
                </a:moveTo>
                <a:lnTo>
                  <a:pt x="834113" y="0"/>
                </a:lnTo>
                <a:lnTo>
                  <a:pt x="834113" y="470137"/>
                </a:lnTo>
                <a:lnTo>
                  <a:pt x="0" y="47013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36" name="TextBox 35">
            <a:extLst>
              <a:ext uri="{FF2B5EF4-FFF2-40B4-BE49-F238E27FC236}">
                <a16:creationId xmlns:a16="http://schemas.microsoft.com/office/drawing/2014/main" id="{800C8377-141C-7FC0-DF57-9ECEA27CEBAE}"/>
              </a:ext>
            </a:extLst>
          </p:cNvPr>
          <p:cNvSpPr txBox="1"/>
          <p:nvPr/>
        </p:nvSpPr>
        <p:spPr>
          <a:xfrm>
            <a:off x="1218963" y="7524341"/>
            <a:ext cx="9144000" cy="1048107"/>
          </a:xfrm>
          <a:prstGeom prst="rect">
            <a:avLst/>
          </a:prstGeom>
          <a:noFill/>
        </p:spPr>
        <p:txBody>
          <a:bodyPr wrap="square">
            <a:spAutoFit/>
          </a:bodyPr>
          <a:lstStyle/>
          <a:p>
            <a:pPr>
              <a:lnSpc>
                <a:spcPts val="7981"/>
              </a:lnSpc>
            </a:pPr>
            <a:r>
              <a:rPr lang="en-US" sz="6000" b="1" dirty="0">
                <a:solidFill>
                  <a:srgbClr val="568D66"/>
                </a:solidFill>
                <a:latin typeface="Bryndan Write Bold"/>
              </a:rPr>
              <a:t>Team 2</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p:sndAc>
          <p:stSnd>
            <p:snd r:embed="rId3" name="drumroll.wav"/>
          </p:stSnd>
        </p:sndAc>
      </p:transition>
    </mc:Choice>
    <mc:Fallback xmlns="">
      <p:transition spd="slow">
        <p:sndAc>
          <p:stSnd>
            <p:snd r:embed="rId13" name="drumroll.wav"/>
          </p:stSnd>
        </p:sndAc>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27FBCE7B-8BD8-195E-F752-C9883F872A8E}"/>
              </a:ext>
            </a:extLst>
          </p:cNvPr>
          <p:cNvPicPr>
            <a:picLocks noChangeAspect="1"/>
          </p:cNvPicPr>
          <p:nvPr/>
        </p:nvPicPr>
        <p:blipFill>
          <a:blip r:embed="rId4"/>
          <a:stretch>
            <a:fillRect/>
          </a:stretch>
        </p:blipFill>
        <p:spPr>
          <a:xfrm>
            <a:off x="-12104" y="19487"/>
            <a:ext cx="18300104" cy="10356722"/>
          </a:xfrm>
          <a:prstGeom prst="rect">
            <a:avLst/>
          </a:prstGeom>
        </p:spPr>
      </p:pic>
      <p:sp>
        <p:nvSpPr>
          <p:cNvPr id="2" name="TextBox 2"/>
          <p:cNvSpPr txBox="1"/>
          <p:nvPr/>
        </p:nvSpPr>
        <p:spPr>
          <a:xfrm>
            <a:off x="2412322" y="2782105"/>
            <a:ext cx="13409278" cy="4280852"/>
          </a:xfrm>
          <a:prstGeom prst="rect">
            <a:avLst/>
          </a:prstGeom>
        </p:spPr>
        <p:txBody>
          <a:bodyPr lIns="0" tIns="0" rIns="0" bIns="0" rtlCol="0" anchor="t">
            <a:spAutoFit/>
          </a:bodyPr>
          <a:lstStyle/>
          <a:p>
            <a:pPr algn="ctr">
              <a:lnSpc>
                <a:spcPts val="16524"/>
              </a:lnSpc>
            </a:pPr>
            <a:r>
              <a:rPr lang="en-US" sz="12500" dirty="0">
                <a:solidFill>
                  <a:srgbClr val="FFEC8F"/>
                </a:solidFill>
                <a:latin typeface="Modern Love" panose="04090805081005020601" pitchFamily="82" charset="0"/>
              </a:rPr>
              <a:t>THANK YOU </a:t>
            </a:r>
          </a:p>
          <a:p>
            <a:pPr algn="ctr">
              <a:lnSpc>
                <a:spcPts val="16524"/>
              </a:lnSpc>
            </a:pPr>
            <a:r>
              <a:rPr lang="en-US" sz="12500" dirty="0">
                <a:solidFill>
                  <a:srgbClr val="FFEC8F"/>
                </a:solidFill>
                <a:latin typeface="Modern Love" panose="04090805081005020601" pitchFamily="82" charset="0"/>
              </a:rPr>
              <a:t>FOR PLAYING!</a:t>
            </a:r>
          </a:p>
        </p:txBody>
      </p:sp>
      <p:sp>
        <p:nvSpPr>
          <p:cNvPr id="3" name="Freeform 3"/>
          <p:cNvSpPr/>
          <p:nvPr/>
        </p:nvSpPr>
        <p:spPr>
          <a:xfrm rot="7505685">
            <a:off x="1857343" y="2348402"/>
            <a:ext cx="2218935" cy="576923"/>
          </a:xfrm>
          <a:custGeom>
            <a:avLst/>
            <a:gdLst/>
            <a:ahLst/>
            <a:cxnLst/>
            <a:rect l="l" t="t" r="r" b="b"/>
            <a:pathLst>
              <a:path w="2218935" h="576923">
                <a:moveTo>
                  <a:pt x="0" y="0"/>
                </a:moveTo>
                <a:lnTo>
                  <a:pt x="2218935" y="0"/>
                </a:lnTo>
                <a:lnTo>
                  <a:pt x="2218935" y="576923"/>
                </a:lnTo>
                <a:lnTo>
                  <a:pt x="0" y="57692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4"/>
          <p:cNvSpPr/>
          <p:nvPr/>
        </p:nvSpPr>
        <p:spPr>
          <a:xfrm rot="7505685" flipV="1">
            <a:off x="14373193" y="7094975"/>
            <a:ext cx="2218935" cy="576923"/>
          </a:xfrm>
          <a:custGeom>
            <a:avLst/>
            <a:gdLst/>
            <a:ahLst/>
            <a:cxnLst/>
            <a:rect l="l" t="t" r="r" b="b"/>
            <a:pathLst>
              <a:path w="2218935" h="576923">
                <a:moveTo>
                  <a:pt x="0" y="576923"/>
                </a:moveTo>
                <a:lnTo>
                  <a:pt x="2218935" y="576923"/>
                </a:lnTo>
                <a:lnTo>
                  <a:pt x="2218935" y="0"/>
                </a:lnTo>
                <a:lnTo>
                  <a:pt x="0" y="0"/>
                </a:lnTo>
                <a:lnTo>
                  <a:pt x="0" y="576923"/>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7646048" y="647556"/>
            <a:ext cx="3714659" cy="1789790"/>
          </a:xfrm>
          <a:custGeom>
            <a:avLst/>
            <a:gdLst/>
            <a:ahLst/>
            <a:cxnLst/>
            <a:rect l="l" t="t" r="r" b="b"/>
            <a:pathLst>
              <a:path w="3714659" h="1789790">
                <a:moveTo>
                  <a:pt x="0" y="0"/>
                </a:moveTo>
                <a:lnTo>
                  <a:pt x="3714659" y="0"/>
                </a:lnTo>
                <a:lnTo>
                  <a:pt x="3714659" y="1789790"/>
                </a:lnTo>
                <a:lnTo>
                  <a:pt x="0" y="178979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rot="-1079665">
            <a:off x="328871" y="2075088"/>
            <a:ext cx="761919" cy="724516"/>
          </a:xfrm>
          <a:custGeom>
            <a:avLst/>
            <a:gdLst/>
            <a:ahLst/>
            <a:cxnLst/>
            <a:rect l="l" t="t" r="r" b="b"/>
            <a:pathLst>
              <a:path w="761919" h="724516">
                <a:moveTo>
                  <a:pt x="0" y="0"/>
                </a:moveTo>
                <a:lnTo>
                  <a:pt x="761919" y="0"/>
                </a:lnTo>
                <a:lnTo>
                  <a:pt x="761919" y="724516"/>
                </a:lnTo>
                <a:lnTo>
                  <a:pt x="0" y="72451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7" name="Freeform 7"/>
          <p:cNvSpPr/>
          <p:nvPr/>
        </p:nvSpPr>
        <p:spPr>
          <a:xfrm rot="150352">
            <a:off x="4448741" y="666442"/>
            <a:ext cx="761919" cy="724516"/>
          </a:xfrm>
          <a:custGeom>
            <a:avLst/>
            <a:gdLst/>
            <a:ahLst/>
            <a:cxnLst/>
            <a:rect l="l" t="t" r="r" b="b"/>
            <a:pathLst>
              <a:path w="761919" h="724516">
                <a:moveTo>
                  <a:pt x="0" y="0"/>
                </a:moveTo>
                <a:lnTo>
                  <a:pt x="761920" y="0"/>
                </a:lnTo>
                <a:lnTo>
                  <a:pt x="761920" y="724516"/>
                </a:lnTo>
                <a:lnTo>
                  <a:pt x="0" y="72451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8" name="Freeform 8"/>
          <p:cNvSpPr/>
          <p:nvPr/>
        </p:nvSpPr>
        <p:spPr>
          <a:xfrm rot="-1079665">
            <a:off x="17049790" y="8276487"/>
            <a:ext cx="761919" cy="724516"/>
          </a:xfrm>
          <a:custGeom>
            <a:avLst/>
            <a:gdLst/>
            <a:ahLst/>
            <a:cxnLst/>
            <a:rect l="l" t="t" r="r" b="b"/>
            <a:pathLst>
              <a:path w="761919" h="724516">
                <a:moveTo>
                  <a:pt x="0" y="0"/>
                </a:moveTo>
                <a:lnTo>
                  <a:pt x="761920" y="0"/>
                </a:lnTo>
                <a:lnTo>
                  <a:pt x="761920" y="724516"/>
                </a:lnTo>
                <a:lnTo>
                  <a:pt x="0" y="72451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9" name="Freeform 9"/>
          <p:cNvSpPr/>
          <p:nvPr/>
        </p:nvSpPr>
        <p:spPr>
          <a:xfrm rot="633194">
            <a:off x="13786952" y="9031859"/>
            <a:ext cx="761919" cy="724516"/>
          </a:xfrm>
          <a:custGeom>
            <a:avLst/>
            <a:gdLst/>
            <a:ahLst/>
            <a:cxnLst/>
            <a:rect l="l" t="t" r="r" b="b"/>
            <a:pathLst>
              <a:path w="761919" h="724516">
                <a:moveTo>
                  <a:pt x="0" y="0"/>
                </a:moveTo>
                <a:lnTo>
                  <a:pt x="761919" y="0"/>
                </a:lnTo>
                <a:lnTo>
                  <a:pt x="761919" y="724516"/>
                </a:lnTo>
                <a:lnTo>
                  <a:pt x="0" y="72451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0" name="Freeform 10"/>
          <p:cNvSpPr/>
          <p:nvPr/>
        </p:nvSpPr>
        <p:spPr>
          <a:xfrm>
            <a:off x="442183" y="5014711"/>
            <a:ext cx="1997178" cy="962277"/>
          </a:xfrm>
          <a:custGeom>
            <a:avLst/>
            <a:gdLst/>
            <a:ahLst/>
            <a:cxnLst/>
            <a:rect l="l" t="t" r="r" b="b"/>
            <a:pathLst>
              <a:path w="1997178" h="962277">
                <a:moveTo>
                  <a:pt x="0" y="0"/>
                </a:moveTo>
                <a:lnTo>
                  <a:pt x="1997178" y="0"/>
                </a:lnTo>
                <a:lnTo>
                  <a:pt x="1997178" y="962276"/>
                </a:lnTo>
                <a:lnTo>
                  <a:pt x="0" y="96227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1" name="Freeform 11"/>
          <p:cNvSpPr/>
          <p:nvPr/>
        </p:nvSpPr>
        <p:spPr>
          <a:xfrm>
            <a:off x="1854681" y="7887089"/>
            <a:ext cx="3714659" cy="1789790"/>
          </a:xfrm>
          <a:custGeom>
            <a:avLst/>
            <a:gdLst/>
            <a:ahLst/>
            <a:cxnLst/>
            <a:rect l="l" t="t" r="r" b="b"/>
            <a:pathLst>
              <a:path w="3714659" h="1789790">
                <a:moveTo>
                  <a:pt x="0" y="0"/>
                </a:moveTo>
                <a:lnTo>
                  <a:pt x="3714658" y="0"/>
                </a:lnTo>
                <a:lnTo>
                  <a:pt x="3714658" y="1789791"/>
                </a:lnTo>
                <a:lnTo>
                  <a:pt x="0" y="178979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2" name="Freeform 12"/>
          <p:cNvSpPr/>
          <p:nvPr/>
        </p:nvSpPr>
        <p:spPr>
          <a:xfrm>
            <a:off x="14317893" y="911699"/>
            <a:ext cx="3166438" cy="1525647"/>
          </a:xfrm>
          <a:custGeom>
            <a:avLst/>
            <a:gdLst/>
            <a:ahLst/>
            <a:cxnLst/>
            <a:rect l="l" t="t" r="r" b="b"/>
            <a:pathLst>
              <a:path w="3166438" h="1525647">
                <a:moveTo>
                  <a:pt x="0" y="0"/>
                </a:moveTo>
                <a:lnTo>
                  <a:pt x="3166438" y="0"/>
                </a:lnTo>
                <a:lnTo>
                  <a:pt x="3166438" y="1525647"/>
                </a:lnTo>
                <a:lnTo>
                  <a:pt x="0" y="152564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3" name="Freeform 13"/>
          <p:cNvSpPr/>
          <p:nvPr/>
        </p:nvSpPr>
        <p:spPr>
          <a:xfrm rot="633194">
            <a:off x="803107" y="7098929"/>
            <a:ext cx="761919" cy="724516"/>
          </a:xfrm>
          <a:custGeom>
            <a:avLst/>
            <a:gdLst/>
            <a:ahLst/>
            <a:cxnLst/>
            <a:rect l="l" t="t" r="r" b="b"/>
            <a:pathLst>
              <a:path w="761919" h="724516">
                <a:moveTo>
                  <a:pt x="0" y="0"/>
                </a:moveTo>
                <a:lnTo>
                  <a:pt x="761919" y="0"/>
                </a:lnTo>
                <a:lnTo>
                  <a:pt x="761919" y="724515"/>
                </a:lnTo>
                <a:lnTo>
                  <a:pt x="0" y="72451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4" name="Freeform 14"/>
          <p:cNvSpPr/>
          <p:nvPr/>
        </p:nvSpPr>
        <p:spPr>
          <a:xfrm rot="-1079665">
            <a:off x="7031406" y="7957500"/>
            <a:ext cx="761919" cy="724516"/>
          </a:xfrm>
          <a:custGeom>
            <a:avLst/>
            <a:gdLst/>
            <a:ahLst/>
            <a:cxnLst/>
            <a:rect l="l" t="t" r="r" b="b"/>
            <a:pathLst>
              <a:path w="761919" h="724516">
                <a:moveTo>
                  <a:pt x="0" y="0"/>
                </a:moveTo>
                <a:lnTo>
                  <a:pt x="761919" y="0"/>
                </a:lnTo>
                <a:lnTo>
                  <a:pt x="761919" y="724516"/>
                </a:lnTo>
                <a:lnTo>
                  <a:pt x="0" y="72451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5" name="Freeform 15"/>
          <p:cNvSpPr/>
          <p:nvPr/>
        </p:nvSpPr>
        <p:spPr>
          <a:xfrm>
            <a:off x="15907808" y="5014711"/>
            <a:ext cx="1997178" cy="962277"/>
          </a:xfrm>
          <a:custGeom>
            <a:avLst/>
            <a:gdLst/>
            <a:ahLst/>
            <a:cxnLst/>
            <a:rect l="l" t="t" r="r" b="b"/>
            <a:pathLst>
              <a:path w="1997178" h="962277">
                <a:moveTo>
                  <a:pt x="0" y="0"/>
                </a:moveTo>
                <a:lnTo>
                  <a:pt x="1997178" y="0"/>
                </a:lnTo>
                <a:lnTo>
                  <a:pt x="1997178" y="962276"/>
                </a:lnTo>
                <a:lnTo>
                  <a:pt x="0" y="96227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6" name="Freeform 16"/>
          <p:cNvSpPr/>
          <p:nvPr/>
        </p:nvSpPr>
        <p:spPr>
          <a:xfrm>
            <a:off x="1440772" y="573732"/>
            <a:ext cx="1614403" cy="909936"/>
          </a:xfrm>
          <a:custGeom>
            <a:avLst/>
            <a:gdLst/>
            <a:ahLst/>
            <a:cxnLst/>
            <a:rect l="l" t="t" r="r" b="b"/>
            <a:pathLst>
              <a:path w="1614403" h="909936">
                <a:moveTo>
                  <a:pt x="0" y="0"/>
                </a:moveTo>
                <a:lnTo>
                  <a:pt x="1614403" y="0"/>
                </a:lnTo>
                <a:lnTo>
                  <a:pt x="1614403" y="909936"/>
                </a:lnTo>
                <a:lnTo>
                  <a:pt x="0" y="90993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7" name="Freeform 17"/>
          <p:cNvSpPr/>
          <p:nvPr/>
        </p:nvSpPr>
        <p:spPr>
          <a:xfrm>
            <a:off x="9603527" y="8319758"/>
            <a:ext cx="2300974" cy="1296912"/>
          </a:xfrm>
          <a:custGeom>
            <a:avLst/>
            <a:gdLst/>
            <a:ahLst/>
            <a:cxnLst/>
            <a:rect l="l" t="t" r="r" b="b"/>
            <a:pathLst>
              <a:path w="2300974" h="1296912">
                <a:moveTo>
                  <a:pt x="0" y="0"/>
                </a:moveTo>
                <a:lnTo>
                  <a:pt x="2300973" y="0"/>
                </a:lnTo>
                <a:lnTo>
                  <a:pt x="2300973" y="1296912"/>
                </a:lnTo>
                <a:lnTo>
                  <a:pt x="0" y="129691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8" name="Freeform 18"/>
          <p:cNvSpPr/>
          <p:nvPr/>
        </p:nvSpPr>
        <p:spPr>
          <a:xfrm rot="633194">
            <a:off x="16878340" y="2963218"/>
            <a:ext cx="761919" cy="724516"/>
          </a:xfrm>
          <a:custGeom>
            <a:avLst/>
            <a:gdLst/>
            <a:ahLst/>
            <a:cxnLst/>
            <a:rect l="l" t="t" r="r" b="b"/>
            <a:pathLst>
              <a:path w="761919" h="724516">
                <a:moveTo>
                  <a:pt x="0" y="0"/>
                </a:moveTo>
                <a:lnTo>
                  <a:pt x="761920" y="0"/>
                </a:lnTo>
                <a:lnTo>
                  <a:pt x="761920" y="724515"/>
                </a:lnTo>
                <a:lnTo>
                  <a:pt x="0" y="72451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9" name="Freeform 19"/>
          <p:cNvSpPr/>
          <p:nvPr/>
        </p:nvSpPr>
        <p:spPr>
          <a:xfrm rot="633194">
            <a:off x="12295042" y="775088"/>
            <a:ext cx="761919" cy="724516"/>
          </a:xfrm>
          <a:custGeom>
            <a:avLst/>
            <a:gdLst/>
            <a:ahLst/>
            <a:cxnLst/>
            <a:rect l="l" t="t" r="r" b="b"/>
            <a:pathLst>
              <a:path w="761919" h="724516">
                <a:moveTo>
                  <a:pt x="0" y="0"/>
                </a:moveTo>
                <a:lnTo>
                  <a:pt x="761919" y="0"/>
                </a:lnTo>
                <a:lnTo>
                  <a:pt x="761919" y="724516"/>
                </a:lnTo>
                <a:lnTo>
                  <a:pt x="0" y="72451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0" name="Freeform 20"/>
          <p:cNvSpPr/>
          <p:nvPr/>
        </p:nvSpPr>
        <p:spPr>
          <a:xfrm>
            <a:off x="15667950" y="8781984"/>
            <a:ext cx="1150487" cy="648456"/>
          </a:xfrm>
          <a:custGeom>
            <a:avLst/>
            <a:gdLst/>
            <a:ahLst/>
            <a:cxnLst/>
            <a:rect l="l" t="t" r="r" b="b"/>
            <a:pathLst>
              <a:path w="1150487" h="648456">
                <a:moveTo>
                  <a:pt x="0" y="0"/>
                </a:moveTo>
                <a:lnTo>
                  <a:pt x="1150487" y="0"/>
                </a:lnTo>
                <a:lnTo>
                  <a:pt x="1150487" y="648457"/>
                </a:lnTo>
                <a:lnTo>
                  <a:pt x="0" y="64845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p:sndAc>
          <p:stSnd>
            <p:snd r:embed="rId3" name="crowd-cheering-143103.wav"/>
          </p:stSnd>
        </p:sndAc>
      </p:transition>
    </mc:Choice>
    <mc:Fallback xmlns="">
      <p:transition spd="slow">
        <p:sndAc>
          <p:stSnd>
            <p:snd r:embed="rId13" name="crowd-cheering-143103.wav"/>
          </p:stSnd>
        </p:sndAc>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75EB5E-6045-681B-CB53-7F41B7E2E014}"/>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32E7FABB-F0EF-687D-2E7A-197B4F886648}"/>
              </a:ext>
            </a:extLst>
          </p:cNvPr>
          <p:cNvPicPr>
            <a:picLocks noChangeAspect="1"/>
          </p:cNvPicPr>
          <p:nvPr/>
        </p:nvPicPr>
        <p:blipFill>
          <a:blip r:embed="rId3"/>
          <a:stretch>
            <a:fillRect/>
          </a:stretch>
        </p:blipFill>
        <p:spPr>
          <a:xfrm>
            <a:off x="-9832" y="-1"/>
            <a:ext cx="18297832" cy="10301499"/>
          </a:xfrm>
          <a:prstGeom prst="rect">
            <a:avLst/>
          </a:prstGeom>
        </p:spPr>
      </p:pic>
      <p:sp>
        <p:nvSpPr>
          <p:cNvPr id="2" name="Freeform 2">
            <a:extLst>
              <a:ext uri="{FF2B5EF4-FFF2-40B4-BE49-F238E27FC236}">
                <a16:creationId xmlns:a16="http://schemas.microsoft.com/office/drawing/2014/main" id="{87A092CD-6475-ADEA-CD79-6D66D2138F1B}"/>
              </a:ext>
            </a:extLst>
          </p:cNvPr>
          <p:cNvSpPr/>
          <p:nvPr/>
        </p:nvSpPr>
        <p:spPr>
          <a:xfrm rot="6696288" flipV="1">
            <a:off x="12530297" y="-641373"/>
            <a:ext cx="6254972" cy="4792872"/>
          </a:xfrm>
          <a:custGeom>
            <a:avLst/>
            <a:gdLst/>
            <a:ahLst/>
            <a:cxnLst/>
            <a:rect l="l" t="t" r="r" b="b"/>
            <a:pathLst>
              <a:path w="6254972" h="4792872">
                <a:moveTo>
                  <a:pt x="0" y="4792872"/>
                </a:moveTo>
                <a:lnTo>
                  <a:pt x="6254972" y="4792872"/>
                </a:lnTo>
                <a:lnTo>
                  <a:pt x="6254972" y="0"/>
                </a:lnTo>
                <a:lnTo>
                  <a:pt x="0" y="0"/>
                </a:lnTo>
                <a:lnTo>
                  <a:pt x="0" y="4792872"/>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 name="Freeform 3">
            <a:extLst>
              <a:ext uri="{FF2B5EF4-FFF2-40B4-BE49-F238E27FC236}">
                <a16:creationId xmlns:a16="http://schemas.microsoft.com/office/drawing/2014/main" id="{67B77D02-5179-EECE-B4BC-2B70D65EBA01}"/>
              </a:ext>
            </a:extLst>
          </p:cNvPr>
          <p:cNvSpPr/>
          <p:nvPr/>
        </p:nvSpPr>
        <p:spPr>
          <a:xfrm>
            <a:off x="-381000" y="114300"/>
            <a:ext cx="4289625" cy="3479323"/>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a:extLst>
              <a:ext uri="{FF2B5EF4-FFF2-40B4-BE49-F238E27FC236}">
                <a16:creationId xmlns:a16="http://schemas.microsoft.com/office/drawing/2014/main" id="{72663C73-0CB3-6E65-28F6-CE8A59B2C128}"/>
              </a:ext>
            </a:extLst>
          </p:cNvPr>
          <p:cNvSpPr/>
          <p:nvPr/>
        </p:nvSpPr>
        <p:spPr>
          <a:xfrm rot="249044">
            <a:off x="-1962914" y="6361420"/>
            <a:ext cx="6460618" cy="4950448"/>
          </a:xfrm>
          <a:custGeom>
            <a:avLst/>
            <a:gdLst/>
            <a:ahLst/>
            <a:cxnLst/>
            <a:rect l="l" t="t" r="r" b="b"/>
            <a:pathLst>
              <a:path w="6460618" h="4950448">
                <a:moveTo>
                  <a:pt x="0" y="0"/>
                </a:moveTo>
                <a:lnTo>
                  <a:pt x="6460618" y="0"/>
                </a:lnTo>
                <a:lnTo>
                  <a:pt x="6460618" y="4950449"/>
                </a:lnTo>
                <a:lnTo>
                  <a:pt x="0" y="495044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Freeform 6">
            <a:extLst>
              <a:ext uri="{FF2B5EF4-FFF2-40B4-BE49-F238E27FC236}">
                <a16:creationId xmlns:a16="http://schemas.microsoft.com/office/drawing/2014/main" id="{1691CB76-F6AE-4EB9-065A-B7279CAD222B}"/>
              </a:ext>
            </a:extLst>
          </p:cNvPr>
          <p:cNvSpPr/>
          <p:nvPr/>
        </p:nvSpPr>
        <p:spPr>
          <a:xfrm>
            <a:off x="15555057" y="7601753"/>
            <a:ext cx="1993369" cy="1896270"/>
          </a:xfrm>
          <a:custGeom>
            <a:avLst/>
            <a:gdLst/>
            <a:ahLst/>
            <a:cxnLst/>
            <a:rect l="l" t="t" r="r" b="b"/>
            <a:pathLst>
              <a:path w="1993369" h="1896270">
                <a:moveTo>
                  <a:pt x="0" y="0"/>
                </a:moveTo>
                <a:lnTo>
                  <a:pt x="1993368" y="0"/>
                </a:lnTo>
                <a:lnTo>
                  <a:pt x="1993368" y="1896270"/>
                </a:lnTo>
                <a:lnTo>
                  <a:pt x="0" y="189627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TextBox 12">
            <a:extLst>
              <a:ext uri="{FF2B5EF4-FFF2-40B4-BE49-F238E27FC236}">
                <a16:creationId xmlns:a16="http://schemas.microsoft.com/office/drawing/2014/main" id="{5D01E010-1CD9-0F2A-8350-9D063721C8F6}"/>
              </a:ext>
            </a:extLst>
          </p:cNvPr>
          <p:cNvSpPr txBox="1"/>
          <p:nvPr/>
        </p:nvSpPr>
        <p:spPr>
          <a:xfrm>
            <a:off x="1515951" y="1755063"/>
            <a:ext cx="14404461" cy="4414029"/>
          </a:xfrm>
          <a:prstGeom prst="rect">
            <a:avLst/>
          </a:prstGeom>
        </p:spPr>
        <p:txBody>
          <a:bodyPr wrap="square" lIns="0" tIns="0" rIns="0" bIns="0" rtlCol="0" anchor="t">
            <a:spAutoFit/>
          </a:bodyPr>
          <a:lstStyle/>
          <a:p>
            <a:pPr algn="ctr">
              <a:lnSpc>
                <a:spcPts val="13330"/>
              </a:lnSpc>
            </a:pPr>
            <a:r>
              <a:rPr lang="en-US" sz="13800" dirty="0">
                <a:solidFill>
                  <a:srgbClr val="002060"/>
                </a:solidFill>
                <a:latin typeface="Congenial Black" panose="02000503040000020004" pitchFamily="2" charset="0"/>
              </a:rPr>
              <a:t>02</a:t>
            </a:r>
          </a:p>
          <a:p>
            <a:pPr algn="ctr"/>
            <a:r>
              <a:rPr lang="en-US" sz="8000" dirty="0">
                <a:solidFill>
                  <a:srgbClr val="00B050"/>
                </a:solidFill>
                <a:latin typeface="Congenial" panose="02000503040000020004" pitchFamily="2" charset="0"/>
              </a:rPr>
              <a:t>Activity 4</a:t>
            </a:r>
          </a:p>
          <a:p>
            <a:pPr algn="ctr"/>
            <a:r>
              <a:rPr lang="en-US" sz="9600" dirty="0">
                <a:solidFill>
                  <a:schemeClr val="accent6">
                    <a:lumMod val="50000"/>
                  </a:schemeClr>
                </a:solidFill>
                <a:latin typeface="Congenial Black" panose="02000503040000020004" pitchFamily="2" charset="0"/>
              </a:rPr>
              <a:t>Listen and number.</a:t>
            </a:r>
          </a:p>
        </p:txBody>
      </p:sp>
      <p:grpSp>
        <p:nvGrpSpPr>
          <p:cNvPr id="34" name="Group 33">
            <a:extLst>
              <a:ext uri="{FF2B5EF4-FFF2-40B4-BE49-F238E27FC236}">
                <a16:creationId xmlns:a16="http://schemas.microsoft.com/office/drawing/2014/main" id="{ADD604F2-9042-5537-4103-3703DE435914}"/>
              </a:ext>
            </a:extLst>
          </p:cNvPr>
          <p:cNvGrpSpPr/>
          <p:nvPr/>
        </p:nvGrpSpPr>
        <p:grpSpPr>
          <a:xfrm>
            <a:off x="5092683" y="6486687"/>
            <a:ext cx="8102634" cy="2187188"/>
            <a:chOff x="795563" y="3102991"/>
            <a:chExt cx="16463737" cy="4387127"/>
          </a:xfrm>
        </p:grpSpPr>
        <p:grpSp>
          <p:nvGrpSpPr>
            <p:cNvPr id="35" name="Group 7">
              <a:extLst>
                <a:ext uri="{FF2B5EF4-FFF2-40B4-BE49-F238E27FC236}">
                  <a16:creationId xmlns:a16="http://schemas.microsoft.com/office/drawing/2014/main" id="{9C6C0E8E-EB23-6824-9C55-2E22CE0BFED8}"/>
                </a:ext>
              </a:extLst>
            </p:cNvPr>
            <p:cNvGrpSpPr/>
            <p:nvPr/>
          </p:nvGrpSpPr>
          <p:grpSpPr>
            <a:xfrm>
              <a:off x="3032463" y="3517805"/>
              <a:ext cx="3972313" cy="3972313"/>
              <a:chOff x="0" y="0"/>
              <a:chExt cx="812800" cy="812800"/>
            </a:xfrm>
          </p:grpSpPr>
          <p:sp>
            <p:nvSpPr>
              <p:cNvPr id="58" name="Freeform 8">
                <a:extLst>
                  <a:ext uri="{FF2B5EF4-FFF2-40B4-BE49-F238E27FC236}">
                    <a16:creationId xmlns:a16="http://schemas.microsoft.com/office/drawing/2014/main" id="{F946405E-EFDC-6D7A-5F4C-607C3CEEB13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p:spPr>
          </p:sp>
          <p:sp>
            <p:nvSpPr>
              <p:cNvPr id="59" name="TextBox 9">
                <a:extLst>
                  <a:ext uri="{FF2B5EF4-FFF2-40B4-BE49-F238E27FC236}">
                    <a16:creationId xmlns:a16="http://schemas.microsoft.com/office/drawing/2014/main" id="{BC646E19-2D52-A892-F0DC-963C8F4B88C8}"/>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36" name="Group 35">
              <a:extLst>
                <a:ext uri="{FF2B5EF4-FFF2-40B4-BE49-F238E27FC236}">
                  <a16:creationId xmlns:a16="http://schemas.microsoft.com/office/drawing/2014/main" id="{847DBD51-6120-C01C-EADB-B404FDA62B68}"/>
                </a:ext>
              </a:extLst>
            </p:cNvPr>
            <p:cNvGrpSpPr/>
            <p:nvPr/>
          </p:nvGrpSpPr>
          <p:grpSpPr>
            <a:xfrm>
              <a:off x="795563" y="3102991"/>
              <a:ext cx="16463737" cy="4387127"/>
              <a:chOff x="795563" y="3102991"/>
              <a:chExt cx="16463737" cy="4387127"/>
            </a:xfrm>
          </p:grpSpPr>
          <p:grpSp>
            <p:nvGrpSpPr>
              <p:cNvPr id="39" name="Group 4">
                <a:extLst>
                  <a:ext uri="{FF2B5EF4-FFF2-40B4-BE49-F238E27FC236}">
                    <a16:creationId xmlns:a16="http://schemas.microsoft.com/office/drawing/2014/main" id="{C2F72AE7-92BD-BC21-8DC0-ADF595B3B7F7}"/>
                  </a:ext>
                </a:extLst>
              </p:cNvPr>
              <p:cNvGrpSpPr/>
              <p:nvPr/>
            </p:nvGrpSpPr>
            <p:grpSpPr>
              <a:xfrm>
                <a:off x="795563" y="3102991"/>
                <a:ext cx="3972313" cy="3972313"/>
                <a:chOff x="0" y="0"/>
                <a:chExt cx="812800" cy="812800"/>
              </a:xfrm>
            </p:grpSpPr>
            <p:sp>
              <p:nvSpPr>
                <p:cNvPr id="56" name="Freeform 5">
                  <a:extLst>
                    <a:ext uri="{FF2B5EF4-FFF2-40B4-BE49-F238E27FC236}">
                      <a16:creationId xmlns:a16="http://schemas.microsoft.com/office/drawing/2014/main" id="{8A184D4C-A672-6CFB-B9C0-CFEFFD14918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p:spPr>
            </p:sp>
            <p:sp>
              <p:nvSpPr>
                <p:cNvPr id="57" name="TextBox 6">
                  <a:extLst>
                    <a:ext uri="{FF2B5EF4-FFF2-40B4-BE49-F238E27FC236}">
                      <a16:creationId xmlns:a16="http://schemas.microsoft.com/office/drawing/2014/main" id="{FE4907D0-25EF-D464-7FCF-6D2A3E8DCC88}"/>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0" name="Group 10">
                <a:extLst>
                  <a:ext uri="{FF2B5EF4-FFF2-40B4-BE49-F238E27FC236}">
                    <a16:creationId xmlns:a16="http://schemas.microsoft.com/office/drawing/2014/main" id="{FEB54FF2-0AD2-CB40-3B0A-64419A60C42F}"/>
                  </a:ext>
                </a:extLst>
              </p:cNvPr>
              <p:cNvGrpSpPr/>
              <p:nvPr/>
            </p:nvGrpSpPr>
            <p:grpSpPr>
              <a:xfrm>
                <a:off x="5633779" y="3102991"/>
                <a:ext cx="3972313" cy="3972313"/>
                <a:chOff x="0" y="0"/>
                <a:chExt cx="812800" cy="812800"/>
              </a:xfrm>
            </p:grpSpPr>
            <p:sp>
              <p:nvSpPr>
                <p:cNvPr id="54" name="Freeform 11">
                  <a:extLst>
                    <a:ext uri="{FF2B5EF4-FFF2-40B4-BE49-F238E27FC236}">
                      <a16:creationId xmlns:a16="http://schemas.microsoft.com/office/drawing/2014/main" id="{E83A5DCE-970A-E584-3BE7-F513E2565F6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p:spPr>
            </p:sp>
            <p:sp>
              <p:nvSpPr>
                <p:cNvPr id="55" name="TextBox 12">
                  <a:extLst>
                    <a:ext uri="{FF2B5EF4-FFF2-40B4-BE49-F238E27FC236}">
                      <a16:creationId xmlns:a16="http://schemas.microsoft.com/office/drawing/2014/main" id="{A2483C18-88EE-995E-6908-1A151B60D3BE}"/>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1" name="Group 13">
                <a:extLst>
                  <a:ext uri="{FF2B5EF4-FFF2-40B4-BE49-F238E27FC236}">
                    <a16:creationId xmlns:a16="http://schemas.microsoft.com/office/drawing/2014/main" id="{67B311A3-A52D-B577-51C5-013FAC2F1606}"/>
                  </a:ext>
                </a:extLst>
              </p:cNvPr>
              <p:cNvGrpSpPr/>
              <p:nvPr/>
            </p:nvGrpSpPr>
            <p:grpSpPr>
              <a:xfrm>
                <a:off x="8162212" y="3517805"/>
                <a:ext cx="3972313" cy="3972313"/>
                <a:chOff x="0" y="0"/>
                <a:chExt cx="812800" cy="812800"/>
              </a:xfrm>
            </p:grpSpPr>
            <p:sp>
              <p:nvSpPr>
                <p:cNvPr id="52" name="Freeform 14">
                  <a:extLst>
                    <a:ext uri="{FF2B5EF4-FFF2-40B4-BE49-F238E27FC236}">
                      <a16:creationId xmlns:a16="http://schemas.microsoft.com/office/drawing/2014/main" id="{714F0256-EE81-7676-9D58-C39C773AEE9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p:spPr>
            </p:sp>
            <p:sp>
              <p:nvSpPr>
                <p:cNvPr id="53" name="TextBox 15">
                  <a:extLst>
                    <a:ext uri="{FF2B5EF4-FFF2-40B4-BE49-F238E27FC236}">
                      <a16:creationId xmlns:a16="http://schemas.microsoft.com/office/drawing/2014/main" id="{15D38DEB-69D1-3AF5-9867-4FE17D5D661C}"/>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2" name="Group 16">
                <a:extLst>
                  <a:ext uri="{FF2B5EF4-FFF2-40B4-BE49-F238E27FC236}">
                    <a16:creationId xmlns:a16="http://schemas.microsoft.com/office/drawing/2014/main" id="{381EAA09-CA01-4FCB-2260-FE127D3297C2}"/>
                  </a:ext>
                </a:extLst>
              </p:cNvPr>
              <p:cNvGrpSpPr/>
              <p:nvPr/>
            </p:nvGrpSpPr>
            <p:grpSpPr>
              <a:xfrm>
                <a:off x="10763528" y="3102991"/>
                <a:ext cx="3972313" cy="3972313"/>
                <a:chOff x="0" y="0"/>
                <a:chExt cx="812800" cy="812800"/>
              </a:xfrm>
            </p:grpSpPr>
            <p:sp>
              <p:nvSpPr>
                <p:cNvPr id="50" name="Freeform 17">
                  <a:extLst>
                    <a:ext uri="{FF2B5EF4-FFF2-40B4-BE49-F238E27FC236}">
                      <a16:creationId xmlns:a16="http://schemas.microsoft.com/office/drawing/2014/main" id="{89D27F12-EA3C-DB9D-50E0-3B56812633D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p:spPr>
            </p:sp>
            <p:sp>
              <p:nvSpPr>
                <p:cNvPr id="51" name="TextBox 18">
                  <a:extLst>
                    <a:ext uri="{FF2B5EF4-FFF2-40B4-BE49-F238E27FC236}">
                      <a16:creationId xmlns:a16="http://schemas.microsoft.com/office/drawing/2014/main" id="{23A50D0E-26DE-5E12-F791-E807282D1F0B}"/>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43" name="Group 19">
                <a:extLst>
                  <a:ext uri="{FF2B5EF4-FFF2-40B4-BE49-F238E27FC236}">
                    <a16:creationId xmlns:a16="http://schemas.microsoft.com/office/drawing/2014/main" id="{1BE52C98-9C9D-6BC2-403C-D8145194695A}"/>
                  </a:ext>
                </a:extLst>
              </p:cNvPr>
              <p:cNvGrpSpPr/>
              <p:nvPr/>
            </p:nvGrpSpPr>
            <p:grpSpPr>
              <a:xfrm>
                <a:off x="13286987" y="3517805"/>
                <a:ext cx="3972313" cy="3972313"/>
                <a:chOff x="0" y="0"/>
                <a:chExt cx="812800" cy="812800"/>
              </a:xfrm>
            </p:grpSpPr>
            <p:sp>
              <p:nvSpPr>
                <p:cNvPr id="48" name="Freeform 20">
                  <a:extLst>
                    <a:ext uri="{FF2B5EF4-FFF2-40B4-BE49-F238E27FC236}">
                      <a16:creationId xmlns:a16="http://schemas.microsoft.com/office/drawing/2014/main" id="{9F7E9F58-C569-46B4-FE3D-85AE4A614F4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p:spPr>
            </p:sp>
            <p:sp>
              <p:nvSpPr>
                <p:cNvPr id="49" name="TextBox 21">
                  <a:extLst>
                    <a:ext uri="{FF2B5EF4-FFF2-40B4-BE49-F238E27FC236}">
                      <a16:creationId xmlns:a16="http://schemas.microsoft.com/office/drawing/2014/main" id="{1C01CDD8-CD9F-F605-71BB-C173AF988C98}"/>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44" name="Freeform 22">
                <a:extLst>
                  <a:ext uri="{FF2B5EF4-FFF2-40B4-BE49-F238E27FC236}">
                    <a16:creationId xmlns:a16="http://schemas.microsoft.com/office/drawing/2014/main" id="{DFFFB572-39B9-6C52-C16E-25D458CFAF8F}"/>
                  </a:ext>
                </a:extLst>
              </p:cNvPr>
              <p:cNvSpPr/>
              <p:nvPr/>
            </p:nvSpPr>
            <p:spPr>
              <a:xfrm>
                <a:off x="1513449" y="4317356"/>
                <a:ext cx="7315200" cy="492113"/>
              </a:xfrm>
              <a:custGeom>
                <a:avLst/>
                <a:gdLst/>
                <a:ahLst/>
                <a:cxnLst/>
                <a:rect l="l" t="t" r="r" b="b"/>
                <a:pathLst>
                  <a:path w="7315200" h="492113">
                    <a:moveTo>
                      <a:pt x="0" y="0"/>
                    </a:moveTo>
                    <a:lnTo>
                      <a:pt x="7315200" y="0"/>
                    </a:lnTo>
                    <a:lnTo>
                      <a:pt x="7315200" y="492114"/>
                    </a:lnTo>
                    <a:lnTo>
                      <a:pt x="0" y="49211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45" name="Freeform 23">
                <a:extLst>
                  <a:ext uri="{FF2B5EF4-FFF2-40B4-BE49-F238E27FC236}">
                    <a16:creationId xmlns:a16="http://schemas.microsoft.com/office/drawing/2014/main" id="{29DFFBB3-381A-1972-914B-C06E4DDD19E9}"/>
                  </a:ext>
                </a:extLst>
              </p:cNvPr>
              <p:cNvSpPr/>
              <p:nvPr/>
            </p:nvSpPr>
            <p:spPr>
              <a:xfrm>
                <a:off x="11607403" y="4563413"/>
                <a:ext cx="5333813" cy="492113"/>
              </a:xfrm>
              <a:custGeom>
                <a:avLst/>
                <a:gdLst/>
                <a:ahLst/>
                <a:cxnLst/>
                <a:rect l="l" t="t" r="r" b="b"/>
                <a:pathLst>
                  <a:path w="5333813" h="492113">
                    <a:moveTo>
                      <a:pt x="0" y="0"/>
                    </a:moveTo>
                    <a:lnTo>
                      <a:pt x="5333813" y="0"/>
                    </a:lnTo>
                    <a:lnTo>
                      <a:pt x="5333813" y="492114"/>
                    </a:lnTo>
                    <a:lnTo>
                      <a:pt x="0" y="492114"/>
                    </a:lnTo>
                    <a:lnTo>
                      <a:pt x="0" y="0"/>
                    </a:lnTo>
                    <a:close/>
                  </a:path>
                </a:pathLst>
              </a:custGeom>
              <a:blipFill>
                <a:blip r:embed="rId8">
                  <a:extLst>
                    <a:ext uri="{96DAC541-7B7A-43D3-8B79-37D633B846F1}">
                      <asvg:svgBlip xmlns:asvg="http://schemas.microsoft.com/office/drawing/2016/SVG/main" xmlns="" r:embed="rId9"/>
                    </a:ext>
                  </a:extLst>
                </a:blip>
                <a:stretch>
                  <a:fillRect r="-37147"/>
                </a:stretch>
              </a:blipFill>
            </p:spPr>
          </p:sp>
          <p:sp>
            <p:nvSpPr>
              <p:cNvPr id="46" name="Freeform 24">
                <a:extLst>
                  <a:ext uri="{FF2B5EF4-FFF2-40B4-BE49-F238E27FC236}">
                    <a16:creationId xmlns:a16="http://schemas.microsoft.com/office/drawing/2014/main" id="{A09517F5-6C21-BF29-E46E-26BADF804C64}"/>
                  </a:ext>
                </a:extLst>
              </p:cNvPr>
              <p:cNvSpPr/>
              <p:nvPr/>
            </p:nvSpPr>
            <p:spPr>
              <a:xfrm>
                <a:off x="1226018"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47" name="Freeform 25">
                <a:extLst>
                  <a:ext uri="{FF2B5EF4-FFF2-40B4-BE49-F238E27FC236}">
                    <a16:creationId xmlns:a16="http://schemas.microsoft.com/office/drawing/2014/main" id="{F25F769D-FD43-B32A-1571-151314EBD162}"/>
                  </a:ext>
                </a:extLst>
              </p:cNvPr>
              <p:cNvSpPr/>
              <p:nvPr/>
            </p:nvSpPr>
            <p:spPr>
              <a:xfrm>
                <a:off x="9027432" y="5369852"/>
                <a:ext cx="7315200" cy="1143000"/>
              </a:xfrm>
              <a:custGeom>
                <a:avLst/>
                <a:gdLst/>
                <a:ahLst/>
                <a:cxnLst/>
                <a:rect l="l" t="t" r="r" b="b"/>
                <a:pathLst>
                  <a:path w="7315200" h="1143000">
                    <a:moveTo>
                      <a:pt x="0" y="0"/>
                    </a:moveTo>
                    <a:lnTo>
                      <a:pt x="7315200" y="0"/>
                    </a:lnTo>
                    <a:lnTo>
                      <a:pt x="7315200" y="1143000"/>
                    </a:lnTo>
                    <a:lnTo>
                      <a:pt x="0" y="11430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grpSp>
    </p:spTree>
    <p:custDataLst>
      <p:tags r:id="rId1"/>
    </p:custDataLst>
    <p:extLst>
      <p:ext uri="{BB962C8B-B14F-4D97-AF65-F5344CB8AC3E}">
        <p14:creationId xmlns:p14="http://schemas.microsoft.com/office/powerpoint/2010/main" val="170754098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B6284845-F553-4657-AF16-C8BB1F067235"/>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s\uFFFD\u001Bj{5EFFD1BA-C689-4D47-B5E4-1ADE8129419F}&quot;,&quot;C:\\Users\\LIEN THANH\\Desktop\\WEB CHUYÊN\\- Giáo viên Phạm Thị Thanh Vân&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iếng anh 5 Unit 15 Lesson 1 Period 2"/>
</p:tagLst>
</file>

<file path=ppt/tags/tag10.xml><?xml version="1.0" encoding="utf-8"?>
<p:tagLst xmlns:a="http://schemas.openxmlformats.org/drawingml/2006/main" xmlns:r="http://schemas.openxmlformats.org/officeDocument/2006/relationships" xmlns:p="http://schemas.openxmlformats.org/presentationml/2006/main">
  <p:tag name="GENSWF_SLIDE_UID" val="{7F82548C-6E48-4CC1-88D8-FAE156470C2B}:436"/>
</p:tagLst>
</file>

<file path=ppt/tags/tag11.xml><?xml version="1.0" encoding="utf-8"?>
<p:tagLst xmlns:a="http://schemas.openxmlformats.org/drawingml/2006/main" xmlns:r="http://schemas.openxmlformats.org/officeDocument/2006/relationships" xmlns:p="http://schemas.openxmlformats.org/presentationml/2006/main">
  <p:tag name="GENSWF_SLIDE_UID" val="{C061CD32-799E-4AB7-B654-1599E65A967D}:465"/>
</p:tagLst>
</file>

<file path=ppt/tags/tag12.xml><?xml version="1.0" encoding="utf-8"?>
<p:tagLst xmlns:a="http://schemas.openxmlformats.org/drawingml/2006/main" xmlns:r="http://schemas.openxmlformats.org/officeDocument/2006/relationships" xmlns:p="http://schemas.openxmlformats.org/presentationml/2006/main">
  <p:tag name="GENSWF_SLIDE_UID" val="{4011122B-23FE-44E9-9794-38183BBC1E08}:470"/>
</p:tagLst>
</file>

<file path=ppt/tags/tag13.xml><?xml version="1.0" encoding="utf-8"?>
<p:tagLst xmlns:a="http://schemas.openxmlformats.org/drawingml/2006/main" xmlns:r="http://schemas.openxmlformats.org/officeDocument/2006/relationships" xmlns:p="http://schemas.openxmlformats.org/presentationml/2006/main">
  <p:tag name="GENSWF_SLIDE_UID" val="{4572D2FB-A283-4199-AFCA-9F3F2838E2D6}:471"/>
</p:tagLst>
</file>

<file path=ppt/tags/tag14.xml><?xml version="1.0" encoding="utf-8"?>
<p:tagLst xmlns:a="http://schemas.openxmlformats.org/drawingml/2006/main" xmlns:r="http://schemas.openxmlformats.org/officeDocument/2006/relationships" xmlns:p="http://schemas.openxmlformats.org/presentationml/2006/main">
  <p:tag name="GENSWF_SLIDE_UID" val="{5F3FD9D2-4FFC-4AFE-9B20-DC304E138751}:472"/>
</p:tagLst>
</file>

<file path=ppt/tags/tag15.xml><?xml version="1.0" encoding="utf-8"?>
<p:tagLst xmlns:a="http://schemas.openxmlformats.org/drawingml/2006/main" xmlns:r="http://schemas.openxmlformats.org/officeDocument/2006/relationships" xmlns:p="http://schemas.openxmlformats.org/presentationml/2006/main">
  <p:tag name="GENSWF_SLIDE_UID" val="{A7D8E29C-573F-4BC8-A61F-5E40D14F0298}:463"/>
</p:tagLst>
</file>

<file path=ppt/tags/tag16.xml><?xml version="1.0" encoding="utf-8"?>
<p:tagLst xmlns:a="http://schemas.openxmlformats.org/drawingml/2006/main" xmlns:r="http://schemas.openxmlformats.org/officeDocument/2006/relationships" xmlns:p="http://schemas.openxmlformats.org/presentationml/2006/main">
  <p:tag name="GENSWF_SLIDE_UID" val="{DA4FA529-2CB3-4151-987B-33C1D37220D8}:437"/>
</p:tagLst>
</file>

<file path=ppt/tags/tag17.xml><?xml version="1.0" encoding="utf-8"?>
<p:tagLst xmlns:a="http://schemas.openxmlformats.org/drawingml/2006/main" xmlns:r="http://schemas.openxmlformats.org/officeDocument/2006/relationships" xmlns:p="http://schemas.openxmlformats.org/presentationml/2006/main">
  <p:tag name="GENSWF_SLIDE_UID" val="{E03AC0A8-D376-40FE-B621-E762F03B9CA4}:441"/>
</p:tagLst>
</file>

<file path=ppt/tags/tag18.xml><?xml version="1.0" encoding="utf-8"?>
<p:tagLst xmlns:a="http://schemas.openxmlformats.org/drawingml/2006/main" xmlns:r="http://schemas.openxmlformats.org/officeDocument/2006/relationships" xmlns:p="http://schemas.openxmlformats.org/presentationml/2006/main">
  <p:tag name="GENSWF_SLIDE_UID" val="{297FFBD4-3F48-4DD2-B659-A8F650E14794}:473"/>
</p:tagLst>
</file>

<file path=ppt/tags/tag19.xml><?xml version="1.0" encoding="utf-8"?>
<p:tagLst xmlns:a="http://schemas.openxmlformats.org/drawingml/2006/main" xmlns:r="http://schemas.openxmlformats.org/officeDocument/2006/relationships" xmlns:p="http://schemas.openxmlformats.org/presentationml/2006/main">
  <p:tag name="GENSWF_SLIDE_UID" val="{962DD546-7152-445D-B8CD-99D074AC38C6}:474"/>
</p:tagLst>
</file>

<file path=ppt/tags/tag2.xml><?xml version="1.0" encoding="utf-8"?>
<p:tagLst xmlns:a="http://schemas.openxmlformats.org/drawingml/2006/main" xmlns:r="http://schemas.openxmlformats.org/officeDocument/2006/relationships" xmlns:p="http://schemas.openxmlformats.org/presentationml/2006/main">
  <p:tag name="GENSWF_SLIDE_UID" val="{2D73AC99-1907-4C6B-B72B-19514FC3A2F2}:274"/>
</p:tagLst>
</file>

<file path=ppt/tags/tag20.xml><?xml version="1.0" encoding="utf-8"?>
<p:tagLst xmlns:a="http://schemas.openxmlformats.org/drawingml/2006/main" xmlns:r="http://schemas.openxmlformats.org/officeDocument/2006/relationships" xmlns:p="http://schemas.openxmlformats.org/presentationml/2006/main">
  <p:tag name="GENSWF_SLIDE_UID" val="{603C4D65-1D5E-44E6-BC71-AFEC37E3A4B4}:475"/>
</p:tagLst>
</file>

<file path=ppt/tags/tag21.xml><?xml version="1.0" encoding="utf-8"?>
<p:tagLst xmlns:a="http://schemas.openxmlformats.org/drawingml/2006/main" xmlns:r="http://schemas.openxmlformats.org/officeDocument/2006/relationships" xmlns:p="http://schemas.openxmlformats.org/presentationml/2006/main">
  <p:tag name="GENSWF_SLIDE_UID" val="{B89ED9D5-B2B3-4177-BD1E-428B072DAC7B}:476"/>
</p:tagLst>
</file>

<file path=ppt/tags/tag22.xml><?xml version="1.0" encoding="utf-8"?>
<p:tagLst xmlns:a="http://schemas.openxmlformats.org/drawingml/2006/main" xmlns:r="http://schemas.openxmlformats.org/officeDocument/2006/relationships" xmlns:p="http://schemas.openxmlformats.org/presentationml/2006/main">
  <p:tag name="GENSWF_SLIDE_UID" val="{6724AAD3-01B2-4F5C-AA37-478E411229E2}:477"/>
</p:tagLst>
</file>

<file path=ppt/tags/tag23.xml><?xml version="1.0" encoding="utf-8"?>
<p:tagLst xmlns:a="http://schemas.openxmlformats.org/drawingml/2006/main" xmlns:r="http://schemas.openxmlformats.org/officeDocument/2006/relationships" xmlns:p="http://schemas.openxmlformats.org/presentationml/2006/main">
  <p:tag name="GENSWF_SLIDE_UID" val="{89ED0568-985E-4A79-BE0C-963729497E98}:467"/>
</p:tagLst>
</file>

<file path=ppt/tags/tag24.xml><?xml version="1.0" encoding="utf-8"?>
<p:tagLst xmlns:a="http://schemas.openxmlformats.org/drawingml/2006/main" xmlns:r="http://schemas.openxmlformats.org/officeDocument/2006/relationships" xmlns:p="http://schemas.openxmlformats.org/presentationml/2006/main">
  <p:tag name="GENSWF_SLIDE_UID" val="{4DE663D9-38B8-4511-8125-18015058FFCD}:438"/>
</p:tagLst>
</file>

<file path=ppt/tags/tag25.xml><?xml version="1.0" encoding="utf-8"?>
<p:tagLst xmlns:a="http://schemas.openxmlformats.org/drawingml/2006/main" xmlns:r="http://schemas.openxmlformats.org/officeDocument/2006/relationships" xmlns:p="http://schemas.openxmlformats.org/presentationml/2006/main">
  <p:tag name="GENSWF_SLIDE_UID" val="{F4425CD8-E41B-45C0-9320-370FF6954092}:440"/>
</p:tagLst>
</file>

<file path=ppt/tags/tag26.xml><?xml version="1.0" encoding="utf-8"?>
<p:tagLst xmlns:a="http://schemas.openxmlformats.org/drawingml/2006/main" xmlns:r="http://schemas.openxmlformats.org/officeDocument/2006/relationships" xmlns:p="http://schemas.openxmlformats.org/presentationml/2006/main">
  <p:tag name="GENSWF_SLIDE_UID" val="{4320B0A1-B261-42AD-A9CD-C593FB04FCEF}:478"/>
</p:tagLst>
</file>

<file path=ppt/tags/tag27.xml><?xml version="1.0" encoding="utf-8"?>
<p:tagLst xmlns:a="http://schemas.openxmlformats.org/drawingml/2006/main" xmlns:r="http://schemas.openxmlformats.org/officeDocument/2006/relationships" xmlns:p="http://schemas.openxmlformats.org/presentationml/2006/main">
  <p:tag name="GENSWF_SLIDE_UID" val="{8FCAACCC-200E-40DC-8EA8-EFB0E2E980AB}:479"/>
</p:tagLst>
</file>

<file path=ppt/tags/tag28.xml><?xml version="1.0" encoding="utf-8"?>
<p:tagLst xmlns:a="http://schemas.openxmlformats.org/drawingml/2006/main" xmlns:r="http://schemas.openxmlformats.org/officeDocument/2006/relationships" xmlns:p="http://schemas.openxmlformats.org/presentationml/2006/main">
  <p:tag name="GENSWF_SLIDE_UID" val="{B490BEA5-DB2F-4F9A-AC5D-885DD42B4496}:480"/>
</p:tagLst>
</file>

<file path=ppt/tags/tag29.xml><?xml version="1.0" encoding="utf-8"?>
<p:tagLst xmlns:a="http://schemas.openxmlformats.org/drawingml/2006/main" xmlns:r="http://schemas.openxmlformats.org/officeDocument/2006/relationships" xmlns:p="http://schemas.openxmlformats.org/presentationml/2006/main">
  <p:tag name="GENSWF_SLIDE_UID" val="{98058203-D3B6-4953-9F19-7054A51C97E2}:481"/>
</p:tagLst>
</file>

<file path=ppt/tags/tag3.xml><?xml version="1.0" encoding="utf-8"?>
<p:tagLst xmlns:a="http://schemas.openxmlformats.org/drawingml/2006/main" xmlns:r="http://schemas.openxmlformats.org/officeDocument/2006/relationships" xmlns:p="http://schemas.openxmlformats.org/presentationml/2006/main">
  <p:tag name="GENSWF_SLIDE_UID" val="{38038F7C-1BA2-448E-8DAF-2AC8A98A3841}:256"/>
</p:tagLst>
</file>

<file path=ppt/tags/tag30.xml><?xml version="1.0" encoding="utf-8"?>
<p:tagLst xmlns:a="http://schemas.openxmlformats.org/drawingml/2006/main" xmlns:r="http://schemas.openxmlformats.org/officeDocument/2006/relationships" xmlns:p="http://schemas.openxmlformats.org/presentationml/2006/main">
  <p:tag name="GENSWF_SLIDE_UID" val="{297E4183-5F44-4852-97C2-51AFC74A651F}:482"/>
</p:tagLst>
</file>

<file path=ppt/tags/tag31.xml><?xml version="1.0" encoding="utf-8"?>
<p:tagLst xmlns:a="http://schemas.openxmlformats.org/drawingml/2006/main" xmlns:r="http://schemas.openxmlformats.org/officeDocument/2006/relationships" xmlns:p="http://schemas.openxmlformats.org/presentationml/2006/main">
  <p:tag name="GENSWF_SLIDE_UID" val="{0E20B51B-F16F-4531-9F21-049320451BE7}:484"/>
</p:tagLst>
</file>

<file path=ppt/tags/tag32.xml><?xml version="1.0" encoding="utf-8"?>
<p:tagLst xmlns:a="http://schemas.openxmlformats.org/drawingml/2006/main" xmlns:r="http://schemas.openxmlformats.org/officeDocument/2006/relationships" xmlns:p="http://schemas.openxmlformats.org/presentationml/2006/main">
  <p:tag name="GENSWF_SLIDE_UID" val="{CADCE390-8F9B-4B55-A7E1-AF89D3CD22EE}:468"/>
</p:tagLst>
</file>

<file path=ppt/tags/tag33.xml><?xml version="1.0" encoding="utf-8"?>
<p:tagLst xmlns:a="http://schemas.openxmlformats.org/drawingml/2006/main" xmlns:r="http://schemas.openxmlformats.org/officeDocument/2006/relationships" xmlns:p="http://schemas.openxmlformats.org/presentationml/2006/main">
  <p:tag name="GENSWF_SLIDE_UID" val="{7DDF80E0-456C-456C-B66C-BBDFEFCCE84B}:439"/>
</p:tagLst>
</file>

<file path=ppt/tags/tag34.xml><?xml version="1.0" encoding="utf-8"?>
<p:tagLst xmlns:a="http://schemas.openxmlformats.org/drawingml/2006/main" xmlns:r="http://schemas.openxmlformats.org/officeDocument/2006/relationships" xmlns:p="http://schemas.openxmlformats.org/presentationml/2006/main">
  <p:tag name="GENSWF_SLIDE_UID" val="{F50F2E87-26F9-475D-A65F-8F4E28A8388B}:485"/>
</p:tagLst>
</file>

<file path=ppt/tags/tag35.xml><?xml version="1.0" encoding="utf-8"?>
<p:tagLst xmlns:a="http://schemas.openxmlformats.org/drawingml/2006/main" xmlns:r="http://schemas.openxmlformats.org/officeDocument/2006/relationships" xmlns:p="http://schemas.openxmlformats.org/presentationml/2006/main">
  <p:tag name="GENSWF_SLIDE_UID" val="{D6CD10B9-7B8D-41F7-8300-B551D235BC03}:486"/>
</p:tagLst>
</file>

<file path=ppt/tags/tag36.xml><?xml version="1.0" encoding="utf-8"?>
<p:tagLst xmlns:a="http://schemas.openxmlformats.org/drawingml/2006/main" xmlns:r="http://schemas.openxmlformats.org/officeDocument/2006/relationships" xmlns:p="http://schemas.openxmlformats.org/presentationml/2006/main">
  <p:tag name="GENSWF_SLIDE_UID" val="{8DF3D632-0D23-4F3C-9D54-200DACF7CCBD}:258"/>
</p:tagLst>
</file>

<file path=ppt/tags/tag37.xml><?xml version="1.0" encoding="utf-8"?>
<p:tagLst xmlns:a="http://schemas.openxmlformats.org/drawingml/2006/main" xmlns:r="http://schemas.openxmlformats.org/officeDocument/2006/relationships" xmlns:p="http://schemas.openxmlformats.org/presentationml/2006/main">
  <p:tag name="GENSWF_SLIDE_UID" val="{0F1A7547-CEAA-48A8-A309-6AE11F252AF5}:487"/>
</p:tagLst>
</file>

<file path=ppt/tags/tag38.xml><?xml version="1.0" encoding="utf-8"?>
<p:tagLst xmlns:a="http://schemas.openxmlformats.org/drawingml/2006/main" xmlns:r="http://schemas.openxmlformats.org/officeDocument/2006/relationships" xmlns:p="http://schemas.openxmlformats.org/presentationml/2006/main">
  <p:tag name="GENSWF_SLIDE_UID" val="{8B6E3367-12C2-43E2-8060-8A635427D68D}:488"/>
</p:tagLst>
</file>

<file path=ppt/tags/tag39.xml><?xml version="1.0" encoding="utf-8"?>
<p:tagLst xmlns:a="http://schemas.openxmlformats.org/drawingml/2006/main" xmlns:r="http://schemas.openxmlformats.org/officeDocument/2006/relationships" xmlns:p="http://schemas.openxmlformats.org/presentationml/2006/main">
  <p:tag name="GENSWF_SLIDE_UID" val="{1943467C-35F7-43A9-B037-5799572AE24D}:489"/>
</p:tagLst>
</file>

<file path=ppt/tags/tag4.xml><?xml version="1.0" encoding="utf-8"?>
<p:tagLst xmlns:a="http://schemas.openxmlformats.org/drawingml/2006/main" xmlns:r="http://schemas.openxmlformats.org/officeDocument/2006/relationships" xmlns:p="http://schemas.openxmlformats.org/presentationml/2006/main">
  <p:tag name="GENSWF_SLIDE_UID" val="{963DD9E7-B615-46E2-9F6E-B755BBBBB207}:257"/>
</p:tagLst>
</file>

<file path=ppt/tags/tag40.xml><?xml version="1.0" encoding="utf-8"?>
<p:tagLst xmlns:a="http://schemas.openxmlformats.org/drawingml/2006/main" xmlns:r="http://schemas.openxmlformats.org/officeDocument/2006/relationships" xmlns:p="http://schemas.openxmlformats.org/presentationml/2006/main">
  <p:tag name="GENSWF_SLIDE_UID" val="{A26910F5-89BE-4901-812A-7C7300589871}:490"/>
</p:tagLst>
</file>

<file path=ppt/tags/tag41.xml><?xml version="1.0" encoding="utf-8"?>
<p:tagLst xmlns:a="http://schemas.openxmlformats.org/drawingml/2006/main" xmlns:r="http://schemas.openxmlformats.org/officeDocument/2006/relationships" xmlns:p="http://schemas.openxmlformats.org/presentationml/2006/main">
  <p:tag name="GENSWF_SLIDE_UID" val="{2FACFE47-F111-4E90-88CE-A79587CD1A1F}:491"/>
</p:tagLst>
</file>

<file path=ppt/tags/tag42.xml><?xml version="1.0" encoding="utf-8"?>
<p:tagLst xmlns:a="http://schemas.openxmlformats.org/drawingml/2006/main" xmlns:r="http://schemas.openxmlformats.org/officeDocument/2006/relationships" xmlns:p="http://schemas.openxmlformats.org/presentationml/2006/main">
  <p:tag name="GENSWF_SLIDE_UID" val="{E8B7EFAC-5456-472B-B8CF-207028C7A440}:466"/>
</p:tagLst>
</file>

<file path=ppt/tags/tag43.xml><?xml version="1.0" encoding="utf-8"?>
<p:tagLst xmlns:a="http://schemas.openxmlformats.org/drawingml/2006/main" xmlns:r="http://schemas.openxmlformats.org/officeDocument/2006/relationships" xmlns:p="http://schemas.openxmlformats.org/presentationml/2006/main">
  <p:tag name="GENSWF_SLIDE_UID" val="{43973812-3AA8-4A8D-A264-E51240D11F37}:509"/>
</p:tagLst>
</file>

<file path=ppt/tags/tag5.xml><?xml version="1.0" encoding="utf-8"?>
<p:tagLst xmlns:a="http://schemas.openxmlformats.org/drawingml/2006/main" xmlns:r="http://schemas.openxmlformats.org/officeDocument/2006/relationships" xmlns:p="http://schemas.openxmlformats.org/presentationml/2006/main">
  <p:tag name="GENSWF_SLIDE_UID" val="{69F72494-2174-4A17-8A90-F244C92F4074}:435"/>
</p:tagLst>
</file>

<file path=ppt/tags/tag6.xml><?xml version="1.0" encoding="utf-8"?>
<p:tagLst xmlns:a="http://schemas.openxmlformats.org/drawingml/2006/main" xmlns:r="http://schemas.openxmlformats.org/officeDocument/2006/relationships" xmlns:p="http://schemas.openxmlformats.org/presentationml/2006/main">
  <p:tag name="GENSWF_SLIDE_UID" val="{93D3391F-9916-40C1-AB30-93878C134D5D}:469"/>
</p:tagLst>
</file>

<file path=ppt/tags/tag7.xml><?xml version="1.0" encoding="utf-8"?>
<p:tagLst xmlns:a="http://schemas.openxmlformats.org/drawingml/2006/main" xmlns:r="http://schemas.openxmlformats.org/officeDocument/2006/relationships" xmlns:p="http://schemas.openxmlformats.org/presentationml/2006/main">
  <p:tag name="GENSWF_SLIDE_UID" val="{807B32BB-937B-4AAF-81CE-E6F62F7388F5}:262"/>
</p:tagLst>
</file>

<file path=ppt/tags/tag8.xml><?xml version="1.0" encoding="utf-8"?>
<p:tagLst xmlns:a="http://schemas.openxmlformats.org/drawingml/2006/main" xmlns:r="http://schemas.openxmlformats.org/officeDocument/2006/relationships" xmlns:p="http://schemas.openxmlformats.org/presentationml/2006/main">
  <p:tag name="GENSWF_SLIDE_UID" val="{9DFA77C8-952E-427A-9EE5-7B459048EE3F}:263"/>
</p:tagLst>
</file>

<file path=ppt/tags/tag9.xml><?xml version="1.0" encoding="utf-8"?>
<p:tagLst xmlns:a="http://schemas.openxmlformats.org/drawingml/2006/main" xmlns:r="http://schemas.openxmlformats.org/officeDocument/2006/relationships" xmlns:p="http://schemas.openxmlformats.org/presentationml/2006/main">
  <p:tag name="GENSWF_SLIDE_UID" val="{451897B7-DAA8-4F52-9CEC-E607043BB27B}:26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457</TotalTime>
  <Words>1056</Words>
  <Application>Microsoft Office PowerPoint</Application>
  <PresentationFormat>Custom</PresentationFormat>
  <Paragraphs>182</Paragraphs>
  <Slides>42</Slides>
  <Notes>26</Notes>
  <HiddenSlides>0</HiddenSlides>
  <MMClips>37</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42</vt:i4>
      </vt:variant>
    </vt:vector>
  </HeadingPairs>
  <TitlesOfParts>
    <vt:vector size="58" baseType="lpstr">
      <vt:lpstr>Kristen ITC</vt:lpstr>
      <vt:lpstr>Times New Roman</vt:lpstr>
      <vt:lpstr>Modern Love</vt:lpstr>
      <vt:lpstr>Congenial Black</vt:lpstr>
      <vt:lpstr>Arial</vt:lpstr>
      <vt:lpstr>Suranna</vt:lpstr>
      <vt:lpstr>Congenial</vt:lpstr>
      <vt:lpstr>Calibri</vt:lpstr>
      <vt:lpstr>Bryndan Write Bold</vt:lpstr>
      <vt:lpstr>Bryndan Write</vt:lpstr>
      <vt:lpstr>Arial Rounded MT Bold</vt:lpstr>
      <vt:lpstr>Baekmuk Headline</vt:lpstr>
      <vt:lpstr>Wingdings</vt:lpstr>
      <vt:lpstr>DM Sans</vt:lpstr>
      <vt:lpstr>Gliker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Tiếng anh 5 Unit 15 Lesson 1 Period 2</dc:title>
  <dc:creator>TRANGNHD</dc:creator>
  <cp:lastModifiedBy>LIEN THANH</cp:lastModifiedBy>
  <cp:revision>18</cp:revision>
  <dcterms:created xsi:type="dcterms:W3CDTF">2006-08-16T00:00:00Z</dcterms:created>
  <dcterms:modified xsi:type="dcterms:W3CDTF">2025-03-21T14:22:28Z</dcterms:modified>
  <dc:identifier>DAF0T6VNcfU</dc:identifier>
</cp:coreProperties>
</file>