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509" r:id="rId49"/>
  </p:sldIdLst>
  <p:sldSz cx="18288000" cy="10287000"/>
  <p:notesSz cx="6858000" cy="9144000"/>
  <p:embeddedFontLst>
    <p:embeddedFont>
      <p:font typeface="Mali" panose="00000500000000000000" charset="-34"/>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Schoolbell" panose="02000000000000000000" charset="0"/>
      <p:regular r:id="rId59"/>
    </p:embeddedFont>
    <p:embeddedFont>
      <p:font typeface="Suranna" panose="02000600000000000000" charset="0"/>
      <p:regular r:id="rId60"/>
    </p:embeddedFont>
  </p:embeddedFontLst>
  <p:custDataLst>
    <p:tags r:id="rId6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jXKhbIOHPsWnB/ebuv6PoLWuOR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78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Play the recording again and have pupils sing the whole song while clapping their hands. </a:t>
            </a:r>
            <a:endParaRPr sz="1800">
              <a:latin typeface="Times New Roman"/>
              <a:ea typeface="Times New Roman"/>
              <a:cs typeface="Times New Roman"/>
              <a:sym typeface="Times New Roman"/>
            </a:endParaRPr>
          </a:p>
        </p:txBody>
      </p:sp>
      <p:sp>
        <p:nvSpPr>
          <p:cNvPr id="381" name="Google Shape;3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Invite a few groups to the front of the class to sing the song. The class may sing along and clap to reinforce the activity.</a:t>
            </a:r>
            <a:endParaRPr/>
          </a:p>
        </p:txBody>
      </p:sp>
      <p:sp>
        <p:nvSpPr>
          <p:cNvPr id="404" name="Google Shape;4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look at Pictures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b, </a:t>
            </a:r>
            <a:r>
              <a:rPr lang="en-US" sz="1800">
                <a:solidFill>
                  <a:srgbClr val="000000"/>
                </a:solidFill>
                <a:latin typeface="Times New Roman"/>
                <a:ea typeface="Times New Roman"/>
                <a:cs typeface="Times New Roman"/>
                <a:sym typeface="Times New Roman"/>
              </a:rPr>
              <a:t>and identify the characters in the pictures. Have them say what they can see in the thought bubbles.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79" name="Google Shape;4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7" name="Google Shape;49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15" name="Google Shape;5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Invite a few pairs to the front of the class to listen and repeat the sentences in the recording. Give corrections and feedback where necessary.</a:t>
            </a:r>
            <a:endParaRPr sz="1800">
              <a:latin typeface="Times New Roman"/>
              <a:ea typeface="Times New Roman"/>
              <a:cs typeface="Times New Roman"/>
              <a:sym typeface="Times New Roman"/>
            </a:endParaRPr>
          </a:p>
          <a:p>
            <a:pPr marL="0" lvl="0" indent="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Direct pupils’ attention to the advice </a:t>
            </a:r>
            <a:r>
              <a:rPr lang="en-US" sz="1800" i="1">
                <a:solidFill>
                  <a:srgbClr val="000000"/>
                </a:solidFill>
                <a:latin typeface="Times New Roman"/>
                <a:ea typeface="Times New Roman"/>
                <a:cs typeface="Times New Roman"/>
                <a:sym typeface="Times New Roman"/>
              </a:rPr>
              <a:t>You should go to the dentist</a:t>
            </a:r>
            <a:r>
              <a:rPr lang="en-US" sz="1800">
                <a:solidFill>
                  <a:srgbClr val="000000"/>
                </a:solidFill>
                <a:latin typeface="Times New Roman"/>
                <a:ea typeface="Times New Roman"/>
                <a:cs typeface="Times New Roman"/>
                <a:sym typeface="Times New Roman"/>
              </a:rPr>
              <a:t>? and the response </a:t>
            </a:r>
            <a:r>
              <a:rPr lang="en-US" sz="1800" i="1">
                <a:solidFill>
                  <a:srgbClr val="000000"/>
                </a:solidFill>
                <a:latin typeface="Times New Roman"/>
                <a:ea typeface="Times New Roman"/>
                <a:cs typeface="Times New Roman"/>
                <a:sym typeface="Times New Roman"/>
              </a:rPr>
              <a:t>Thanks for your advice. </a:t>
            </a:r>
            <a:r>
              <a:rPr lang="en-US" sz="1800">
                <a:solidFill>
                  <a:srgbClr val="000000"/>
                </a:solidFill>
                <a:latin typeface="Times New Roman"/>
                <a:ea typeface="Times New Roman"/>
                <a:cs typeface="Times New Roman"/>
                <a:sym typeface="Times New Roman"/>
              </a:rPr>
              <a:t>Tell pupils that they are advice and a response about health problems. </a:t>
            </a:r>
            <a:endParaRPr/>
          </a:p>
        </p:txBody>
      </p:sp>
      <p:sp>
        <p:nvSpPr>
          <p:cNvPr id="533" name="Google Shape;5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a:solidFill>
                  <a:srgbClr val="000000"/>
                </a:solidFill>
                <a:latin typeface="Times New Roman"/>
                <a:ea typeface="Times New Roman"/>
                <a:cs typeface="Times New Roman"/>
                <a:sym typeface="Times New Roman"/>
              </a:rPr>
              <a:t>Have pupils look at the pictures and say what they can see. </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90" name="Google Shape;5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point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listen to the recording and repeat the phrase </a:t>
            </a:r>
            <a:r>
              <a:rPr lang="en-US" sz="1800" i="1">
                <a:solidFill>
                  <a:srgbClr val="000000"/>
                </a:solidFill>
                <a:latin typeface="Times New Roman"/>
                <a:ea typeface="Times New Roman"/>
                <a:cs typeface="Times New Roman"/>
                <a:sym typeface="Times New Roman"/>
              </a:rPr>
              <a:t>go to the dentist </a:t>
            </a:r>
            <a:r>
              <a:rPr lang="en-US" sz="1800">
                <a:solidFill>
                  <a:srgbClr val="000000"/>
                </a:solidFill>
                <a:latin typeface="Times New Roman"/>
                <a:ea typeface="Times New Roman"/>
                <a:cs typeface="Times New Roman"/>
                <a:sym typeface="Times New Roman"/>
              </a:rPr>
              <a:t>several times.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 Have the class repeat the phrases.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05" name="Google Shape;60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18" name="Google Shape;61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31" name="Google Shape;63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44" name="Google Shape;64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Point at the advice pattern </a:t>
            </a:r>
            <a:r>
              <a:rPr lang="en-US" sz="1800" i="1">
                <a:solidFill>
                  <a:srgbClr val="000000"/>
                </a:solidFill>
                <a:latin typeface="Times New Roman"/>
                <a:ea typeface="Times New Roman"/>
                <a:cs typeface="Times New Roman"/>
                <a:sym typeface="Times New Roman"/>
              </a:rPr>
              <a:t>You should ____. </a:t>
            </a:r>
            <a:r>
              <a:rPr lang="en-US" sz="1800">
                <a:solidFill>
                  <a:srgbClr val="000000"/>
                </a:solidFill>
                <a:latin typeface="Times New Roman"/>
                <a:ea typeface="Times New Roman"/>
                <a:cs typeface="Times New Roman"/>
                <a:sym typeface="Times New Roman"/>
              </a:rPr>
              <a:t>Read it aloud and have pupils repeat it. Follow the same procedure with the response </a:t>
            </a:r>
            <a:r>
              <a:rPr lang="en-US" sz="1800" i="1">
                <a:solidFill>
                  <a:srgbClr val="000000"/>
                </a:solidFill>
                <a:latin typeface="Times New Roman"/>
                <a:ea typeface="Times New Roman"/>
                <a:cs typeface="Times New Roman"/>
                <a:sym typeface="Times New Roman"/>
              </a:rPr>
              <a:t>Thanks for your advice.</a:t>
            </a:r>
            <a:endParaRPr/>
          </a:p>
          <a:p>
            <a:pPr marL="0" lvl="0" indent="0" algn="l" rtl="0">
              <a:spcBef>
                <a:spcPts val="0"/>
              </a:spcBef>
              <a:spcAft>
                <a:spcPts val="0"/>
              </a:spcAft>
              <a:buNone/>
            </a:pPr>
            <a:endParaRPr/>
          </a:p>
        </p:txBody>
      </p:sp>
      <p:sp>
        <p:nvSpPr>
          <p:cNvPr id="657" name="Google Shape;65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76" name="Google Shape;67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97" name="Google Shape;69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18" name="Google Shape;71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39" name="Google Shape;73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Divide the class into two groups to take turns repeating the advice and the responses for Pictures </a:t>
            </a:r>
            <a:r>
              <a:rPr lang="en-US" sz="1800" b="1">
                <a:solidFill>
                  <a:srgbClr val="000000"/>
                </a:solidFill>
                <a:latin typeface="Times New Roman"/>
                <a:ea typeface="Times New Roman"/>
                <a:cs typeface="Times New Roman"/>
                <a:sym typeface="Times New Roman"/>
              </a:rPr>
              <a:t>a - d </a:t>
            </a:r>
            <a:r>
              <a:rPr lang="en-US" sz="1800">
                <a:solidFill>
                  <a:srgbClr val="000000"/>
                </a:solidFill>
                <a:latin typeface="Times New Roman"/>
                <a:ea typeface="Times New Roman"/>
                <a:cs typeface="Times New Roman"/>
                <a:sym typeface="Times New Roman"/>
              </a:rPr>
              <a:t>until they feel confident.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60" name="Google Shape;76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Have pairs of pupils practise advising and responding to the advice with the pictures. Invite a few pairs to point at the pictures and say the questions and the answers in front of the class. Check their pronunciation, give corrections and feedback where necessary. </a:t>
            </a:r>
            <a:endParaRPr/>
          </a:p>
        </p:txBody>
      </p:sp>
      <p:sp>
        <p:nvSpPr>
          <p:cNvPr id="777" name="Google Shape;77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Draw pupils’ attention to the pictures and guess the health problems that the characters have. Read the advice in the first speech bubble aloud and ask pupils to repeat it. Ask pupils to look at the second bubble and identify what the answer should be.</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35" name="Google Shape;83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Have pairs of pupils practise advising and responding to the advice about health problems. Go around the class and provide support when necessary.</a:t>
            </a:r>
            <a:endParaRPr/>
          </a:p>
        </p:txBody>
      </p:sp>
      <p:sp>
        <p:nvSpPr>
          <p:cNvPr id="856" name="Google Shape;85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79" name="Google Shape;87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99" name="Google Shape;89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19" name="Google Shape;91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39" name="Google Shape;93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Pupils guess what the missing words are. </a:t>
            </a:r>
            <a:endParaRPr/>
          </a:p>
        </p:txBody>
      </p:sp>
      <p:sp>
        <p:nvSpPr>
          <p:cNvPr id="285" name="Google Shape;28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Pupils guess what the missing words are. </a:t>
            </a:r>
            <a:endParaRPr/>
          </a:p>
        </p:txBody>
      </p:sp>
      <p:sp>
        <p:nvSpPr>
          <p:cNvPr id="309" name="Google Shape;3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29" name="Google Shape;3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56" name="Google Shape;35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mp3"/><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image" Target="../media/image28.png"/><Relationship Id="rId5" Type="http://schemas.openxmlformats.org/officeDocument/2006/relationships/notesSlide" Target="../notesSlides/notesSlide10.xml"/><Relationship Id="rId10" Type="http://schemas.openxmlformats.org/officeDocument/2006/relationships/image" Target="../media/image30.gif"/><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1.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3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4.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5.png"/><Relationship Id="rId12" Type="http://schemas.openxmlformats.org/officeDocument/2006/relationships/image" Target="../media/image41.gif"/><Relationship Id="rId2" Type="http://schemas.openxmlformats.org/officeDocument/2006/relationships/audio" Target="NULL" TargetMode="External"/><Relationship Id="rId1" Type="http://schemas.openxmlformats.org/officeDocument/2006/relationships/tags" Target="../tags/tag16.xml"/><Relationship Id="rId6" Type="http://schemas.openxmlformats.org/officeDocument/2006/relationships/image" Target="../media/image16.png"/><Relationship Id="rId11" Type="http://schemas.openxmlformats.org/officeDocument/2006/relationships/image" Target="../media/image40.png"/><Relationship Id="rId5" Type="http://schemas.openxmlformats.org/officeDocument/2006/relationships/notesSlide" Target="../notesSlides/notesSlide15.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5.png"/><Relationship Id="rId12" Type="http://schemas.openxmlformats.org/officeDocument/2006/relationships/image" Target="../media/image41.gif"/><Relationship Id="rId2" Type="http://schemas.openxmlformats.org/officeDocument/2006/relationships/audio" Target="NULL" TargetMode="External"/><Relationship Id="rId1" Type="http://schemas.openxmlformats.org/officeDocument/2006/relationships/tags" Target="../tags/tag17.xml"/><Relationship Id="rId6" Type="http://schemas.openxmlformats.org/officeDocument/2006/relationships/image" Target="../media/image16.png"/><Relationship Id="rId11" Type="http://schemas.openxmlformats.org/officeDocument/2006/relationships/image" Target="../media/image42.png"/><Relationship Id="rId5" Type="http://schemas.openxmlformats.org/officeDocument/2006/relationships/notesSlide" Target="../notesSlides/notesSlide16.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5.png"/><Relationship Id="rId12" Type="http://schemas.openxmlformats.org/officeDocument/2006/relationships/image" Target="../media/image44.png"/><Relationship Id="rId2" Type="http://schemas.openxmlformats.org/officeDocument/2006/relationships/audio" Target="NULL" TargetMode="External"/><Relationship Id="rId1" Type="http://schemas.openxmlformats.org/officeDocument/2006/relationships/tags" Target="../tags/tag18.xml"/><Relationship Id="rId6" Type="http://schemas.openxmlformats.org/officeDocument/2006/relationships/image" Target="../media/image16.png"/><Relationship Id="rId11" Type="http://schemas.openxmlformats.org/officeDocument/2006/relationships/image" Target="../media/image43.png"/><Relationship Id="rId5" Type="http://schemas.openxmlformats.org/officeDocument/2006/relationships/notesSlide" Target="../notesSlides/notesSlide17.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45.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9.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0.xml"/><Relationship Id="rId7" Type="http://schemas.openxmlformats.org/officeDocument/2006/relationships/image" Target="../media/image37.png"/><Relationship Id="rId12"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7.png"/><Relationship Id="rId11" Type="http://schemas.openxmlformats.org/officeDocument/2006/relationships/image" Target="../media/image52.png"/><Relationship Id="rId5" Type="http://schemas.openxmlformats.org/officeDocument/2006/relationships/image" Target="../media/image25.png"/><Relationship Id="rId10" Type="http://schemas.openxmlformats.org/officeDocument/2006/relationships/image" Target="../media/image51.png"/><Relationship Id="rId4" Type="http://schemas.openxmlformats.org/officeDocument/2006/relationships/image" Target="../media/image16.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54.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notesSlide" Target="../notesSlides/notesSlide21.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55.png"/><Relationship Id="rId2" Type="http://schemas.openxmlformats.org/officeDocument/2006/relationships/audio" Target="NULL" TargetMode="External"/><Relationship Id="rId1" Type="http://schemas.openxmlformats.org/officeDocument/2006/relationships/tags" Target="../tags/tag23.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notesSlide" Target="../notesSlides/notesSlide22.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56.png"/><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notesSlide" Target="../notesSlides/notesSlide23.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57.png"/><Relationship Id="rId2" Type="http://schemas.openxmlformats.org/officeDocument/2006/relationships/audio" Target="NULL" TargetMode="External"/><Relationship Id="rId1" Type="http://schemas.openxmlformats.org/officeDocument/2006/relationships/tags" Target="../tags/tag25.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notesSlide" Target="../notesSlides/notesSlide24.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26.xml"/><Relationship Id="rId6" Type="http://schemas.openxmlformats.org/officeDocument/2006/relationships/image" Target="../media/image16.png"/><Relationship Id="rId11" Type="http://schemas.openxmlformats.org/officeDocument/2006/relationships/image" Target="../media/image58.png"/><Relationship Id="rId5" Type="http://schemas.openxmlformats.org/officeDocument/2006/relationships/notesSlide" Target="../notesSlides/notesSlide25.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58.png"/><Relationship Id="rId2" Type="http://schemas.openxmlformats.org/officeDocument/2006/relationships/audio" Target="NULL" TargetMode="External"/><Relationship Id="rId1" Type="http://schemas.openxmlformats.org/officeDocument/2006/relationships/tags" Target="../tags/tag27.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notesSlide" Target="../notesSlides/notesSlide26.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37.png"/><Relationship Id="rId1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5.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58.png"/><Relationship Id="rId2" Type="http://schemas.openxmlformats.org/officeDocument/2006/relationships/audio" Target="NULL" TargetMode="External"/><Relationship Id="rId1" Type="http://schemas.openxmlformats.org/officeDocument/2006/relationships/tags" Target="../tags/tag28.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notesSlide" Target="../notesSlides/notesSlide27.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37.png"/><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6.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58.png"/><Relationship Id="rId2" Type="http://schemas.openxmlformats.org/officeDocument/2006/relationships/audio" Target="NULL" TargetMode="External"/><Relationship Id="rId1" Type="http://schemas.openxmlformats.org/officeDocument/2006/relationships/tags" Target="../tags/tag29.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notesSlide" Target="../notesSlides/notesSlide28.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37.png"/><Relationship Id="rId14"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7.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58.png"/><Relationship Id="rId2" Type="http://schemas.openxmlformats.org/officeDocument/2006/relationships/audio" Target="NULL" TargetMode="External"/><Relationship Id="rId1" Type="http://schemas.openxmlformats.org/officeDocument/2006/relationships/tags" Target="../tags/tag30.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notesSlide" Target="../notesSlides/notesSlide29.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37.pn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0.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16.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1.xml"/><Relationship Id="rId7"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58.png"/><Relationship Id="rId5" Type="http://schemas.openxmlformats.org/officeDocument/2006/relationships/image" Target="../media/image25.png"/><Relationship Id="rId10" Type="http://schemas.openxmlformats.org/officeDocument/2006/relationships/image" Target="../media/image66.png"/><Relationship Id="rId4" Type="http://schemas.openxmlformats.org/officeDocument/2006/relationships/image" Target="../media/image16.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notesSlide" Target="../notesSlides/notesSlide32.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45.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3.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4.xml"/><Relationship Id="rId7" Type="http://schemas.openxmlformats.org/officeDocument/2006/relationships/image" Target="../media/image37.png"/><Relationship Id="rId12"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25.png"/><Relationship Id="rId10" Type="http://schemas.openxmlformats.org/officeDocument/2006/relationships/image" Target="../media/image68.png"/><Relationship Id="rId4" Type="http://schemas.openxmlformats.org/officeDocument/2006/relationships/image" Target="../media/image16.pn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69.png"/><Relationship Id="rId3" Type="http://schemas.openxmlformats.org/officeDocument/2006/relationships/notesSlide" Target="../notesSlides/notesSlide35.xml"/><Relationship Id="rId7" Type="http://schemas.openxmlformats.org/officeDocument/2006/relationships/image" Target="../media/image37.png"/><Relationship Id="rId12"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11" Type="http://schemas.openxmlformats.org/officeDocument/2006/relationships/image" Target="../media/image67.png"/><Relationship Id="rId5" Type="http://schemas.openxmlformats.org/officeDocument/2006/relationships/image" Target="../media/image25.png"/><Relationship Id="rId10" Type="http://schemas.openxmlformats.org/officeDocument/2006/relationships/image" Target="../media/image71.png"/><Relationship Id="rId4" Type="http://schemas.openxmlformats.org/officeDocument/2006/relationships/image" Target="../media/image16.png"/><Relationship Id="rId9" Type="http://schemas.openxmlformats.org/officeDocument/2006/relationships/image" Target="../media/image58.png"/><Relationship Id="rId1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6.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25.png"/><Relationship Id="rId10" Type="http://schemas.openxmlformats.org/officeDocument/2006/relationships/image" Target="../media/image67.png"/><Relationship Id="rId4" Type="http://schemas.openxmlformats.org/officeDocument/2006/relationships/image" Target="../media/image16.pn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7.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25.png"/><Relationship Id="rId10" Type="http://schemas.openxmlformats.org/officeDocument/2006/relationships/image" Target="../media/image68.png"/><Relationship Id="rId4" Type="http://schemas.openxmlformats.org/officeDocument/2006/relationships/image" Target="../media/image16.png"/><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8.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7.png"/><Relationship Id="rId5" Type="http://schemas.openxmlformats.org/officeDocument/2006/relationships/image" Target="../media/image25.png"/><Relationship Id="rId10" Type="http://schemas.openxmlformats.org/officeDocument/2006/relationships/image" Target="../media/image69.png"/><Relationship Id="rId4" Type="http://schemas.openxmlformats.org/officeDocument/2006/relationships/image" Target="../media/image16.pn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9.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25.png"/><Relationship Id="rId10" Type="http://schemas.openxmlformats.org/officeDocument/2006/relationships/image" Target="../media/image70.png"/><Relationship Id="rId4" Type="http://schemas.openxmlformats.org/officeDocument/2006/relationships/image" Target="../media/image16.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notesSlide" Target="../notesSlides/notesSlide40.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45.png"/><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42.xml"/><Relationship Id="rId7"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notesSlide" Target="../notesSlides/notesSlide43.xml"/><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73.png"/><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2.png"/><Relationship Id="rId9" Type="http://schemas.openxmlformats.org/officeDocument/2006/relationships/image" Target="../media/image75.png"/><Relationship Id="rId14"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notesSlide" Target="../notesSlides/notesSlide44.xml"/><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image" Target="../media/image73.png"/><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2.png"/><Relationship Id="rId9" Type="http://schemas.openxmlformats.org/officeDocument/2006/relationships/image" Target="../media/image75.png"/><Relationship Id="rId1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7.png"/><Relationship Id="rId3" Type="http://schemas.openxmlformats.org/officeDocument/2006/relationships/notesSlide" Target="../notesSlides/notesSlide45.xml"/><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slideLayout" Target="../slideLayouts/slideLayout1.xml"/><Relationship Id="rId1" Type="http://schemas.openxmlformats.org/officeDocument/2006/relationships/tags" Target="../tags/tag46.xml"/><Relationship Id="rId6" Type="http://schemas.openxmlformats.org/officeDocument/2006/relationships/image" Target="../media/image73.png"/><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2.png"/><Relationship Id="rId9" Type="http://schemas.openxmlformats.org/officeDocument/2006/relationships/image" Target="../media/image75.png"/><Relationship Id="rId14" Type="http://schemas.openxmlformats.org/officeDocument/2006/relationships/image" Target="../media/image6.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8.png"/><Relationship Id="rId3" Type="http://schemas.openxmlformats.org/officeDocument/2006/relationships/notesSlide" Target="../notesSlides/notesSlide46.xml"/><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slideLayout" Target="../slideLayouts/slideLayout1.xml"/><Relationship Id="rId1" Type="http://schemas.openxmlformats.org/officeDocument/2006/relationships/tags" Target="../tags/tag47.xml"/><Relationship Id="rId6" Type="http://schemas.openxmlformats.org/officeDocument/2006/relationships/image" Target="../media/image73.png"/><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2.png"/><Relationship Id="rId9" Type="http://schemas.openxmlformats.org/officeDocument/2006/relationships/image" Target="../media/image75.png"/><Relationship Id="rId1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47.xml"/><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slideLayout" Target="../slideLayouts/slideLayout1.xml"/><Relationship Id="rId1" Type="http://schemas.openxmlformats.org/officeDocument/2006/relationships/tags" Target="../tags/tag48.xml"/><Relationship Id="rId6" Type="http://schemas.openxmlformats.org/officeDocument/2006/relationships/image" Target="../media/image74.png"/><Relationship Id="rId11" Type="http://schemas.openxmlformats.org/officeDocument/2006/relationships/image" Target="../media/image95.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mp3"/><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9.xml"/><Relationship Id="rId6" Type="http://schemas.openxmlformats.org/officeDocument/2006/relationships/image" Target="../media/image18.png"/><Relationship Id="rId11" Type="http://schemas.openxmlformats.org/officeDocument/2006/relationships/image" Target="../media/image28.png"/><Relationship Id="rId5" Type="http://schemas.openxmlformats.org/officeDocument/2006/relationships/notesSlide" Target="../notesSlides/notesSlide8.xml"/><Relationship Id="rId10" Type="http://schemas.openxmlformats.org/officeDocument/2006/relationships/image" Target="../media/image27.png"/><Relationship Id="rId4" Type="http://schemas.openxmlformats.org/officeDocument/2006/relationships/slideLayout" Target="../slideLayouts/slideLayout1.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1.mp3"/><Relationship Id="rId7"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18.png"/><Relationship Id="rId11" Type="http://schemas.openxmlformats.org/officeDocument/2006/relationships/image" Target="../media/image28.png"/><Relationship Id="rId5" Type="http://schemas.openxmlformats.org/officeDocument/2006/relationships/notesSlide" Target="../notesSlides/notesSlide9.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4">
            <a:alphaModFix/>
          </a:blip>
          <a:srcRect/>
          <a:stretch/>
        </p:blipFill>
        <p:spPr>
          <a:xfrm>
            <a:off x="0" y="16328"/>
            <a:ext cx="18288000" cy="10287000"/>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15"/>
          <p:cNvPicPr preferRelativeResize="0"/>
          <p:nvPr/>
        </p:nvPicPr>
        <p:blipFill rotWithShape="1">
          <a:blip r:embed="rId6">
            <a:alphaModFix/>
          </a:blip>
          <a:srcRect/>
          <a:stretch/>
        </p:blipFill>
        <p:spPr>
          <a:xfrm>
            <a:off x="-39976" y="-21637"/>
            <a:ext cx="18327976" cy="10327687"/>
          </a:xfrm>
          <a:prstGeom prst="rect">
            <a:avLst/>
          </a:prstGeom>
          <a:noFill/>
          <a:ln>
            <a:noFill/>
          </a:ln>
        </p:spPr>
      </p:pic>
      <p:sp>
        <p:nvSpPr>
          <p:cNvPr id="384" name="Google Shape;384;p15"/>
          <p:cNvSpPr txBox="1"/>
          <p:nvPr/>
        </p:nvSpPr>
        <p:spPr>
          <a:xfrm>
            <a:off x="4252338" y="1830029"/>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85" name="Google Shape;385;p15"/>
          <p:cNvSpPr txBox="1"/>
          <p:nvPr/>
        </p:nvSpPr>
        <p:spPr>
          <a:xfrm>
            <a:off x="736820" y="3082073"/>
            <a:ext cx="8820855"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go out and play.</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(1) 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not very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(2) ___________.</a:t>
            </a:r>
            <a:endParaRPr/>
          </a:p>
        </p:txBody>
      </p:sp>
      <p:sp>
        <p:nvSpPr>
          <p:cNvPr id="386" name="Google Shape;386;p15"/>
          <p:cNvSpPr/>
          <p:nvPr/>
        </p:nvSpPr>
        <p:spPr>
          <a:xfrm rot="-633684">
            <a:off x="206631" y="96650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87" name="Google Shape;387;p15"/>
          <p:cNvSpPr/>
          <p:nvPr/>
        </p:nvSpPr>
        <p:spPr>
          <a:xfrm rot="1774602">
            <a:off x="10112833" y="-16683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88" name="Google Shape;388;p15"/>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7">
              <a:alphaModFix/>
            </a:blip>
            <a:stretch>
              <a:fillRect/>
            </a:stretch>
          </a:blipFill>
          <a:ln>
            <a:noFill/>
          </a:ln>
        </p:spPr>
      </p:sp>
      <p:sp>
        <p:nvSpPr>
          <p:cNvPr id="389" name="Google Shape;389;p15"/>
          <p:cNvSpPr/>
          <p:nvPr/>
        </p:nvSpPr>
        <p:spPr>
          <a:xfrm rot="279973">
            <a:off x="17410603" y="951727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90" name="Google Shape;390;p15"/>
          <p:cNvSpPr/>
          <p:nvPr/>
        </p:nvSpPr>
        <p:spPr>
          <a:xfrm rot="279973">
            <a:off x="2532949" y="242483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91" name="Google Shape;391;p15"/>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8">
              <a:alphaModFix/>
            </a:blip>
            <a:stretch>
              <a:fillRect/>
            </a:stretch>
          </a:blipFill>
          <a:ln>
            <a:noFill/>
          </a:ln>
        </p:spPr>
      </p:sp>
      <p:sp>
        <p:nvSpPr>
          <p:cNvPr id="392" name="Google Shape;392;p15"/>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Sing and clap</a:t>
            </a:r>
            <a:r>
              <a:rPr lang="en-US" sz="6399">
                <a:solidFill>
                  <a:schemeClr val="lt1"/>
                </a:solidFill>
                <a:latin typeface="Suranna"/>
                <a:ea typeface="Suranna"/>
                <a:cs typeface="Suranna"/>
                <a:sym typeface="Suranna"/>
              </a:rPr>
              <a:t>.</a:t>
            </a:r>
            <a:endParaRPr/>
          </a:p>
        </p:txBody>
      </p:sp>
      <p:pic>
        <p:nvPicPr>
          <p:cNvPr id="393" name="Google Shape;393;p15"/>
          <p:cNvPicPr preferRelativeResize="0"/>
          <p:nvPr/>
        </p:nvPicPr>
        <p:blipFill rotWithShape="1">
          <a:blip r:embed="rId9">
            <a:alphaModFix/>
          </a:blip>
          <a:srcRect/>
          <a:stretch/>
        </p:blipFill>
        <p:spPr>
          <a:xfrm>
            <a:off x="18610989" y="1548294"/>
            <a:ext cx="1528732" cy="1528732"/>
          </a:xfrm>
          <a:prstGeom prst="rect">
            <a:avLst/>
          </a:prstGeom>
          <a:noFill/>
          <a:ln>
            <a:noFill/>
          </a:ln>
        </p:spPr>
      </p:pic>
      <p:sp>
        <p:nvSpPr>
          <p:cNvPr id="394" name="Google Shape;394;p15"/>
          <p:cNvSpPr txBox="1"/>
          <p:nvPr/>
        </p:nvSpPr>
        <p:spPr>
          <a:xfrm>
            <a:off x="10028565" y="4355205"/>
            <a:ext cx="8467027"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play and (3) ________.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(4) ___________.</a:t>
            </a:r>
            <a:endParaRPr/>
          </a:p>
        </p:txBody>
      </p:sp>
      <p:sp>
        <p:nvSpPr>
          <p:cNvPr id="395" name="Google Shape;395;p15"/>
          <p:cNvSpPr/>
          <p:nvPr/>
        </p:nvSpPr>
        <p:spPr>
          <a:xfrm rot="279973">
            <a:off x="14234662" y="122118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96" name="Google Shape;396;p15"/>
          <p:cNvSpPr/>
          <p:nvPr/>
        </p:nvSpPr>
        <p:spPr>
          <a:xfrm rot="279973">
            <a:off x="6117624" y="89992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97" name="Google Shape;397;p15"/>
          <p:cNvSpPr/>
          <p:nvPr/>
        </p:nvSpPr>
        <p:spPr>
          <a:xfrm rot="279973">
            <a:off x="12286549" y="349227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98" name="Google Shape;398;p15"/>
          <p:cNvSpPr/>
          <p:nvPr/>
        </p:nvSpPr>
        <p:spPr>
          <a:xfrm rot="279973">
            <a:off x="17429956" y="580008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99" name="Google Shape;399;p15"/>
          <p:cNvSpPr/>
          <p:nvPr/>
        </p:nvSpPr>
        <p:spPr>
          <a:xfrm rot="279973">
            <a:off x="16670916" y="283677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pic>
        <p:nvPicPr>
          <p:cNvPr id="400" name="Google Shape;400;p15"/>
          <p:cNvPicPr preferRelativeResize="0"/>
          <p:nvPr/>
        </p:nvPicPr>
        <p:blipFill rotWithShape="1">
          <a:blip r:embed="rId10">
            <a:alphaModFix/>
          </a:blip>
          <a:srcRect/>
          <a:stretch/>
        </p:blipFill>
        <p:spPr>
          <a:xfrm>
            <a:off x="5941347" y="78384"/>
            <a:ext cx="1371600" cy="1344168"/>
          </a:xfrm>
          <a:prstGeom prst="rect">
            <a:avLst/>
          </a:prstGeom>
          <a:noFill/>
          <a:ln>
            <a:noFill/>
          </a:ln>
        </p:spPr>
      </p:pic>
      <p:pic>
        <p:nvPicPr>
          <p:cNvPr id="2" name="Track 44">
            <a:hlinkClick r:id="" action="ppaction://media"/>
            <a:extLst>
              <a:ext uri="{FF2B5EF4-FFF2-40B4-BE49-F238E27FC236}">
                <a16:creationId xmlns:a16="http://schemas.microsoft.com/office/drawing/2014/main" id="{E8411260-F943-49C9-9FA5-EBBD0B3EFD1E}"/>
              </a:ext>
            </a:extLst>
          </p:cNvPr>
          <p:cNvPicPr>
            <a:picLocks noChangeAspect="1"/>
          </p:cNvPicPr>
          <p:nvPr>
            <a:audioFile r:link="rId2"/>
            <p:extLst>
              <p:ext uri="{DAA4B4D4-6D71-4841-9C94-3DE7FCFB9230}">
                <p14:media xmlns:p14="http://schemas.microsoft.com/office/powerpoint/2010/main" r:embed="rId3">
                  <p14:trim st="8786"/>
                </p14:media>
              </p:ext>
            </p:extLst>
          </p:nvPr>
        </p:nvPicPr>
        <p:blipFill>
          <a:blip r:embed="rId11"/>
          <a:stretch>
            <a:fillRect/>
          </a:stretch>
        </p:blipFill>
        <p:spPr>
          <a:xfrm>
            <a:off x="8365955" y="952981"/>
            <a:ext cx="609600" cy="609600"/>
          </a:xfrm>
          <a:prstGeom prst="rect">
            <a:avLst/>
          </a:prstGeom>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animEffect transition="in" filter="fade">
                                      <p:cBhvr>
                                        <p:cTn id="11" dur="5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6"/>
          <p:cNvSpPr/>
          <p:nvPr/>
        </p:nvSpPr>
        <p:spPr>
          <a:xfrm>
            <a:off x="0" y="0"/>
            <a:ext cx="18288000" cy="10779916"/>
          </a:xfrm>
          <a:custGeom>
            <a:avLst/>
            <a:gdLst/>
            <a:ahLst/>
            <a:cxnLst/>
            <a:rect l="l" t="t" r="r" b="b"/>
            <a:pathLst>
              <a:path w="18288000" h="10779916" extrusionOk="0">
                <a:moveTo>
                  <a:pt x="0" y="0"/>
                </a:moveTo>
                <a:lnTo>
                  <a:pt x="18288000" y="0"/>
                </a:lnTo>
                <a:lnTo>
                  <a:pt x="18288000" y="10779916"/>
                </a:lnTo>
                <a:lnTo>
                  <a:pt x="0" y="10779916"/>
                </a:lnTo>
                <a:lnTo>
                  <a:pt x="0" y="0"/>
                </a:lnTo>
                <a:close/>
              </a:path>
            </a:pathLst>
          </a:custGeom>
          <a:blipFill rotWithShape="1">
            <a:blip r:embed="rId4">
              <a:alphaModFix/>
            </a:blip>
            <a:stretch>
              <a:fillRect l="-2394" r="-2393"/>
            </a:stretch>
          </a:blipFill>
          <a:ln>
            <a:noFill/>
          </a:ln>
        </p:spPr>
      </p:sp>
      <p:sp>
        <p:nvSpPr>
          <p:cNvPr id="407" name="Google Shape;407;p16"/>
          <p:cNvSpPr/>
          <p:nvPr/>
        </p:nvSpPr>
        <p:spPr>
          <a:xfrm>
            <a:off x="2128581" y="-1109217"/>
            <a:ext cx="14733944" cy="12505435"/>
          </a:xfrm>
          <a:custGeom>
            <a:avLst/>
            <a:gdLst/>
            <a:ahLst/>
            <a:cxnLst/>
            <a:rect l="l" t="t" r="r" b="b"/>
            <a:pathLst>
              <a:path w="14733944" h="12505435" extrusionOk="0">
                <a:moveTo>
                  <a:pt x="0" y="0"/>
                </a:moveTo>
                <a:lnTo>
                  <a:pt x="14733944" y="0"/>
                </a:lnTo>
                <a:lnTo>
                  <a:pt x="14733944" y="12505434"/>
                </a:lnTo>
                <a:lnTo>
                  <a:pt x="0" y="12505434"/>
                </a:lnTo>
                <a:lnTo>
                  <a:pt x="0" y="0"/>
                </a:lnTo>
                <a:close/>
              </a:path>
            </a:pathLst>
          </a:custGeom>
          <a:blipFill rotWithShape="1">
            <a:blip r:embed="rId5">
              <a:alphaModFix/>
            </a:blip>
            <a:stretch>
              <a:fillRect/>
            </a:stretch>
          </a:blipFill>
          <a:ln>
            <a:noFill/>
          </a:ln>
        </p:spPr>
      </p:sp>
      <p:sp>
        <p:nvSpPr>
          <p:cNvPr id="408" name="Google Shape;408;p16"/>
          <p:cNvSpPr/>
          <p:nvPr/>
        </p:nvSpPr>
        <p:spPr>
          <a:xfrm>
            <a:off x="9738733" y="-450078"/>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6">
              <a:alphaModFix/>
            </a:blip>
            <a:stretch>
              <a:fillRect/>
            </a:stretch>
          </a:blipFill>
          <a:ln>
            <a:noFill/>
          </a:ln>
        </p:spPr>
      </p:sp>
      <p:sp>
        <p:nvSpPr>
          <p:cNvPr id="409" name="Google Shape;409;p16"/>
          <p:cNvSpPr/>
          <p:nvPr/>
        </p:nvSpPr>
        <p:spPr>
          <a:xfrm>
            <a:off x="4846378" y="687884"/>
            <a:ext cx="9298351" cy="9404148"/>
          </a:xfrm>
          <a:custGeom>
            <a:avLst/>
            <a:gdLst/>
            <a:ahLst/>
            <a:cxnLst/>
            <a:rect l="l" t="t" r="r" b="b"/>
            <a:pathLst>
              <a:path w="9298351" h="9404148" extrusionOk="0">
                <a:moveTo>
                  <a:pt x="0" y="0"/>
                </a:moveTo>
                <a:lnTo>
                  <a:pt x="9298351" y="0"/>
                </a:lnTo>
                <a:lnTo>
                  <a:pt x="9298351" y="9404148"/>
                </a:lnTo>
                <a:lnTo>
                  <a:pt x="0" y="9404148"/>
                </a:lnTo>
                <a:lnTo>
                  <a:pt x="0" y="0"/>
                </a:lnTo>
                <a:close/>
              </a:path>
            </a:pathLst>
          </a:custGeom>
          <a:blipFill rotWithShape="1">
            <a:blip r:embed="rId7">
              <a:alphaModFix/>
            </a:blip>
            <a:stretch>
              <a:fillRect/>
            </a:stretch>
          </a:blipFill>
          <a:ln>
            <a:noFill/>
          </a:ln>
        </p:spPr>
      </p:sp>
      <p:sp>
        <p:nvSpPr>
          <p:cNvPr id="410" name="Google Shape;410;p16"/>
          <p:cNvSpPr txBox="1"/>
          <p:nvPr/>
        </p:nvSpPr>
        <p:spPr>
          <a:xfrm>
            <a:off x="693478" y="571500"/>
            <a:ext cx="830580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Let’s sing altogether !!!!</a:t>
            </a:r>
            <a:endParaRPr/>
          </a:p>
        </p:txBody>
      </p:sp>
      <p:sp>
        <p:nvSpPr>
          <p:cNvPr id="411" name="Google Shape;411;p16"/>
          <p:cNvSpPr/>
          <p:nvPr/>
        </p:nvSpPr>
        <p:spPr>
          <a:xfrm>
            <a:off x="6142621" y="3314700"/>
            <a:ext cx="6558502" cy="5968236"/>
          </a:xfrm>
          <a:custGeom>
            <a:avLst/>
            <a:gdLst/>
            <a:ahLst/>
            <a:cxnLst/>
            <a:rect l="l" t="t" r="r" b="b"/>
            <a:pathLst>
              <a:path w="6558502" h="5968236" extrusionOk="0">
                <a:moveTo>
                  <a:pt x="0" y="0"/>
                </a:moveTo>
                <a:lnTo>
                  <a:pt x="6558502" y="0"/>
                </a:lnTo>
                <a:lnTo>
                  <a:pt x="6558502" y="5968236"/>
                </a:lnTo>
                <a:lnTo>
                  <a:pt x="0" y="5968236"/>
                </a:lnTo>
                <a:lnTo>
                  <a:pt x="0" y="0"/>
                </a:lnTo>
                <a:close/>
              </a:path>
            </a:pathLst>
          </a:custGeom>
          <a:blipFill rotWithShape="1">
            <a:blip r:embed="rId8">
              <a:alphaModFix/>
            </a:blip>
            <a:stretch>
              <a:fillRect/>
            </a:stretch>
          </a:blipFill>
          <a:ln>
            <a:noFill/>
          </a:ln>
        </p:spPr>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17"/>
          <p:cNvPicPr preferRelativeResize="0"/>
          <p:nvPr/>
        </p:nvPicPr>
        <p:blipFill rotWithShape="1">
          <a:blip r:embed="rId4">
            <a:alphaModFix/>
          </a:blip>
          <a:srcRect/>
          <a:stretch/>
        </p:blipFill>
        <p:spPr>
          <a:xfrm>
            <a:off x="-39976" y="-21637"/>
            <a:ext cx="18327976" cy="9279937"/>
          </a:xfrm>
          <a:prstGeom prst="rect">
            <a:avLst/>
          </a:prstGeom>
          <a:noFill/>
          <a:ln>
            <a:noFill/>
          </a:ln>
        </p:spPr>
      </p:pic>
      <p:grpSp>
        <p:nvGrpSpPr>
          <p:cNvPr id="417" name="Google Shape;417;p17"/>
          <p:cNvGrpSpPr/>
          <p:nvPr/>
        </p:nvGrpSpPr>
        <p:grpSpPr>
          <a:xfrm>
            <a:off x="0" y="9113639"/>
            <a:ext cx="18288000" cy="1192411"/>
            <a:chOff x="0" y="-38100"/>
            <a:chExt cx="4816593" cy="314051"/>
          </a:xfrm>
        </p:grpSpPr>
        <p:sp>
          <p:nvSpPr>
            <p:cNvPr id="418" name="Google Shape;418;p17"/>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419" name="Google Shape;419;p17"/>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20" name="Google Shape;420;p17"/>
          <p:cNvSpPr/>
          <p:nvPr/>
        </p:nvSpPr>
        <p:spPr>
          <a:xfrm>
            <a:off x="5871246" y="5561204"/>
            <a:ext cx="6545508" cy="4982768"/>
          </a:xfrm>
          <a:custGeom>
            <a:avLst/>
            <a:gdLst/>
            <a:ahLst/>
            <a:cxnLst/>
            <a:rect l="l" t="t" r="r" b="b"/>
            <a:pathLst>
              <a:path w="6545508" h="4982768" extrusionOk="0">
                <a:moveTo>
                  <a:pt x="0" y="0"/>
                </a:moveTo>
                <a:lnTo>
                  <a:pt x="6545508" y="0"/>
                </a:lnTo>
                <a:lnTo>
                  <a:pt x="6545508" y="4982768"/>
                </a:lnTo>
                <a:lnTo>
                  <a:pt x="0" y="4982768"/>
                </a:lnTo>
                <a:lnTo>
                  <a:pt x="0" y="0"/>
                </a:lnTo>
                <a:close/>
              </a:path>
            </a:pathLst>
          </a:custGeom>
          <a:blipFill rotWithShape="1">
            <a:blip r:embed="rId5">
              <a:alphaModFix/>
            </a:blip>
            <a:stretch>
              <a:fillRect/>
            </a:stretch>
          </a:blipFill>
          <a:ln>
            <a:noFill/>
          </a:ln>
        </p:spPr>
      </p:sp>
      <p:sp>
        <p:nvSpPr>
          <p:cNvPr id="421" name="Google Shape;421;p17"/>
          <p:cNvSpPr txBox="1"/>
          <p:nvPr/>
        </p:nvSpPr>
        <p:spPr>
          <a:xfrm>
            <a:off x="1982070" y="2529231"/>
            <a:ext cx="14838453" cy="2241896"/>
          </a:xfrm>
          <a:prstGeom prst="rect">
            <a:avLst/>
          </a:prstGeom>
          <a:noFill/>
          <a:ln>
            <a:noFill/>
          </a:ln>
        </p:spPr>
        <p:txBody>
          <a:bodyPr spcFirstLastPara="1" wrap="square" lIns="0" tIns="0" rIns="0" bIns="0" anchor="t" anchorCtr="0">
            <a:spAutoFit/>
          </a:bodyPr>
          <a:lstStyle/>
          <a:p>
            <a:pPr marL="0" marR="0" lvl="0" indent="0" algn="ctr" rtl="0">
              <a:lnSpc>
                <a:spcPct val="92998"/>
              </a:lnSpc>
              <a:spcBef>
                <a:spcPts val="0"/>
              </a:spcBef>
              <a:spcAft>
                <a:spcPts val="0"/>
              </a:spcAft>
              <a:buNone/>
            </a:pPr>
            <a:r>
              <a:rPr lang="en-US" sz="17524">
                <a:solidFill>
                  <a:srgbClr val="FFFFFF"/>
                </a:solidFill>
                <a:latin typeface="Arial"/>
                <a:ea typeface="Arial"/>
                <a:cs typeface="Arial"/>
                <a:sym typeface="Arial"/>
              </a:rPr>
              <a:t>THANK YOU!</a:t>
            </a:r>
            <a:endParaRPr/>
          </a:p>
        </p:txBody>
      </p:sp>
      <p:sp>
        <p:nvSpPr>
          <p:cNvPr id="422" name="Google Shape;422;p17"/>
          <p:cNvSpPr txBox="1"/>
          <p:nvPr/>
        </p:nvSpPr>
        <p:spPr>
          <a:xfrm>
            <a:off x="5412563" y="4819966"/>
            <a:ext cx="7464101" cy="297454"/>
          </a:xfrm>
          <a:prstGeom prst="rect">
            <a:avLst/>
          </a:prstGeom>
          <a:noFill/>
          <a:ln>
            <a:noFill/>
          </a:ln>
        </p:spPr>
        <p:txBody>
          <a:bodyPr spcFirstLastPara="1" wrap="square" lIns="0" tIns="0" rIns="0" bIns="0" anchor="t" anchorCtr="0">
            <a:spAutoFit/>
          </a:bodyPr>
          <a:lstStyle/>
          <a:p>
            <a:pPr marL="0" marR="0" lvl="0" indent="0" algn="ctr" rtl="0">
              <a:lnSpc>
                <a:spcPct val="55500"/>
              </a:lnSpc>
              <a:spcBef>
                <a:spcPts val="0"/>
              </a:spcBef>
              <a:spcAft>
                <a:spcPts val="0"/>
              </a:spcAft>
              <a:buNone/>
            </a:pPr>
            <a:r>
              <a:rPr lang="en-US" sz="3600">
                <a:solidFill>
                  <a:srgbClr val="FFFFFF"/>
                </a:solidFill>
                <a:latin typeface="Arial"/>
                <a:ea typeface="Arial"/>
                <a:cs typeface="Arial"/>
                <a:sym typeface="Arial"/>
              </a:rPr>
              <a:t>See you on the next karaoke show!</a:t>
            </a:r>
            <a:endParaRPr/>
          </a:p>
        </p:txBody>
      </p:sp>
      <p:sp>
        <p:nvSpPr>
          <p:cNvPr id="423" name="Google Shape;423;p17"/>
          <p:cNvSpPr/>
          <p:nvPr/>
        </p:nvSpPr>
        <p:spPr>
          <a:xfrm rot="1198687">
            <a:off x="16739086" y="79314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24" name="Google Shape;424;p17"/>
          <p:cNvSpPr/>
          <p:nvPr/>
        </p:nvSpPr>
        <p:spPr>
          <a:xfrm rot="1198687">
            <a:off x="13124942" y="5552385"/>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425" name="Google Shape;425;p17"/>
          <p:cNvSpPr/>
          <p:nvPr/>
        </p:nvSpPr>
        <p:spPr>
          <a:xfrm rot="1198687">
            <a:off x="17325003" y="308828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26" name="Google Shape;426;p17"/>
          <p:cNvSpPr/>
          <p:nvPr/>
        </p:nvSpPr>
        <p:spPr>
          <a:xfrm rot="1198687">
            <a:off x="18042413" y="589695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27" name="Google Shape;427;p17"/>
          <p:cNvSpPr/>
          <p:nvPr/>
        </p:nvSpPr>
        <p:spPr>
          <a:xfrm rot="1198687">
            <a:off x="17325003"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28" name="Google Shape;428;p17"/>
          <p:cNvSpPr/>
          <p:nvPr/>
        </p:nvSpPr>
        <p:spPr>
          <a:xfrm rot="1198687">
            <a:off x="12813652"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29" name="Google Shape;429;p17"/>
          <p:cNvSpPr/>
          <p:nvPr/>
        </p:nvSpPr>
        <p:spPr>
          <a:xfrm rot="1198687">
            <a:off x="15896192" y="460265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430" name="Google Shape;430;p17"/>
          <p:cNvSpPr/>
          <p:nvPr/>
        </p:nvSpPr>
        <p:spPr>
          <a:xfrm rot="1198687">
            <a:off x="5333045" y="-19628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31" name="Google Shape;431;p17"/>
          <p:cNvSpPr/>
          <p:nvPr/>
        </p:nvSpPr>
        <p:spPr>
          <a:xfrm rot="-456739">
            <a:off x="14226126" y="793141"/>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432" name="Google Shape;432;p17"/>
          <p:cNvSpPr/>
          <p:nvPr/>
        </p:nvSpPr>
        <p:spPr>
          <a:xfrm rot="-456739">
            <a:off x="773864" y="365959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33" name="Google Shape;433;p17"/>
          <p:cNvSpPr/>
          <p:nvPr/>
        </p:nvSpPr>
        <p:spPr>
          <a:xfrm rot="-456739">
            <a:off x="2762514" y="559166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34" name="Google Shape;434;p17"/>
          <p:cNvSpPr/>
          <p:nvPr/>
        </p:nvSpPr>
        <p:spPr>
          <a:xfrm rot="-456739">
            <a:off x="11882580"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35" name="Google Shape;435;p17"/>
          <p:cNvSpPr/>
          <p:nvPr/>
        </p:nvSpPr>
        <p:spPr>
          <a:xfrm rot="-456739">
            <a:off x="15310275" y="730331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436" name="Google Shape;436;p17"/>
          <p:cNvSpPr/>
          <p:nvPr/>
        </p:nvSpPr>
        <p:spPr>
          <a:xfrm rot="-456739">
            <a:off x="2762514" y="159974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37" name="Google Shape;437;p17"/>
          <p:cNvSpPr/>
          <p:nvPr/>
        </p:nvSpPr>
        <p:spPr>
          <a:xfrm rot="620342">
            <a:off x="8623786" y="29647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38" name="Google Shape;438;p17"/>
          <p:cNvSpPr/>
          <p:nvPr/>
        </p:nvSpPr>
        <p:spPr>
          <a:xfrm rot="620342">
            <a:off x="764615" y="647417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439" name="Google Shape;439;p17"/>
          <p:cNvSpPr/>
          <p:nvPr/>
        </p:nvSpPr>
        <p:spPr>
          <a:xfrm rot="620342">
            <a:off x="3037141" y="809284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440" name="Google Shape;440;p17"/>
          <p:cNvSpPr/>
          <p:nvPr/>
        </p:nvSpPr>
        <p:spPr>
          <a:xfrm rot="620342">
            <a:off x="5166362" y="613348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441" name="Google Shape;441;p17"/>
          <p:cNvSpPr/>
          <p:nvPr/>
        </p:nvSpPr>
        <p:spPr>
          <a:xfrm rot="620342">
            <a:off x="499237" y="8226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Tree>
    <p:custDataLst>
      <p:tags r:id="rId1"/>
    </p:custData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18"/>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447" name="Google Shape;447;p1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448" name="Google Shape;448;p1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449" name="Google Shape;449;p1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450" name="Google Shape;450;p1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451" name="Google Shape;451;p1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1</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Look, listen and repeat.</a:t>
            </a:r>
            <a:endParaRPr dirty="0"/>
          </a:p>
        </p:txBody>
      </p:sp>
      <p:grpSp>
        <p:nvGrpSpPr>
          <p:cNvPr id="452" name="Google Shape;452;p18"/>
          <p:cNvGrpSpPr/>
          <p:nvPr/>
        </p:nvGrpSpPr>
        <p:grpSpPr>
          <a:xfrm>
            <a:off x="5092683" y="6486687"/>
            <a:ext cx="8102634" cy="2187188"/>
            <a:chOff x="795563" y="3102991"/>
            <a:chExt cx="16463737" cy="4387127"/>
          </a:xfrm>
        </p:grpSpPr>
        <p:grpSp>
          <p:nvGrpSpPr>
            <p:cNvPr id="453" name="Google Shape;453;p18"/>
            <p:cNvGrpSpPr/>
            <p:nvPr/>
          </p:nvGrpSpPr>
          <p:grpSpPr>
            <a:xfrm>
              <a:off x="3032463" y="3517805"/>
              <a:ext cx="3972313" cy="3972313"/>
              <a:chOff x="0" y="0"/>
              <a:chExt cx="812800" cy="812800"/>
            </a:xfrm>
          </p:grpSpPr>
          <p:sp>
            <p:nvSpPr>
              <p:cNvPr id="454" name="Google Shape;45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56" name="Google Shape;456;p18"/>
            <p:cNvGrpSpPr/>
            <p:nvPr/>
          </p:nvGrpSpPr>
          <p:grpSpPr>
            <a:xfrm>
              <a:off x="795563" y="3102991"/>
              <a:ext cx="16463737" cy="4387127"/>
              <a:chOff x="795563" y="3102991"/>
              <a:chExt cx="16463737" cy="4387127"/>
            </a:xfrm>
          </p:grpSpPr>
          <p:grpSp>
            <p:nvGrpSpPr>
              <p:cNvPr id="457" name="Google Shape;457;p18"/>
              <p:cNvGrpSpPr/>
              <p:nvPr/>
            </p:nvGrpSpPr>
            <p:grpSpPr>
              <a:xfrm>
                <a:off x="795563" y="3102991"/>
                <a:ext cx="3972313" cy="3972313"/>
                <a:chOff x="0" y="0"/>
                <a:chExt cx="812800" cy="812800"/>
              </a:xfrm>
            </p:grpSpPr>
            <p:sp>
              <p:nvSpPr>
                <p:cNvPr id="458" name="Google Shape;458;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0" name="Google Shape;460;p18"/>
              <p:cNvGrpSpPr/>
              <p:nvPr/>
            </p:nvGrpSpPr>
            <p:grpSpPr>
              <a:xfrm>
                <a:off x="5633779" y="3102991"/>
                <a:ext cx="3972313" cy="3972313"/>
                <a:chOff x="0" y="0"/>
                <a:chExt cx="812800" cy="812800"/>
              </a:xfrm>
            </p:grpSpPr>
            <p:sp>
              <p:nvSpPr>
                <p:cNvPr id="461" name="Google Shape;461;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3" name="Google Shape;463;p18"/>
              <p:cNvGrpSpPr/>
              <p:nvPr/>
            </p:nvGrpSpPr>
            <p:grpSpPr>
              <a:xfrm>
                <a:off x="8162212" y="3517805"/>
                <a:ext cx="3972313" cy="3972313"/>
                <a:chOff x="0" y="0"/>
                <a:chExt cx="812800" cy="812800"/>
              </a:xfrm>
            </p:grpSpPr>
            <p:sp>
              <p:nvSpPr>
                <p:cNvPr id="464" name="Google Shape;46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6" name="Google Shape;466;p18"/>
              <p:cNvGrpSpPr/>
              <p:nvPr/>
            </p:nvGrpSpPr>
            <p:grpSpPr>
              <a:xfrm>
                <a:off x="10763528" y="3102991"/>
                <a:ext cx="3972313" cy="3972313"/>
                <a:chOff x="0" y="0"/>
                <a:chExt cx="812800" cy="812800"/>
              </a:xfrm>
            </p:grpSpPr>
            <p:sp>
              <p:nvSpPr>
                <p:cNvPr id="467" name="Google Shape;467;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9" name="Google Shape;469;p18"/>
              <p:cNvGrpSpPr/>
              <p:nvPr/>
            </p:nvGrpSpPr>
            <p:grpSpPr>
              <a:xfrm>
                <a:off x="13286987" y="3517805"/>
                <a:ext cx="3972313" cy="3972313"/>
                <a:chOff x="0" y="0"/>
                <a:chExt cx="812800" cy="812800"/>
              </a:xfrm>
            </p:grpSpPr>
            <p:sp>
              <p:nvSpPr>
                <p:cNvPr id="470" name="Google Shape;470;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72" name="Google Shape;472;p1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473" name="Google Shape;473;p1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474" name="Google Shape;474;p1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475" name="Google Shape;475;p1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19"/>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482" name="Google Shape;482;p1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483" name="Google Shape;483;p1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484" name="Google Shape;484;p19"/>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485" name="Google Shape;485;p19"/>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grpSp>
        <p:nvGrpSpPr>
          <p:cNvPr id="6" name="Group 5">
            <a:extLst>
              <a:ext uri="{FF2B5EF4-FFF2-40B4-BE49-F238E27FC236}">
                <a16:creationId xmlns:a16="http://schemas.microsoft.com/office/drawing/2014/main" id="{352CEBC1-6E43-48CF-B965-0D8246423113}"/>
              </a:ext>
            </a:extLst>
          </p:cNvPr>
          <p:cNvGrpSpPr/>
          <p:nvPr/>
        </p:nvGrpSpPr>
        <p:grpSpPr>
          <a:xfrm>
            <a:off x="898547" y="1813146"/>
            <a:ext cx="8337506" cy="5377832"/>
            <a:chOff x="898547" y="1813146"/>
            <a:chExt cx="8337506" cy="5377832"/>
          </a:xfrm>
        </p:grpSpPr>
        <p:grpSp>
          <p:nvGrpSpPr>
            <p:cNvPr id="5" name="Group 4">
              <a:extLst>
                <a:ext uri="{FF2B5EF4-FFF2-40B4-BE49-F238E27FC236}">
                  <a16:creationId xmlns:a16="http://schemas.microsoft.com/office/drawing/2014/main" id="{F1E880D9-7DAA-4AFE-AC0D-53C13DE7403A}"/>
                </a:ext>
              </a:extLst>
            </p:cNvPr>
            <p:cNvGrpSpPr/>
            <p:nvPr/>
          </p:nvGrpSpPr>
          <p:grpSpPr>
            <a:xfrm>
              <a:off x="898547" y="1813146"/>
              <a:ext cx="8337506" cy="5377832"/>
              <a:chOff x="898547" y="1813146"/>
              <a:chExt cx="8337506" cy="5377832"/>
            </a:xfrm>
          </p:grpSpPr>
          <p:pic>
            <p:nvPicPr>
              <p:cNvPr id="2" name="Picture 1">
                <a:extLst>
                  <a:ext uri="{FF2B5EF4-FFF2-40B4-BE49-F238E27FC236}">
                    <a16:creationId xmlns:a16="http://schemas.microsoft.com/office/drawing/2014/main" id="{039C958D-88B4-4C8C-8E67-07A8B961C48A}"/>
                  </a:ext>
                </a:extLst>
              </p:cNvPr>
              <p:cNvPicPr>
                <a:picLocks noChangeAspect="1"/>
              </p:cNvPicPr>
              <p:nvPr/>
            </p:nvPicPr>
            <p:blipFill>
              <a:blip r:embed="rId8"/>
              <a:stretch>
                <a:fillRect/>
              </a:stretch>
            </p:blipFill>
            <p:spPr>
              <a:xfrm>
                <a:off x="898547" y="1813146"/>
                <a:ext cx="8337506" cy="5377832"/>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D65BF99C-AF36-41A2-BB49-5FBE4675FF93}"/>
                  </a:ext>
                </a:extLst>
              </p:cNvPr>
              <p:cNvSpPr/>
              <p:nvPr/>
            </p:nvSpPr>
            <p:spPr>
              <a:xfrm>
                <a:off x="3048000" y="1997082"/>
                <a:ext cx="4038600" cy="58936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D727CC6-90C8-414E-943E-321FC104A396}"/>
                </a:ext>
              </a:extLst>
            </p:cNvPr>
            <p:cNvSpPr/>
            <p:nvPr/>
          </p:nvSpPr>
          <p:spPr>
            <a:xfrm>
              <a:off x="4487210" y="6040036"/>
              <a:ext cx="3208990" cy="946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49349FF-C3E6-4F0F-86E4-D0607B4A60FB}"/>
              </a:ext>
            </a:extLst>
          </p:cNvPr>
          <p:cNvGrpSpPr/>
          <p:nvPr/>
        </p:nvGrpSpPr>
        <p:grpSpPr>
          <a:xfrm>
            <a:off x="9865893" y="3188629"/>
            <a:ext cx="7792266" cy="5407983"/>
            <a:chOff x="9865893" y="3188629"/>
            <a:chExt cx="7792266" cy="5407983"/>
          </a:xfrm>
        </p:grpSpPr>
        <p:grpSp>
          <p:nvGrpSpPr>
            <p:cNvPr id="7" name="Group 6">
              <a:extLst>
                <a:ext uri="{FF2B5EF4-FFF2-40B4-BE49-F238E27FC236}">
                  <a16:creationId xmlns:a16="http://schemas.microsoft.com/office/drawing/2014/main" id="{D34A72A1-BECE-4BAD-9888-BEE00A12B979}"/>
                </a:ext>
              </a:extLst>
            </p:cNvPr>
            <p:cNvGrpSpPr/>
            <p:nvPr/>
          </p:nvGrpSpPr>
          <p:grpSpPr>
            <a:xfrm>
              <a:off x="9865893" y="3188629"/>
              <a:ext cx="7792266" cy="5407983"/>
              <a:chOff x="9865893" y="3188629"/>
              <a:chExt cx="7792266" cy="5407983"/>
            </a:xfrm>
          </p:grpSpPr>
          <p:pic>
            <p:nvPicPr>
              <p:cNvPr id="4" name="Picture 3">
                <a:extLst>
                  <a:ext uri="{FF2B5EF4-FFF2-40B4-BE49-F238E27FC236}">
                    <a16:creationId xmlns:a16="http://schemas.microsoft.com/office/drawing/2014/main" id="{C15AC435-02EC-4719-BB9B-45E6B2DF5953}"/>
                  </a:ext>
                </a:extLst>
              </p:cNvPr>
              <p:cNvPicPr>
                <a:picLocks noChangeAspect="1"/>
              </p:cNvPicPr>
              <p:nvPr/>
            </p:nvPicPr>
            <p:blipFill>
              <a:blip r:embed="rId9"/>
              <a:stretch>
                <a:fillRect/>
              </a:stretch>
            </p:blipFill>
            <p:spPr>
              <a:xfrm>
                <a:off x="9865893" y="3188629"/>
                <a:ext cx="7792266" cy="5407983"/>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19" name="Rectangle 18">
                <a:extLst>
                  <a:ext uri="{FF2B5EF4-FFF2-40B4-BE49-F238E27FC236}">
                    <a16:creationId xmlns:a16="http://schemas.microsoft.com/office/drawing/2014/main" id="{E8817D37-D14A-4DB5-ACDF-8554776F4500}"/>
                  </a:ext>
                </a:extLst>
              </p:cNvPr>
              <p:cNvSpPr/>
              <p:nvPr/>
            </p:nvSpPr>
            <p:spPr>
              <a:xfrm>
                <a:off x="10515600" y="3340249"/>
                <a:ext cx="5603966"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F2E6DA71-6AD2-4334-A5C7-3C941EFDF961}"/>
                </a:ext>
              </a:extLst>
            </p:cNvPr>
            <p:cNvSpPr/>
            <p:nvPr/>
          </p:nvSpPr>
          <p:spPr>
            <a:xfrm>
              <a:off x="12507993" y="7597338"/>
              <a:ext cx="3302419"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20"/>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500" name="Google Shape;500;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501" name="Google Shape;501;p20"/>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02" name="Google Shape;502;p20"/>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503" name="Google Shape;503;p20"/>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pic>
        <p:nvPicPr>
          <p:cNvPr id="507" name="Google Shape;507;p20"/>
          <p:cNvPicPr preferRelativeResize="0"/>
          <p:nvPr/>
        </p:nvPicPr>
        <p:blipFill rotWithShape="1">
          <a:blip r:embed="rId10">
            <a:alphaModFix/>
          </a:blip>
          <a:srcRect/>
          <a:stretch/>
        </p:blipFill>
        <p:spPr>
          <a:xfrm>
            <a:off x="18554858" y="1814916"/>
            <a:ext cx="1058460" cy="1058460"/>
          </a:xfrm>
          <a:prstGeom prst="rect">
            <a:avLst/>
          </a:prstGeom>
          <a:noFill/>
          <a:ln>
            <a:noFill/>
          </a:ln>
        </p:spPr>
      </p:pic>
      <p:pic>
        <p:nvPicPr>
          <p:cNvPr id="508" name="Google Shape;508;p20"/>
          <p:cNvPicPr preferRelativeResize="0"/>
          <p:nvPr/>
        </p:nvPicPr>
        <p:blipFill rotWithShape="1">
          <a:blip r:embed="rId10">
            <a:alphaModFix/>
          </a:blip>
          <a:srcRect/>
          <a:stretch/>
        </p:blipFill>
        <p:spPr>
          <a:xfrm>
            <a:off x="18671326" y="4071464"/>
            <a:ext cx="1058460" cy="1058460"/>
          </a:xfrm>
          <a:prstGeom prst="rect">
            <a:avLst/>
          </a:prstGeom>
          <a:noFill/>
          <a:ln>
            <a:noFill/>
          </a:ln>
        </p:spPr>
      </p:pic>
      <p:pic>
        <p:nvPicPr>
          <p:cNvPr id="510" name="Google Shape;510;p20"/>
          <p:cNvPicPr preferRelativeResize="0"/>
          <p:nvPr/>
        </p:nvPicPr>
        <p:blipFill rotWithShape="1">
          <a:blip r:embed="rId10">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id="{B6555EB6-17C7-45EF-AEAF-CC1BE8BFDD62}"/>
              </a:ext>
            </a:extLst>
          </p:cNvPr>
          <p:cNvPicPr>
            <a:picLocks noChangeAspect="1"/>
          </p:cNvPicPr>
          <p:nvPr/>
        </p:nvPicPr>
        <p:blipFill>
          <a:blip r:embed="rId11"/>
          <a:stretch>
            <a:fillRect/>
          </a:stretch>
        </p:blipFill>
        <p:spPr>
          <a:xfrm>
            <a:off x="1898480" y="1771229"/>
            <a:ext cx="11556735" cy="7539803"/>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09" name="Google Shape;509;p20" descr="giphy"/>
          <p:cNvPicPr preferRelativeResize="0"/>
          <p:nvPr/>
        </p:nvPicPr>
        <p:blipFill rotWithShape="1">
          <a:blip r:embed="rId12">
            <a:alphaModFix/>
          </a:blip>
          <a:srcRect/>
          <a:stretch/>
        </p:blipFill>
        <p:spPr>
          <a:xfrm rot="9092909">
            <a:off x="10532075" y="1470972"/>
            <a:ext cx="1904939" cy="862566"/>
          </a:xfrm>
          <a:prstGeom prst="rect">
            <a:avLst/>
          </a:prstGeom>
          <a:noFill/>
          <a:ln>
            <a:noFill/>
          </a:ln>
        </p:spPr>
      </p:pic>
      <p:pic>
        <p:nvPicPr>
          <p:cNvPr id="506" name="Google Shape;506;p20" descr="giphy"/>
          <p:cNvPicPr preferRelativeResize="0"/>
          <p:nvPr/>
        </p:nvPicPr>
        <p:blipFill rotWithShape="1">
          <a:blip r:embed="rId12">
            <a:alphaModFix/>
          </a:blip>
          <a:srcRect/>
          <a:stretch/>
        </p:blipFill>
        <p:spPr>
          <a:xfrm rot="9092909">
            <a:off x="9489174" y="3640180"/>
            <a:ext cx="1904939" cy="862566"/>
          </a:xfrm>
          <a:prstGeom prst="rect">
            <a:avLst/>
          </a:prstGeom>
          <a:noFill/>
          <a:ln>
            <a:noFill/>
          </a:ln>
        </p:spPr>
      </p:pic>
      <p:pic>
        <p:nvPicPr>
          <p:cNvPr id="511" name="Google Shape;511;p20" descr="giphy"/>
          <p:cNvPicPr preferRelativeResize="0"/>
          <p:nvPr/>
        </p:nvPicPr>
        <p:blipFill rotWithShape="1">
          <a:blip r:embed="rId12">
            <a:alphaModFix/>
          </a:blip>
          <a:srcRect/>
          <a:stretch/>
        </p:blipFill>
        <p:spPr>
          <a:xfrm rot="9092909">
            <a:off x="11459844" y="7414802"/>
            <a:ext cx="1904939" cy="862566"/>
          </a:xfrm>
          <a:prstGeom prst="rect">
            <a:avLst/>
          </a:prstGeom>
          <a:noFill/>
          <a:ln>
            <a:noFill/>
          </a:ln>
        </p:spPr>
      </p:pic>
      <p:pic>
        <p:nvPicPr>
          <p:cNvPr id="505" name="Google Shape;505;p20" descr="giphy"/>
          <p:cNvPicPr preferRelativeResize="0"/>
          <p:nvPr/>
        </p:nvPicPr>
        <p:blipFill rotWithShape="1">
          <a:blip r:embed="rId12">
            <a:alphaModFix/>
          </a:blip>
          <a:srcRect/>
          <a:stretch/>
        </p:blipFill>
        <p:spPr>
          <a:xfrm>
            <a:off x="695248" y="4904427"/>
            <a:ext cx="2023139" cy="790306"/>
          </a:xfrm>
          <a:prstGeom prst="rect">
            <a:avLst/>
          </a:prstGeom>
          <a:noFill/>
          <a:ln>
            <a:noFill/>
          </a:ln>
        </p:spPr>
      </p:pic>
      <p:pic>
        <p:nvPicPr>
          <p:cNvPr id="3" name="Track 45">
            <a:hlinkClick r:id="" action="ppaction://media"/>
            <a:extLst>
              <a:ext uri="{FF2B5EF4-FFF2-40B4-BE49-F238E27FC236}">
                <a16:creationId xmlns:a16="http://schemas.microsoft.com/office/drawing/2014/main" id="{19FE3FCB-22BD-43A9-8DF1-1DEB14B04E37}"/>
              </a:ext>
            </a:extLst>
          </p:cNvPr>
          <p:cNvPicPr>
            <a:picLocks noChangeAspect="1"/>
          </p:cNvPicPr>
          <p:nvPr>
            <a:audioFile r:link="rId2"/>
            <p:extLst>
              <p:ext uri="{DAA4B4D4-6D71-4841-9C94-3DE7FCFB9230}">
                <p14:media xmlns:p14="http://schemas.microsoft.com/office/powerpoint/2010/main" r:embed="rId3">
                  <p14:trim st="10991" end="15175.0312"/>
                </p14:media>
              </p:ext>
            </p:extLst>
          </p:nvPr>
        </p:nvPicPr>
        <p:blipFill>
          <a:blip r:embed="rId13"/>
          <a:stretch>
            <a:fillRect/>
          </a:stretch>
        </p:blipFill>
        <p:spPr>
          <a:xfrm>
            <a:off x="15372902" y="116162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animEffect transition="in" filter="fade">
                                      <p:cBhvr>
                                        <p:cTn id="11" dur="5000"/>
                                        <p:tgtEl>
                                          <p:spTgt spid="50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05"/>
                                        </p:tgtEl>
                                        <p:attrNameLst>
                                          <p:attrName>style.visibility</p:attrName>
                                        </p:attrNameLst>
                                      </p:cBhvr>
                                      <p:to>
                                        <p:strVal val="visible"/>
                                      </p:to>
                                    </p:set>
                                    <p:anim calcmode="lin" valueType="num">
                                      <p:cBhvr additive="base">
                                        <p:cTn id="16" dur="500"/>
                                        <p:tgtEl>
                                          <p:spTgt spid="50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6"/>
                                        </p:tgtEl>
                                        <p:attrNameLst>
                                          <p:attrName>style.visibility</p:attrName>
                                        </p:attrNameLst>
                                      </p:cBhvr>
                                      <p:to>
                                        <p:strVal val="visible"/>
                                      </p:to>
                                    </p:set>
                                    <p:animEffect transition="in" filter="fade">
                                      <p:cBhvr>
                                        <p:cTn id="21" dur="1000"/>
                                        <p:tgtEl>
                                          <p:spTgt spid="5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05"/>
                                        </p:tgtEl>
                                      </p:cBhvr>
                                    </p:animEffect>
                                    <p:set>
                                      <p:cBhvr>
                                        <p:cTn id="26" dur="1" fill="hold">
                                          <p:stCondLst>
                                            <p:cond delay="500"/>
                                          </p:stCondLst>
                                        </p:cTn>
                                        <p:tgtEl>
                                          <p:spTgt spid="505"/>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08"/>
                                        </p:tgtEl>
                                        <p:attrNameLst>
                                          <p:attrName>style.visibility</p:attrName>
                                        </p:attrNameLst>
                                      </p:cBhvr>
                                      <p:to>
                                        <p:strVal val="visible"/>
                                      </p:to>
                                    </p:set>
                                    <p:animEffect transition="in" filter="fade">
                                      <p:cBhvr>
                                        <p:cTn id="30" dur="2904"/>
                                        <p:tgtEl>
                                          <p:spTgt spid="508"/>
                                        </p:tgtEl>
                                      </p:cBhvr>
                                    </p:animEffect>
                                  </p:childTnLst>
                                </p:cTn>
                              </p:par>
                              <p:par>
                                <p:cTn id="31" presetID="10" presetClass="entr" presetSubtype="0" fill="hold" nodeType="withEffect">
                                  <p:stCondLst>
                                    <p:cond delay="0"/>
                                  </p:stCondLst>
                                  <p:childTnLst>
                                    <p:set>
                                      <p:cBhvr>
                                        <p:cTn id="32" dur="1" fill="hold">
                                          <p:stCondLst>
                                            <p:cond delay="0"/>
                                          </p:stCondLst>
                                        </p:cTn>
                                        <p:tgtEl>
                                          <p:spTgt spid="509"/>
                                        </p:tgtEl>
                                        <p:attrNameLst>
                                          <p:attrName>style.visibility</p:attrName>
                                        </p:attrNameLst>
                                      </p:cBhvr>
                                      <p:to>
                                        <p:strVal val="visible"/>
                                      </p:to>
                                    </p:set>
                                    <p:animEffect transition="in" filter="fade">
                                      <p:cBhvr>
                                        <p:cTn id="33" dur="1000"/>
                                        <p:tgtEl>
                                          <p:spTgt spid="509"/>
                                        </p:tgtEl>
                                      </p:cBhvr>
                                    </p:animEffect>
                                  </p:childTnLst>
                                </p:cTn>
                              </p:par>
                              <p:par>
                                <p:cTn id="34" presetID="10" presetClass="exit" presetSubtype="0" fill="hold" nodeType="withEffect">
                                  <p:stCondLst>
                                    <p:cond delay="0"/>
                                  </p:stCondLst>
                                  <p:childTnLst>
                                    <p:animEffect transition="out" filter="fade">
                                      <p:cBhvr>
                                        <p:cTn id="35" dur="500"/>
                                        <p:tgtEl>
                                          <p:spTgt spid="506"/>
                                        </p:tgtEl>
                                      </p:cBhvr>
                                    </p:animEffect>
                                    <p:set>
                                      <p:cBhvr>
                                        <p:cTn id="36" dur="1" fill="hold">
                                          <p:stCondLst>
                                            <p:cond delay="500"/>
                                          </p:stCondLst>
                                        </p:cTn>
                                        <p:tgtEl>
                                          <p:spTgt spid="50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09"/>
                                        </p:tgtEl>
                                      </p:cBhvr>
                                    </p:animEffect>
                                    <p:set>
                                      <p:cBhvr>
                                        <p:cTn id="41" dur="1" fill="hold">
                                          <p:stCondLst>
                                            <p:cond delay="500"/>
                                          </p:stCondLst>
                                        </p:cTn>
                                        <p:tgtEl>
                                          <p:spTgt spid="509"/>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10"/>
                                        </p:tgtEl>
                                        <p:attrNameLst>
                                          <p:attrName>style.visibility</p:attrName>
                                        </p:attrNameLst>
                                      </p:cBhvr>
                                      <p:to>
                                        <p:strVal val="visible"/>
                                      </p:to>
                                    </p:set>
                                    <p:animEffect transition="in" filter="fade">
                                      <p:cBhvr>
                                        <p:cTn id="45" dur="5000"/>
                                        <p:tgtEl>
                                          <p:spTgt spid="510"/>
                                        </p:tgtEl>
                                      </p:cBhvr>
                                    </p:animEffect>
                                  </p:childTnLst>
                                </p:cTn>
                              </p:par>
                              <p:par>
                                <p:cTn id="46" presetID="10" presetClass="entr" presetSubtype="0" fill="hold" nodeType="withEffect">
                                  <p:stCondLst>
                                    <p:cond delay="0"/>
                                  </p:stCondLst>
                                  <p:childTnLst>
                                    <p:set>
                                      <p:cBhvr>
                                        <p:cTn id="47" dur="1" fill="hold">
                                          <p:stCondLst>
                                            <p:cond delay="0"/>
                                          </p:stCondLst>
                                        </p:cTn>
                                        <p:tgtEl>
                                          <p:spTgt spid="511"/>
                                        </p:tgtEl>
                                        <p:attrNameLst>
                                          <p:attrName>style.visibility</p:attrName>
                                        </p:attrNameLst>
                                      </p:cBhvr>
                                      <p:to>
                                        <p:strVal val="visible"/>
                                      </p:to>
                                    </p:set>
                                    <p:animEffect transition="in" filter="fade">
                                      <p:cBhvr>
                                        <p:cTn id="48" dur="1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21"/>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518" name="Google Shape;518;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519" name="Google Shape;519;p21"/>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20" name="Google Shape;520;p21"/>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521" name="Google Shape;521;p21"/>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pic>
        <p:nvPicPr>
          <p:cNvPr id="522" name="Google Shape;522;p21"/>
          <p:cNvPicPr preferRelativeResize="0"/>
          <p:nvPr/>
        </p:nvPicPr>
        <p:blipFill rotWithShape="1">
          <a:blip r:embed="rId10">
            <a:alphaModFix/>
          </a:blip>
          <a:srcRect/>
          <a:stretch/>
        </p:blipFill>
        <p:spPr>
          <a:xfrm>
            <a:off x="18554858" y="1814916"/>
            <a:ext cx="1058460" cy="1058460"/>
          </a:xfrm>
          <a:prstGeom prst="rect">
            <a:avLst/>
          </a:prstGeom>
          <a:noFill/>
          <a:ln>
            <a:noFill/>
          </a:ln>
        </p:spPr>
      </p:pic>
      <p:pic>
        <p:nvPicPr>
          <p:cNvPr id="523" name="Google Shape;523;p21"/>
          <p:cNvPicPr preferRelativeResize="0"/>
          <p:nvPr/>
        </p:nvPicPr>
        <p:blipFill rotWithShape="1">
          <a:blip r:embed="rId10">
            <a:alphaModFix/>
          </a:blip>
          <a:srcRect/>
          <a:stretch/>
        </p:blipFill>
        <p:spPr>
          <a:xfrm>
            <a:off x="18671326" y="4071464"/>
            <a:ext cx="1058460" cy="1058460"/>
          </a:xfrm>
          <a:prstGeom prst="rect">
            <a:avLst/>
          </a:prstGeom>
          <a:noFill/>
          <a:ln>
            <a:noFill/>
          </a:ln>
        </p:spPr>
      </p:pic>
      <p:pic>
        <p:nvPicPr>
          <p:cNvPr id="524" name="Google Shape;524;p21"/>
          <p:cNvPicPr preferRelativeResize="0"/>
          <p:nvPr/>
        </p:nvPicPr>
        <p:blipFill rotWithShape="1">
          <a:blip r:embed="rId10">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id="{533D3318-8CC3-4910-8F1F-03283A81A50C}"/>
              </a:ext>
            </a:extLst>
          </p:cNvPr>
          <p:cNvPicPr>
            <a:picLocks noChangeAspect="1"/>
          </p:cNvPicPr>
          <p:nvPr/>
        </p:nvPicPr>
        <p:blipFill>
          <a:blip r:embed="rId11"/>
          <a:stretch>
            <a:fillRect/>
          </a:stretch>
        </p:blipFill>
        <p:spPr>
          <a:xfrm>
            <a:off x="1965207" y="1780654"/>
            <a:ext cx="10620103" cy="806260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28" name="Google Shape;528;p21" descr="giphy"/>
          <p:cNvPicPr preferRelativeResize="0"/>
          <p:nvPr/>
        </p:nvPicPr>
        <p:blipFill rotWithShape="1">
          <a:blip r:embed="rId12">
            <a:alphaModFix/>
          </a:blip>
          <a:srcRect/>
          <a:stretch/>
        </p:blipFill>
        <p:spPr>
          <a:xfrm rot="9092909">
            <a:off x="10589941" y="1741266"/>
            <a:ext cx="1904939" cy="862566"/>
          </a:xfrm>
          <a:prstGeom prst="rect">
            <a:avLst/>
          </a:prstGeom>
          <a:noFill/>
          <a:ln>
            <a:noFill/>
          </a:ln>
        </p:spPr>
      </p:pic>
      <p:pic>
        <p:nvPicPr>
          <p:cNvPr id="527" name="Google Shape;527;p21" descr="giphy"/>
          <p:cNvPicPr preferRelativeResize="0"/>
          <p:nvPr/>
        </p:nvPicPr>
        <p:blipFill rotWithShape="1">
          <a:blip r:embed="rId12">
            <a:alphaModFix/>
          </a:blip>
          <a:srcRect/>
          <a:stretch/>
        </p:blipFill>
        <p:spPr>
          <a:xfrm rot="9092909">
            <a:off x="11044917" y="5677792"/>
            <a:ext cx="1904939" cy="862566"/>
          </a:xfrm>
          <a:prstGeom prst="rect">
            <a:avLst/>
          </a:prstGeom>
          <a:noFill/>
          <a:ln>
            <a:noFill/>
          </a:ln>
        </p:spPr>
      </p:pic>
      <p:pic>
        <p:nvPicPr>
          <p:cNvPr id="526" name="Google Shape;526;p21" descr="giphy"/>
          <p:cNvPicPr preferRelativeResize="0"/>
          <p:nvPr/>
        </p:nvPicPr>
        <p:blipFill rotWithShape="1">
          <a:blip r:embed="rId12">
            <a:alphaModFix/>
          </a:blip>
          <a:srcRect/>
          <a:stretch/>
        </p:blipFill>
        <p:spPr>
          <a:xfrm>
            <a:off x="932980" y="6102795"/>
            <a:ext cx="2023139" cy="790306"/>
          </a:xfrm>
          <a:prstGeom prst="rect">
            <a:avLst/>
          </a:prstGeom>
          <a:noFill/>
          <a:ln>
            <a:noFill/>
          </a:ln>
        </p:spPr>
      </p:pic>
      <p:pic>
        <p:nvPicPr>
          <p:cNvPr id="529" name="Google Shape;529;p21" descr="giphy"/>
          <p:cNvPicPr preferRelativeResize="0"/>
          <p:nvPr/>
        </p:nvPicPr>
        <p:blipFill rotWithShape="1">
          <a:blip r:embed="rId12">
            <a:alphaModFix/>
          </a:blip>
          <a:srcRect/>
          <a:stretch/>
        </p:blipFill>
        <p:spPr>
          <a:xfrm rot="9092909">
            <a:off x="10250555" y="8190485"/>
            <a:ext cx="1904939" cy="862566"/>
          </a:xfrm>
          <a:prstGeom prst="rect">
            <a:avLst/>
          </a:prstGeom>
          <a:noFill/>
          <a:ln>
            <a:noFill/>
          </a:ln>
        </p:spPr>
      </p:pic>
      <p:pic>
        <p:nvPicPr>
          <p:cNvPr id="3" name="Track 45">
            <a:hlinkClick r:id="" action="ppaction://media"/>
            <a:extLst>
              <a:ext uri="{FF2B5EF4-FFF2-40B4-BE49-F238E27FC236}">
                <a16:creationId xmlns:a16="http://schemas.microsoft.com/office/drawing/2014/main" id="{6857FD51-1EAE-43C6-8C50-53FD0F88C01F}"/>
              </a:ext>
            </a:extLst>
          </p:cNvPr>
          <p:cNvPicPr>
            <a:picLocks noChangeAspect="1"/>
          </p:cNvPicPr>
          <p:nvPr>
            <a:audioFile r:link="rId2"/>
            <p:extLst>
              <p:ext uri="{DAA4B4D4-6D71-4841-9C94-3DE7FCFB9230}">
                <p14:media xmlns:p14="http://schemas.microsoft.com/office/powerpoint/2010/main" r:embed="rId3">
                  <p14:trim st="22251"/>
                </p14:media>
              </p:ext>
            </p:extLst>
          </p:nvPr>
        </p:nvPicPr>
        <p:blipFill>
          <a:blip r:embed="rId13"/>
          <a:stretch>
            <a:fillRect/>
          </a:stretch>
        </p:blipFill>
        <p:spPr>
          <a:xfrm>
            <a:off x="14622267" y="106929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
                                        </p:tgtEl>
                                        <p:attrNameLst>
                                          <p:attrName>style.visibility</p:attrName>
                                        </p:attrNameLst>
                                      </p:cBhvr>
                                      <p:to>
                                        <p:strVal val="visible"/>
                                      </p:to>
                                    </p:set>
                                    <p:animEffect transition="in" filter="fade">
                                      <p:cBhvr>
                                        <p:cTn id="11" dur="5000"/>
                                        <p:tgtEl>
                                          <p:spTgt spid="5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26"/>
                                        </p:tgtEl>
                                        <p:attrNameLst>
                                          <p:attrName>style.visibility</p:attrName>
                                        </p:attrNameLst>
                                      </p:cBhvr>
                                      <p:to>
                                        <p:strVal val="visible"/>
                                      </p:to>
                                    </p:set>
                                    <p:anim calcmode="lin" valueType="num">
                                      <p:cBhvr additive="base">
                                        <p:cTn id="16" dur="500"/>
                                        <p:tgtEl>
                                          <p:spTgt spid="526"/>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7"/>
                                        </p:tgtEl>
                                        <p:attrNameLst>
                                          <p:attrName>style.visibility</p:attrName>
                                        </p:attrNameLst>
                                      </p:cBhvr>
                                      <p:to>
                                        <p:strVal val="visible"/>
                                      </p:to>
                                    </p:set>
                                    <p:animEffect transition="in" filter="fade">
                                      <p:cBhvr>
                                        <p:cTn id="21" dur="1000"/>
                                        <p:tgtEl>
                                          <p:spTgt spid="5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26"/>
                                        </p:tgtEl>
                                      </p:cBhvr>
                                    </p:animEffect>
                                    <p:set>
                                      <p:cBhvr>
                                        <p:cTn id="26" dur="1" fill="hold">
                                          <p:stCondLst>
                                            <p:cond delay="500"/>
                                          </p:stCondLst>
                                        </p:cTn>
                                        <p:tgtEl>
                                          <p:spTgt spid="526"/>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23"/>
                                        </p:tgtEl>
                                        <p:attrNameLst>
                                          <p:attrName>style.visibility</p:attrName>
                                        </p:attrNameLst>
                                      </p:cBhvr>
                                      <p:to>
                                        <p:strVal val="visible"/>
                                      </p:to>
                                    </p:set>
                                    <p:animEffect transition="in" filter="fade">
                                      <p:cBhvr>
                                        <p:cTn id="30" dur="5000"/>
                                        <p:tgtEl>
                                          <p:spTgt spid="523"/>
                                        </p:tgtEl>
                                      </p:cBhvr>
                                    </p:animEffect>
                                  </p:childTnLst>
                                </p:cTn>
                              </p:par>
                              <p:par>
                                <p:cTn id="31" presetID="10" presetClass="entr" presetSubtype="0" fill="hold" nodeType="withEffect">
                                  <p:stCondLst>
                                    <p:cond delay="0"/>
                                  </p:stCondLst>
                                  <p:childTnLst>
                                    <p:set>
                                      <p:cBhvr>
                                        <p:cTn id="32" dur="1" fill="hold">
                                          <p:stCondLst>
                                            <p:cond delay="0"/>
                                          </p:stCondLst>
                                        </p:cTn>
                                        <p:tgtEl>
                                          <p:spTgt spid="528"/>
                                        </p:tgtEl>
                                        <p:attrNameLst>
                                          <p:attrName>style.visibility</p:attrName>
                                        </p:attrNameLst>
                                      </p:cBhvr>
                                      <p:to>
                                        <p:strVal val="visible"/>
                                      </p:to>
                                    </p:set>
                                    <p:animEffect transition="in" filter="fade">
                                      <p:cBhvr>
                                        <p:cTn id="33" dur="1000"/>
                                        <p:tgtEl>
                                          <p:spTgt spid="528"/>
                                        </p:tgtEl>
                                      </p:cBhvr>
                                    </p:animEffect>
                                  </p:childTnLst>
                                </p:cTn>
                              </p:par>
                              <p:par>
                                <p:cTn id="34" presetID="10" presetClass="exit" presetSubtype="0" fill="hold" nodeType="withEffect">
                                  <p:stCondLst>
                                    <p:cond delay="0"/>
                                  </p:stCondLst>
                                  <p:childTnLst>
                                    <p:animEffect transition="out" filter="fade">
                                      <p:cBhvr>
                                        <p:cTn id="35" dur="500"/>
                                        <p:tgtEl>
                                          <p:spTgt spid="527"/>
                                        </p:tgtEl>
                                      </p:cBhvr>
                                    </p:animEffect>
                                    <p:set>
                                      <p:cBhvr>
                                        <p:cTn id="36" dur="1" fill="hold">
                                          <p:stCondLst>
                                            <p:cond delay="500"/>
                                          </p:stCondLst>
                                        </p:cTn>
                                        <p:tgtEl>
                                          <p:spTgt spid="5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28"/>
                                        </p:tgtEl>
                                      </p:cBhvr>
                                    </p:animEffect>
                                    <p:set>
                                      <p:cBhvr>
                                        <p:cTn id="41" dur="1" fill="hold">
                                          <p:stCondLst>
                                            <p:cond delay="500"/>
                                          </p:stCondLst>
                                        </p:cTn>
                                        <p:tgtEl>
                                          <p:spTgt spid="528"/>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24"/>
                                        </p:tgtEl>
                                        <p:attrNameLst>
                                          <p:attrName>style.visibility</p:attrName>
                                        </p:attrNameLst>
                                      </p:cBhvr>
                                      <p:to>
                                        <p:strVal val="visible"/>
                                      </p:to>
                                    </p:set>
                                    <p:animEffect transition="in" filter="fade">
                                      <p:cBhvr>
                                        <p:cTn id="45" dur="5000"/>
                                        <p:tgtEl>
                                          <p:spTgt spid="524"/>
                                        </p:tgtEl>
                                      </p:cBhvr>
                                    </p:animEffect>
                                  </p:childTnLst>
                                </p:cTn>
                              </p:par>
                              <p:par>
                                <p:cTn id="46" presetID="10" presetClass="entr" presetSubtype="0" fill="hold" nodeType="withEffect">
                                  <p:stCondLst>
                                    <p:cond delay="0"/>
                                  </p:stCondLst>
                                  <p:childTnLst>
                                    <p:set>
                                      <p:cBhvr>
                                        <p:cTn id="47" dur="1" fill="hold">
                                          <p:stCondLst>
                                            <p:cond delay="0"/>
                                          </p:stCondLst>
                                        </p:cTn>
                                        <p:tgtEl>
                                          <p:spTgt spid="529"/>
                                        </p:tgtEl>
                                        <p:attrNameLst>
                                          <p:attrName>style.visibility</p:attrName>
                                        </p:attrNameLst>
                                      </p:cBhvr>
                                      <p:to>
                                        <p:strVal val="visible"/>
                                      </p:to>
                                    </p:set>
                                    <p:animEffect transition="in" filter="fade">
                                      <p:cBhvr>
                                        <p:cTn id="48"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2"/>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536" name="Google Shape;536;p2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537" name="Google Shape;537;p22"/>
          <p:cNvSpPr txBox="1"/>
          <p:nvPr/>
        </p:nvSpPr>
        <p:spPr>
          <a:xfrm>
            <a:off x="1649118" y="681717"/>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538" name="Google Shape;538;p22"/>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539" name="Google Shape;539;p22"/>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pic>
        <p:nvPicPr>
          <p:cNvPr id="542" name="Google Shape;542;p22"/>
          <p:cNvPicPr preferRelativeResize="0"/>
          <p:nvPr/>
        </p:nvPicPr>
        <p:blipFill rotWithShape="1">
          <a:blip r:embed="rId10">
            <a:alphaModFix/>
          </a:blip>
          <a:srcRect/>
          <a:stretch/>
        </p:blipFill>
        <p:spPr>
          <a:xfrm>
            <a:off x="18554858" y="1814916"/>
            <a:ext cx="1058460" cy="1058460"/>
          </a:xfrm>
          <a:prstGeom prst="rect">
            <a:avLst/>
          </a:prstGeom>
          <a:noFill/>
          <a:ln>
            <a:noFill/>
          </a:ln>
        </p:spPr>
      </p:pic>
      <p:pic>
        <p:nvPicPr>
          <p:cNvPr id="2" name="Picture 1">
            <a:extLst>
              <a:ext uri="{FF2B5EF4-FFF2-40B4-BE49-F238E27FC236}">
                <a16:creationId xmlns:a16="http://schemas.microsoft.com/office/drawing/2014/main" id="{59494320-1DE0-4ABF-892B-CE97C527B350}"/>
              </a:ext>
            </a:extLst>
          </p:cNvPr>
          <p:cNvPicPr>
            <a:picLocks noChangeAspect="1"/>
          </p:cNvPicPr>
          <p:nvPr/>
        </p:nvPicPr>
        <p:blipFill>
          <a:blip r:embed="rId11"/>
          <a:stretch>
            <a:fillRect/>
          </a:stretch>
        </p:blipFill>
        <p:spPr>
          <a:xfrm>
            <a:off x="14485" y="2394156"/>
            <a:ext cx="8772465" cy="5639442"/>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6EEABB75-2531-446D-BCA2-55FF72AF3DFB}"/>
              </a:ext>
            </a:extLst>
          </p:cNvPr>
          <p:cNvPicPr>
            <a:picLocks noChangeAspect="1"/>
          </p:cNvPicPr>
          <p:nvPr/>
        </p:nvPicPr>
        <p:blipFill>
          <a:blip r:embed="rId12"/>
          <a:stretch>
            <a:fillRect/>
          </a:stretch>
        </p:blipFill>
        <p:spPr>
          <a:xfrm>
            <a:off x="9669750" y="2431293"/>
            <a:ext cx="8119356" cy="6165319"/>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Track 45">
            <a:hlinkClick r:id="" action="ppaction://media"/>
            <a:extLst>
              <a:ext uri="{FF2B5EF4-FFF2-40B4-BE49-F238E27FC236}">
                <a16:creationId xmlns:a16="http://schemas.microsoft.com/office/drawing/2014/main" id="{BD9CBDD9-F583-417A-9F47-AA149CC23CCE}"/>
              </a:ext>
            </a:extLst>
          </p:cNvPr>
          <p:cNvPicPr>
            <a:picLocks noChangeAspect="1"/>
          </p:cNvPicPr>
          <p:nvPr>
            <a:audioFile r:link="rId2"/>
            <p:extLst>
              <p:ext uri="{DAA4B4D4-6D71-4841-9C94-3DE7FCFB9230}">
                <p14:media xmlns:p14="http://schemas.microsoft.com/office/powerpoint/2010/main" r:embed="rId3">
                  <p14:trim st="6274"/>
                </p14:media>
              </p:ext>
            </p:extLst>
          </p:nvPr>
        </p:nvPicPr>
        <p:blipFill>
          <a:blip r:embed="rId13"/>
          <a:stretch>
            <a:fillRect/>
          </a:stretch>
        </p:blipFill>
        <p:spPr>
          <a:xfrm>
            <a:off x="8013857" y="68171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50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23"/>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548" name="Google Shape;548;p23"/>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sp>
      <p:sp>
        <p:nvSpPr>
          <p:cNvPr id="549" name="Google Shape;549;p23"/>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sp>
      <p:sp>
        <p:nvSpPr>
          <p:cNvPr id="550" name="Google Shape;550;p23"/>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sp>
      <p:pic>
        <p:nvPicPr>
          <p:cNvPr id="551" name="Google Shape;551;p23"/>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552" name="Google Shape;552;p23"/>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24"/>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558" name="Google Shape;558;p24"/>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559" name="Google Shape;559;p24"/>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560" name="Google Shape;560;p24"/>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561" name="Google Shape;561;p24"/>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562" name="Google Shape;562;p24"/>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2</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point and say.</a:t>
            </a:r>
            <a:endParaRPr dirty="0"/>
          </a:p>
        </p:txBody>
      </p:sp>
      <p:grpSp>
        <p:nvGrpSpPr>
          <p:cNvPr id="563" name="Google Shape;563;p24"/>
          <p:cNvGrpSpPr/>
          <p:nvPr/>
        </p:nvGrpSpPr>
        <p:grpSpPr>
          <a:xfrm>
            <a:off x="5092683" y="6486687"/>
            <a:ext cx="8102634" cy="2187188"/>
            <a:chOff x="795563" y="3102991"/>
            <a:chExt cx="16463737" cy="4387127"/>
          </a:xfrm>
        </p:grpSpPr>
        <p:grpSp>
          <p:nvGrpSpPr>
            <p:cNvPr id="564" name="Google Shape;564;p24"/>
            <p:cNvGrpSpPr/>
            <p:nvPr/>
          </p:nvGrpSpPr>
          <p:grpSpPr>
            <a:xfrm>
              <a:off x="3032463" y="3517805"/>
              <a:ext cx="3972313" cy="3972313"/>
              <a:chOff x="0" y="0"/>
              <a:chExt cx="812800" cy="812800"/>
            </a:xfrm>
          </p:grpSpPr>
          <p:sp>
            <p:nvSpPr>
              <p:cNvPr id="565" name="Google Shape;56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7" name="Google Shape;567;p24"/>
            <p:cNvGrpSpPr/>
            <p:nvPr/>
          </p:nvGrpSpPr>
          <p:grpSpPr>
            <a:xfrm>
              <a:off x="795563" y="3102991"/>
              <a:ext cx="16463737" cy="4387127"/>
              <a:chOff x="795563" y="3102991"/>
              <a:chExt cx="16463737" cy="4387127"/>
            </a:xfrm>
          </p:grpSpPr>
          <p:grpSp>
            <p:nvGrpSpPr>
              <p:cNvPr id="568" name="Google Shape;568;p24"/>
              <p:cNvGrpSpPr/>
              <p:nvPr/>
            </p:nvGrpSpPr>
            <p:grpSpPr>
              <a:xfrm>
                <a:off x="795563" y="3102991"/>
                <a:ext cx="3972313" cy="3972313"/>
                <a:chOff x="0" y="0"/>
                <a:chExt cx="812800" cy="812800"/>
              </a:xfrm>
            </p:grpSpPr>
            <p:sp>
              <p:nvSpPr>
                <p:cNvPr id="569" name="Google Shape;569;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1" name="Google Shape;571;p24"/>
              <p:cNvGrpSpPr/>
              <p:nvPr/>
            </p:nvGrpSpPr>
            <p:grpSpPr>
              <a:xfrm>
                <a:off x="5633779" y="3102991"/>
                <a:ext cx="3972313" cy="3972313"/>
                <a:chOff x="0" y="0"/>
                <a:chExt cx="812800" cy="812800"/>
              </a:xfrm>
            </p:grpSpPr>
            <p:sp>
              <p:nvSpPr>
                <p:cNvPr id="572" name="Google Shape;572;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4" name="Google Shape;574;p24"/>
              <p:cNvGrpSpPr/>
              <p:nvPr/>
            </p:nvGrpSpPr>
            <p:grpSpPr>
              <a:xfrm>
                <a:off x="8162212" y="3517805"/>
                <a:ext cx="3972313" cy="3972313"/>
                <a:chOff x="0" y="0"/>
                <a:chExt cx="812800" cy="812800"/>
              </a:xfrm>
            </p:grpSpPr>
            <p:sp>
              <p:nvSpPr>
                <p:cNvPr id="575" name="Google Shape;57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7" name="Google Shape;577;p24"/>
              <p:cNvGrpSpPr/>
              <p:nvPr/>
            </p:nvGrpSpPr>
            <p:grpSpPr>
              <a:xfrm>
                <a:off x="10763528" y="3102991"/>
                <a:ext cx="3972313" cy="3972313"/>
                <a:chOff x="0" y="0"/>
                <a:chExt cx="812800" cy="812800"/>
              </a:xfrm>
            </p:grpSpPr>
            <p:sp>
              <p:nvSpPr>
                <p:cNvPr id="578" name="Google Shape;578;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80" name="Google Shape;580;p24"/>
              <p:cNvGrpSpPr/>
              <p:nvPr/>
            </p:nvGrpSpPr>
            <p:grpSpPr>
              <a:xfrm>
                <a:off x="13286987" y="3517805"/>
                <a:ext cx="3972313" cy="3972313"/>
                <a:chOff x="0" y="0"/>
                <a:chExt cx="812800" cy="812800"/>
              </a:xfrm>
            </p:grpSpPr>
            <p:sp>
              <p:nvSpPr>
                <p:cNvPr id="581" name="Google Shape;581;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83" name="Google Shape;583;p24"/>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584" name="Google Shape;584;p24"/>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585" name="Google Shape;585;p24"/>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586" name="Google Shape;586;p24"/>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4">
                  <a:alphaModFix/>
                </a:blip>
                <a:stretch>
                  <a:fillRect/>
                </a:stretch>
              </a:blipFill>
              <a:ln>
                <a:noFill/>
              </a:ln>
            </p:spPr>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4">
                  <a:alphaModFix/>
                </a:blip>
                <a:stretch>
                  <a:fillRect/>
                </a:stretch>
              </a:blipFill>
              <a:ln>
                <a:noFill/>
              </a:ln>
            </p:spPr>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5">
                  <a:alphaModFix/>
                </a:blip>
                <a:stretch>
                  <a:fillRect/>
                </a:stretch>
              </a:blipFill>
              <a:ln>
                <a:noFill/>
              </a:ln>
            </p:spPr>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5">
                  <a:alphaModFix/>
                </a:blip>
                <a:stretch>
                  <a:fillRect r="-37145"/>
                </a:stretch>
              </a:blipFill>
              <a:ln>
                <a:noFill/>
              </a:ln>
            </p:spPr>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6">
                  <a:alphaModFix/>
                </a:blip>
                <a:stretch>
                  <a:fillRect/>
                </a:stretch>
              </a:blipFill>
              <a:ln>
                <a:noFill/>
              </a:ln>
            </p:spPr>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6">
                  <a:alphaModFix/>
                </a:blip>
                <a:stretch>
                  <a:fillRect/>
                </a:stretch>
              </a:blipFill>
              <a:ln>
                <a:noFill/>
              </a:ln>
            </p:spPr>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7">
              <a:alphaModFix/>
            </a:blip>
            <a:stretch>
              <a:fillRect/>
            </a:stretch>
          </a:blipFill>
          <a:ln>
            <a:noFill/>
          </a:ln>
        </p:spPr>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b="0" i="0" strike="noStrike" cap="none"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b="0" i="0" u="none" strike="noStrike" cap="none" dirty="0">
                <a:solidFill>
                  <a:srgbClr val="8F4251"/>
                </a:solidFill>
                <a:latin typeface="Arial"/>
                <a:ea typeface="Arial"/>
                <a:cs typeface="Arial"/>
                <a:sym typeface="Arial"/>
              </a:rPr>
              <a:t>Lesson 2 – Period </a:t>
            </a:r>
            <a:r>
              <a:rPr lang="en-US" sz="7200" dirty="0">
                <a:solidFill>
                  <a:srgbClr val="8F4251"/>
                </a:solidFill>
              </a:rPr>
              <a:t>3</a:t>
            </a:r>
            <a:endParaRPr dirty="0"/>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7">
              <a:alphaModFix/>
            </a:blip>
            <a:stretch>
              <a:fillRect/>
            </a:stretch>
          </a:blipFill>
          <a:ln>
            <a:noFill/>
          </a:ln>
        </p:spPr>
      </p:sp>
      <p:pic>
        <p:nvPicPr>
          <p:cNvPr id="125" name="Google Shape;125;p2"/>
          <p:cNvPicPr preferRelativeResize="0"/>
          <p:nvPr/>
        </p:nvPicPr>
        <p:blipFill rotWithShape="1">
          <a:blip r:embed="rId8">
            <a:alphaModFix/>
          </a:blip>
          <a:srcRect/>
          <a:stretch/>
        </p:blipFill>
        <p:spPr>
          <a:xfrm>
            <a:off x="18592800" y="1328001"/>
            <a:ext cx="1233488" cy="1233488"/>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5"/>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593" name="Google Shape;593;p2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594" name="Google Shape;594;p25"/>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595" name="Google Shape;595;p2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596" name="Google Shape;596;p2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597" name="Google Shape;597;p2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sp>
      <p:pic>
        <p:nvPicPr>
          <p:cNvPr id="2" name="Picture 1">
            <a:extLst>
              <a:ext uri="{FF2B5EF4-FFF2-40B4-BE49-F238E27FC236}">
                <a16:creationId xmlns:a16="http://schemas.microsoft.com/office/drawing/2014/main" id="{04E4BD33-F55E-4CB9-A5F5-D69D51D815D9}"/>
              </a:ext>
            </a:extLst>
          </p:cNvPr>
          <p:cNvPicPr>
            <a:picLocks noChangeAspect="1"/>
          </p:cNvPicPr>
          <p:nvPr/>
        </p:nvPicPr>
        <p:blipFill>
          <a:blip r:embed="rId9"/>
          <a:stretch>
            <a:fillRect/>
          </a:stretch>
        </p:blipFill>
        <p:spPr>
          <a:xfrm>
            <a:off x="4588082" y="1926755"/>
            <a:ext cx="4473214" cy="3736986"/>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3CB13B8A-69A0-4B6A-A30D-538F8363A15C}"/>
              </a:ext>
            </a:extLst>
          </p:cNvPr>
          <p:cNvPicPr>
            <a:picLocks noChangeAspect="1"/>
          </p:cNvPicPr>
          <p:nvPr/>
        </p:nvPicPr>
        <p:blipFill>
          <a:blip r:embed="rId10"/>
          <a:stretch>
            <a:fillRect/>
          </a:stretch>
        </p:blipFill>
        <p:spPr>
          <a:xfrm>
            <a:off x="9757953" y="1903966"/>
            <a:ext cx="4250399" cy="378672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80BACB20-9DC7-45C1-9C31-82A7FCBE08C3}"/>
              </a:ext>
            </a:extLst>
          </p:cNvPr>
          <p:cNvPicPr>
            <a:picLocks noChangeAspect="1"/>
          </p:cNvPicPr>
          <p:nvPr/>
        </p:nvPicPr>
        <p:blipFill>
          <a:blip r:embed="rId11"/>
          <a:stretch>
            <a:fillRect/>
          </a:stretch>
        </p:blipFill>
        <p:spPr>
          <a:xfrm>
            <a:off x="4644050" y="6162787"/>
            <a:ext cx="4352466" cy="36529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DA871925-D9C7-48D1-8238-379EAC616696}"/>
              </a:ext>
            </a:extLst>
          </p:cNvPr>
          <p:cNvPicPr>
            <a:picLocks noChangeAspect="1"/>
          </p:cNvPicPr>
          <p:nvPr/>
        </p:nvPicPr>
        <p:blipFill>
          <a:blip r:embed="rId12"/>
          <a:stretch>
            <a:fillRect/>
          </a:stretch>
        </p:blipFill>
        <p:spPr>
          <a:xfrm>
            <a:off x="9685933" y="6162787"/>
            <a:ext cx="4352466" cy="3684325"/>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6"/>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608" name="Google Shape;608;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609" name="Google Shape;609;p26"/>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dirty="0">
                <a:solidFill>
                  <a:srgbClr val="8F4251"/>
                </a:solidFill>
                <a:latin typeface="Suranna"/>
                <a:ea typeface="Suranna"/>
                <a:cs typeface="Suranna"/>
                <a:sym typeface="Suranna"/>
              </a:rPr>
              <a:t>Listen and repeat.</a:t>
            </a:r>
            <a:endParaRPr dirty="0"/>
          </a:p>
        </p:txBody>
      </p:sp>
      <p:sp>
        <p:nvSpPr>
          <p:cNvPr id="610" name="Google Shape;610;p26"/>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611" name="Google Shape;611;p26"/>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612" name="Google Shape;612;p26"/>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pic>
        <p:nvPicPr>
          <p:cNvPr id="614" name="Google Shape;614;p26"/>
          <p:cNvPicPr preferRelativeResize="0"/>
          <p:nvPr/>
        </p:nvPicPr>
        <p:blipFill rotWithShape="1">
          <a:blip r:embed="rId11">
            <a:alphaModFix/>
          </a:blip>
          <a:srcRect/>
          <a:stretch/>
        </p:blipFill>
        <p:spPr>
          <a:xfrm>
            <a:off x="18956030" y="3619500"/>
            <a:ext cx="1082675" cy="1082675"/>
          </a:xfrm>
          <a:prstGeom prst="rect">
            <a:avLst/>
          </a:prstGeom>
          <a:noFill/>
          <a:ln>
            <a:noFill/>
          </a:ln>
        </p:spPr>
      </p:pic>
      <p:pic>
        <p:nvPicPr>
          <p:cNvPr id="2" name="Picture 1">
            <a:extLst>
              <a:ext uri="{FF2B5EF4-FFF2-40B4-BE49-F238E27FC236}">
                <a16:creationId xmlns:a16="http://schemas.microsoft.com/office/drawing/2014/main" id="{EB2E8D69-EA21-46E7-BE82-ADD9377E4B09}"/>
              </a:ext>
            </a:extLst>
          </p:cNvPr>
          <p:cNvPicPr>
            <a:picLocks noChangeAspect="1"/>
          </p:cNvPicPr>
          <p:nvPr/>
        </p:nvPicPr>
        <p:blipFill>
          <a:blip r:embed="rId12"/>
          <a:stretch>
            <a:fillRect/>
          </a:stretch>
        </p:blipFill>
        <p:spPr>
          <a:xfrm>
            <a:off x="4823657" y="1825223"/>
            <a:ext cx="8630854" cy="5753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2A6380F-0FC9-45ED-8C99-34CE288A8C64}"/>
              </a:ext>
            </a:extLst>
          </p:cNvPr>
          <p:cNvSpPr txBox="1"/>
          <p:nvPr/>
        </p:nvSpPr>
        <p:spPr>
          <a:xfrm>
            <a:off x="7068645" y="7965403"/>
            <a:ext cx="4140877"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a. go to the dentist</a:t>
            </a:r>
          </a:p>
        </p:txBody>
      </p:sp>
      <p:pic>
        <p:nvPicPr>
          <p:cNvPr id="5" name="Track 46">
            <a:hlinkClick r:id="" action="ppaction://media"/>
            <a:extLst>
              <a:ext uri="{FF2B5EF4-FFF2-40B4-BE49-F238E27FC236}">
                <a16:creationId xmlns:a16="http://schemas.microsoft.com/office/drawing/2014/main" id="{DEA89158-9832-444D-A847-31CCE726F5EF}"/>
              </a:ext>
            </a:extLst>
          </p:cNvPr>
          <p:cNvPicPr>
            <a:picLocks noChangeAspect="1"/>
          </p:cNvPicPr>
          <p:nvPr>
            <a:audioFile r:link="rId2"/>
            <p:extLst>
              <p:ext uri="{DAA4B4D4-6D71-4841-9C94-3DE7FCFB9230}">
                <p14:media xmlns:p14="http://schemas.microsoft.com/office/powerpoint/2010/main" r:embed="rId3">
                  <p14:trim st="10337" end="51738.125"/>
                </p14:media>
              </p:ext>
            </p:extLst>
          </p:nvPr>
        </p:nvPicPr>
        <p:blipFill>
          <a:blip r:embed="rId13"/>
          <a:stretch>
            <a:fillRect/>
          </a:stretch>
        </p:blipFill>
        <p:spPr>
          <a:xfrm>
            <a:off x="15261655" y="484594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5000"/>
                                        <p:tgtEl>
                                          <p:spTgt spid="6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27"/>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621" name="Google Shape;621;p2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622" name="Google Shape;622;p27"/>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23" name="Google Shape;623;p27"/>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624" name="Google Shape;624;p27"/>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625" name="Google Shape;625;p27"/>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pic>
        <p:nvPicPr>
          <p:cNvPr id="626" name="Google Shape;626;p27"/>
          <p:cNvPicPr preferRelativeResize="0"/>
          <p:nvPr/>
        </p:nvPicPr>
        <p:blipFill rotWithShape="1">
          <a:blip r:embed="rId11">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00D8EAAA-1985-4576-A96C-F615597C411B}"/>
              </a:ext>
            </a:extLst>
          </p:cNvPr>
          <p:cNvPicPr>
            <a:picLocks noChangeAspect="1"/>
          </p:cNvPicPr>
          <p:nvPr/>
        </p:nvPicPr>
        <p:blipFill>
          <a:blip r:embed="rId12"/>
          <a:stretch>
            <a:fillRect/>
          </a:stretch>
        </p:blipFill>
        <p:spPr>
          <a:xfrm>
            <a:off x="5110227" y="1858549"/>
            <a:ext cx="8468126" cy="5642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8E97CA74-55CA-4E69-A974-37F89E53950B}"/>
              </a:ext>
            </a:extLst>
          </p:cNvPr>
          <p:cNvSpPr txBox="1"/>
          <p:nvPr/>
        </p:nvSpPr>
        <p:spPr>
          <a:xfrm>
            <a:off x="7870168" y="7898684"/>
            <a:ext cx="2948243"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b. have a rest</a:t>
            </a:r>
          </a:p>
        </p:txBody>
      </p:sp>
      <p:pic>
        <p:nvPicPr>
          <p:cNvPr id="4" name="Track 46">
            <a:hlinkClick r:id="" action="ppaction://media"/>
            <a:extLst>
              <a:ext uri="{FF2B5EF4-FFF2-40B4-BE49-F238E27FC236}">
                <a16:creationId xmlns:a16="http://schemas.microsoft.com/office/drawing/2014/main" id="{7A4B2016-FB47-4805-B835-AD2A23D86938}"/>
              </a:ext>
            </a:extLst>
          </p:cNvPr>
          <p:cNvPicPr>
            <a:picLocks noChangeAspect="1"/>
          </p:cNvPicPr>
          <p:nvPr>
            <a:audioFile r:link="rId2"/>
            <p:extLst>
              <p:ext uri="{DAA4B4D4-6D71-4841-9C94-3DE7FCFB9230}">
                <p14:media xmlns:p14="http://schemas.microsoft.com/office/powerpoint/2010/main" r:embed="rId3">
                  <p14:trim st="16089" end="46344.125"/>
                </p14:media>
              </p:ext>
            </p:extLst>
          </p:nvPr>
        </p:nvPicPr>
        <p:blipFill>
          <a:blip r:embed="rId13"/>
          <a:stretch>
            <a:fillRect/>
          </a:stretch>
        </p:blipFill>
        <p:spPr>
          <a:xfrm>
            <a:off x="14739938" y="4533900"/>
            <a:ext cx="738188" cy="73818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4454"/>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28"/>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634" name="Google Shape;634;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635" name="Google Shape;635;p28"/>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36" name="Google Shape;636;p28"/>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637" name="Google Shape;637;p28"/>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638" name="Google Shape;638;p28"/>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pic>
        <p:nvPicPr>
          <p:cNvPr id="639" name="Google Shape;639;p28"/>
          <p:cNvPicPr preferRelativeResize="0"/>
          <p:nvPr/>
        </p:nvPicPr>
        <p:blipFill rotWithShape="1">
          <a:blip r:embed="rId11">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7652FBFE-1986-4A8B-AF2F-72C522EFC538}"/>
              </a:ext>
            </a:extLst>
          </p:cNvPr>
          <p:cNvPicPr>
            <a:picLocks noChangeAspect="1"/>
          </p:cNvPicPr>
          <p:nvPr/>
        </p:nvPicPr>
        <p:blipFill>
          <a:blip r:embed="rId12"/>
          <a:stretch>
            <a:fillRect/>
          </a:stretch>
        </p:blipFill>
        <p:spPr>
          <a:xfrm>
            <a:off x="4957763" y="1701210"/>
            <a:ext cx="8401394" cy="5981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EE6F3596-B2EC-4DF9-8C9D-A07EB329E2A8}"/>
              </a:ext>
            </a:extLst>
          </p:cNvPr>
          <p:cNvSpPr txBox="1"/>
          <p:nvPr/>
        </p:nvSpPr>
        <p:spPr>
          <a:xfrm>
            <a:off x="6882697" y="7937198"/>
            <a:ext cx="4512774"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c. drink warm water</a:t>
            </a:r>
          </a:p>
        </p:txBody>
      </p:sp>
      <p:pic>
        <p:nvPicPr>
          <p:cNvPr id="5" name="Track 46">
            <a:hlinkClick r:id="" action="ppaction://media"/>
            <a:extLst>
              <a:ext uri="{FF2B5EF4-FFF2-40B4-BE49-F238E27FC236}">
                <a16:creationId xmlns:a16="http://schemas.microsoft.com/office/drawing/2014/main" id="{1FF6BA12-1987-4869-A266-A40B11852548}"/>
              </a:ext>
            </a:extLst>
          </p:cNvPr>
          <p:cNvPicPr>
            <a:picLocks noChangeAspect="1"/>
          </p:cNvPicPr>
          <p:nvPr>
            <a:audioFile r:link="rId2"/>
            <p:extLst>
              <p:ext uri="{DAA4B4D4-6D71-4841-9C94-3DE7FCFB9230}">
                <p14:media xmlns:p14="http://schemas.microsoft.com/office/powerpoint/2010/main" r:embed="rId3">
                  <p14:trim st="21179" end="41428.125"/>
                </p14:media>
              </p:ext>
            </p:extLst>
          </p:nvPr>
        </p:nvPicPr>
        <p:blipFill>
          <a:blip r:embed="rId13"/>
          <a:stretch>
            <a:fillRect/>
          </a:stretch>
        </p:blipFill>
        <p:spPr>
          <a:xfrm>
            <a:off x="14614406" y="4387079"/>
            <a:ext cx="773232" cy="77323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4692"/>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9"/>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647" name="Google Shape;647;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648" name="Google Shape;648;p29"/>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49" name="Google Shape;649;p29"/>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650" name="Google Shape;650;p29"/>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651" name="Google Shape;651;p29"/>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pic>
        <p:nvPicPr>
          <p:cNvPr id="652" name="Google Shape;652;p29"/>
          <p:cNvPicPr preferRelativeResize="0"/>
          <p:nvPr/>
        </p:nvPicPr>
        <p:blipFill rotWithShape="1">
          <a:blip r:embed="rId11">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7F23D503-B7D4-4EEC-BC13-B1B194C59EEC}"/>
              </a:ext>
            </a:extLst>
          </p:cNvPr>
          <p:cNvPicPr>
            <a:picLocks noChangeAspect="1"/>
          </p:cNvPicPr>
          <p:nvPr/>
        </p:nvPicPr>
        <p:blipFill>
          <a:blip r:embed="rId12"/>
          <a:stretch>
            <a:fillRect/>
          </a:stretch>
        </p:blipFill>
        <p:spPr>
          <a:xfrm>
            <a:off x="4911279" y="1946223"/>
            <a:ext cx="8455607" cy="5525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C24BA564-8DBC-4CAE-9B61-0913FCA1B5F7}"/>
              </a:ext>
            </a:extLst>
          </p:cNvPr>
          <p:cNvSpPr txBox="1"/>
          <p:nvPr/>
        </p:nvSpPr>
        <p:spPr>
          <a:xfrm>
            <a:off x="6608583" y="7961303"/>
            <a:ext cx="5061001"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d. take some medicine</a:t>
            </a:r>
          </a:p>
        </p:txBody>
      </p:sp>
      <p:pic>
        <p:nvPicPr>
          <p:cNvPr id="4" name="Track 46">
            <a:hlinkClick r:id="" action="ppaction://media"/>
            <a:extLst>
              <a:ext uri="{FF2B5EF4-FFF2-40B4-BE49-F238E27FC236}">
                <a16:creationId xmlns:a16="http://schemas.microsoft.com/office/drawing/2014/main" id="{F6C02A6A-C8C1-4C88-AA26-8A4DC4F54D53}"/>
              </a:ext>
            </a:extLst>
          </p:cNvPr>
          <p:cNvPicPr>
            <a:picLocks noChangeAspect="1"/>
          </p:cNvPicPr>
          <p:nvPr>
            <a:audioFile r:link="rId2"/>
            <p:extLst>
              <p:ext uri="{DAA4B4D4-6D71-4841-9C94-3DE7FCFB9230}">
                <p14:media xmlns:p14="http://schemas.microsoft.com/office/powerpoint/2010/main" r:embed="rId3">
                  <p14:trim st="25917" end="36493.125"/>
                </p14:media>
              </p:ext>
            </p:extLst>
          </p:nvPr>
        </p:nvPicPr>
        <p:blipFill>
          <a:blip r:embed="rId13"/>
          <a:stretch>
            <a:fillRect/>
          </a:stretch>
        </p:blipFill>
        <p:spPr>
          <a:xfrm>
            <a:off x="14531062" y="4314031"/>
            <a:ext cx="776288" cy="77628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4189"/>
                                        <p:tgtEl>
                                          <p:spTgt spid="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30"/>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660" name="Google Shape;660;p3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661" name="Google Shape;661;p30"/>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62" name="Google Shape;662;p30"/>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663" name="Google Shape;663;p30"/>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664" name="Google Shape;664;p3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grpSp>
        <p:nvGrpSpPr>
          <p:cNvPr id="665" name="Google Shape;665;p30"/>
          <p:cNvGrpSpPr/>
          <p:nvPr/>
        </p:nvGrpSpPr>
        <p:grpSpPr>
          <a:xfrm>
            <a:off x="4624407" y="2045453"/>
            <a:ext cx="11540313" cy="1694315"/>
            <a:chOff x="2560715" y="2652698"/>
            <a:chExt cx="9304279" cy="1221125"/>
          </a:xfrm>
        </p:grpSpPr>
        <p:sp>
          <p:nvSpPr>
            <p:cNvPr id="666" name="Google Shape;666;p30"/>
            <p:cNvSpPr/>
            <p:nvPr/>
          </p:nvSpPr>
          <p:spPr>
            <a:xfrm>
              <a:off x="2568595" y="2652698"/>
              <a:ext cx="9296399" cy="1221125"/>
            </a:xfrm>
            <a:prstGeom prst="wedgeEllipseCallout">
              <a:avLst>
                <a:gd name="adj1" fmla="val 29890"/>
                <a:gd name="adj2" fmla="val 16606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30"/>
            <p:cNvSpPr txBox="1"/>
            <p:nvPr/>
          </p:nvSpPr>
          <p:spPr>
            <a:xfrm>
              <a:off x="2560715" y="2970365"/>
              <a:ext cx="9296399"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668" name="Google Shape;668;p30"/>
          <p:cNvGrpSpPr/>
          <p:nvPr/>
        </p:nvGrpSpPr>
        <p:grpSpPr>
          <a:xfrm>
            <a:off x="4031754" y="6022672"/>
            <a:ext cx="6199482" cy="2466870"/>
            <a:chOff x="2492270" y="2491121"/>
            <a:chExt cx="15641913" cy="1625492"/>
          </a:xfrm>
        </p:grpSpPr>
        <p:sp>
          <p:nvSpPr>
            <p:cNvPr id="669" name="Google Shape;669;p30"/>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30"/>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71" name="Google Shape;671;p30"/>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672" name="Google Shape;672;p30"/>
          <p:cNvPicPr preferRelativeResize="0"/>
          <p:nvPr/>
        </p:nvPicPr>
        <p:blipFill rotWithShape="1">
          <a:blip r:embed="rId12">
            <a:alphaModFix/>
          </a:blip>
          <a:srcRect/>
          <a:stretch/>
        </p:blipFill>
        <p:spPr>
          <a:xfrm>
            <a:off x="-1615951" y="5676900"/>
            <a:ext cx="1082675" cy="1082675"/>
          </a:xfrm>
          <a:prstGeom prst="rect">
            <a:avLst/>
          </a:prstGeom>
          <a:noFill/>
          <a:ln>
            <a:noFill/>
          </a:ln>
        </p:spPr>
      </p:pic>
      <p:pic>
        <p:nvPicPr>
          <p:cNvPr id="2" name="Track 46">
            <a:hlinkClick r:id="" action="ppaction://media"/>
            <a:extLst>
              <a:ext uri="{FF2B5EF4-FFF2-40B4-BE49-F238E27FC236}">
                <a16:creationId xmlns:a16="http://schemas.microsoft.com/office/drawing/2014/main" id="{8A8C9C00-E805-4C4A-A018-1D321BA1AAFA}"/>
              </a:ext>
            </a:extLst>
          </p:cNvPr>
          <p:cNvPicPr>
            <a:picLocks noChangeAspect="1"/>
          </p:cNvPicPr>
          <p:nvPr>
            <a:audioFile r:link="rId2"/>
            <p:extLst>
              <p:ext uri="{DAA4B4D4-6D71-4841-9C94-3DE7FCFB9230}">
                <p14:media xmlns:p14="http://schemas.microsoft.com/office/powerpoint/2010/main" r:embed="rId3">
                  <p14:trim st="30687" end="28077.125"/>
                </p14:media>
              </p:ext>
            </p:extLst>
          </p:nvPr>
        </p:nvPicPr>
        <p:blipFill>
          <a:blip r:embed="rId13"/>
          <a:stretch>
            <a:fillRect/>
          </a:stretch>
        </p:blipFill>
        <p:spPr>
          <a:xfrm>
            <a:off x="1504473" y="3302478"/>
            <a:ext cx="1006428" cy="100642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68"/>
                                        </p:tgtEl>
                                        <p:attrNameLst>
                                          <p:attrName>style.visibility</p:attrName>
                                        </p:attrNameLst>
                                      </p:cBhvr>
                                      <p:to>
                                        <p:strVal val="visible"/>
                                      </p:to>
                                    </p:set>
                                    <p:animEffect transition="in" filter="fade">
                                      <p:cBhvr>
                                        <p:cTn id="11" dur="500"/>
                                        <p:tgtEl>
                                          <p:spTgt spid="66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72"/>
                                        </p:tgtEl>
                                        <p:attrNameLst>
                                          <p:attrName>style.visibility</p:attrName>
                                        </p:attrNameLst>
                                      </p:cBhvr>
                                      <p:to>
                                        <p:strVal val="visible"/>
                                      </p:to>
                                    </p:set>
                                    <p:animEffect transition="in" filter="fade">
                                      <p:cBhvr>
                                        <p:cTn id="15" dur="3042"/>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31"/>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679" name="Google Shape;679;p3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680" name="Google Shape;680;p31"/>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81" name="Google Shape;681;p31"/>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682" name="Google Shape;682;p31"/>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683" name="Google Shape;683;p3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pic>
        <p:nvPicPr>
          <p:cNvPr id="684" name="Google Shape;684;p31"/>
          <p:cNvPicPr preferRelativeResize="0"/>
          <p:nvPr/>
        </p:nvPicPr>
        <p:blipFill rotWithShape="1">
          <a:blip r:embed="rId11">
            <a:alphaModFix/>
          </a:blip>
          <a:srcRect/>
          <a:stretch/>
        </p:blipFill>
        <p:spPr>
          <a:xfrm>
            <a:off x="18973800" y="2877485"/>
            <a:ext cx="1082675" cy="1082675"/>
          </a:xfrm>
          <a:prstGeom prst="rect">
            <a:avLst/>
          </a:prstGeom>
          <a:noFill/>
          <a:ln>
            <a:noFill/>
          </a:ln>
        </p:spPr>
      </p:pic>
      <p:grpSp>
        <p:nvGrpSpPr>
          <p:cNvPr id="685" name="Google Shape;685;p31"/>
          <p:cNvGrpSpPr/>
          <p:nvPr/>
        </p:nvGrpSpPr>
        <p:grpSpPr>
          <a:xfrm>
            <a:off x="4953000" y="1724508"/>
            <a:ext cx="11579983" cy="1694315"/>
            <a:chOff x="2528731" y="2652698"/>
            <a:chExt cx="9336263" cy="1221125"/>
          </a:xfrm>
        </p:grpSpPr>
        <p:sp>
          <p:nvSpPr>
            <p:cNvPr id="686" name="Google Shape;686;p31"/>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31"/>
            <p:cNvSpPr txBox="1"/>
            <p:nvPr/>
          </p:nvSpPr>
          <p:spPr>
            <a:xfrm>
              <a:off x="2528731" y="299733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go to the dentist</a:t>
              </a:r>
              <a:r>
                <a:rPr lang="en-US" sz="6000">
                  <a:solidFill>
                    <a:schemeClr val="lt1"/>
                  </a:solidFill>
                  <a:latin typeface="Arial"/>
                  <a:ea typeface="Arial"/>
                  <a:cs typeface="Arial"/>
                  <a:sym typeface="Arial"/>
                </a:rPr>
                <a:t>.</a:t>
              </a:r>
              <a:endParaRPr/>
            </a:p>
          </p:txBody>
        </p:sp>
      </p:grpSp>
      <p:grpSp>
        <p:nvGrpSpPr>
          <p:cNvPr id="689" name="Google Shape;689;p31"/>
          <p:cNvGrpSpPr/>
          <p:nvPr/>
        </p:nvGrpSpPr>
        <p:grpSpPr>
          <a:xfrm>
            <a:off x="7053075" y="7434690"/>
            <a:ext cx="6199482" cy="2466870"/>
            <a:chOff x="2492270" y="2491121"/>
            <a:chExt cx="15641913" cy="1625492"/>
          </a:xfrm>
        </p:grpSpPr>
        <p:sp>
          <p:nvSpPr>
            <p:cNvPr id="690" name="Google Shape;690;p31"/>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31"/>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92" name="Google Shape;692;p31"/>
          <p:cNvPicPr preferRelativeResize="0"/>
          <p:nvPr/>
        </p:nvPicPr>
        <p:blipFill rotWithShape="1">
          <a:blip r:embed="rId12">
            <a:alphaModFix/>
          </a:blip>
          <a:srcRect l="52813"/>
          <a:stretch/>
        </p:blipFill>
        <p:spPr>
          <a:xfrm>
            <a:off x="13554405" y="4305300"/>
            <a:ext cx="4439523" cy="5981700"/>
          </a:xfrm>
          <a:prstGeom prst="rect">
            <a:avLst/>
          </a:prstGeom>
          <a:noFill/>
          <a:ln>
            <a:noFill/>
          </a:ln>
        </p:spPr>
      </p:pic>
      <p:pic>
        <p:nvPicPr>
          <p:cNvPr id="693" name="Google Shape;693;p31"/>
          <p:cNvPicPr preferRelativeResize="0"/>
          <p:nvPr/>
        </p:nvPicPr>
        <p:blipFill rotWithShape="1">
          <a:blip r:embed="rId11">
            <a:alphaModFix/>
          </a:blip>
          <a:srcRect/>
          <a:stretch/>
        </p:blipFill>
        <p:spPr>
          <a:xfrm>
            <a:off x="18589848" y="8518029"/>
            <a:ext cx="1082675" cy="1082675"/>
          </a:xfrm>
          <a:prstGeom prst="rect">
            <a:avLst/>
          </a:prstGeom>
          <a:noFill/>
          <a:ln>
            <a:noFill/>
          </a:ln>
        </p:spPr>
      </p:pic>
      <p:pic>
        <p:nvPicPr>
          <p:cNvPr id="18" name="Picture 17">
            <a:extLst>
              <a:ext uri="{FF2B5EF4-FFF2-40B4-BE49-F238E27FC236}">
                <a16:creationId xmlns:a16="http://schemas.microsoft.com/office/drawing/2014/main" id="{2ADDCCF1-26B8-4AA3-B319-3572276C3168}"/>
              </a:ext>
            </a:extLst>
          </p:cNvPr>
          <p:cNvPicPr>
            <a:picLocks noChangeAspect="1"/>
          </p:cNvPicPr>
          <p:nvPr/>
        </p:nvPicPr>
        <p:blipFill>
          <a:blip r:embed="rId13"/>
          <a:stretch>
            <a:fillRect/>
          </a:stretch>
        </p:blipFill>
        <p:spPr>
          <a:xfrm>
            <a:off x="932980" y="3686465"/>
            <a:ext cx="5557327" cy="3704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Track 46">
            <a:hlinkClick r:id="" action="ppaction://media"/>
            <a:extLst>
              <a:ext uri="{FF2B5EF4-FFF2-40B4-BE49-F238E27FC236}">
                <a16:creationId xmlns:a16="http://schemas.microsoft.com/office/drawing/2014/main" id="{AF7E97C3-00FD-4612-8E17-A109F2B79AFE}"/>
              </a:ext>
            </a:extLst>
          </p:cNvPr>
          <p:cNvPicPr>
            <a:picLocks noChangeAspect="1"/>
          </p:cNvPicPr>
          <p:nvPr>
            <a:audioFile r:link="rId2"/>
            <p:extLst>
              <p:ext uri="{DAA4B4D4-6D71-4841-9C94-3DE7FCFB9230}">
                <p14:media xmlns:p14="http://schemas.microsoft.com/office/powerpoint/2010/main" r:embed="rId3">
                  <p14:trim st="30687" end="28077.125"/>
                </p14:media>
              </p:ext>
            </p:extLst>
          </p:nvPr>
        </p:nvPicPr>
        <p:blipFill>
          <a:blip r:embed="rId14"/>
          <a:stretch>
            <a:fillRect/>
          </a:stretch>
        </p:blipFill>
        <p:spPr>
          <a:xfrm>
            <a:off x="1649118" y="1983949"/>
            <a:ext cx="1006428" cy="100642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85"/>
                                        </p:tgtEl>
                                        <p:attrNameLst>
                                          <p:attrName>style.visibility</p:attrName>
                                        </p:attrNameLst>
                                      </p:cBhvr>
                                      <p:to>
                                        <p:strVal val="visible"/>
                                      </p:to>
                                    </p:set>
                                    <p:animEffect transition="in" filter="fade">
                                      <p:cBhvr>
                                        <p:cTn id="11" dur="1000"/>
                                        <p:tgtEl>
                                          <p:spTgt spid="685"/>
                                        </p:tgtEl>
                                      </p:cBhvr>
                                    </p:animEffect>
                                  </p:childTnLst>
                                </p:cTn>
                              </p:par>
                              <p:par>
                                <p:cTn id="12" presetID="10" presetClass="entr" presetSubtype="0" fill="hold" nodeType="withEffect">
                                  <p:stCondLst>
                                    <p:cond delay="0"/>
                                  </p:stCondLst>
                                  <p:childTnLst>
                                    <p:set>
                                      <p:cBhvr>
                                        <p:cTn id="13" dur="1" fill="hold">
                                          <p:stCondLst>
                                            <p:cond delay="0"/>
                                          </p:stCondLst>
                                        </p:cTn>
                                        <p:tgtEl>
                                          <p:spTgt spid="684"/>
                                        </p:tgtEl>
                                        <p:attrNameLst>
                                          <p:attrName>style.visibility</p:attrName>
                                        </p:attrNameLst>
                                      </p:cBhvr>
                                      <p:to>
                                        <p:strVal val="visible"/>
                                      </p:to>
                                    </p:set>
                                    <p:animEffect transition="in" filter="fade">
                                      <p:cBhvr>
                                        <p:cTn id="14" dur="3299"/>
                                        <p:tgtEl>
                                          <p:spTgt spid="68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89"/>
                                        </p:tgtEl>
                                        <p:attrNameLst>
                                          <p:attrName>style.visibility</p:attrName>
                                        </p:attrNameLst>
                                      </p:cBhvr>
                                      <p:to>
                                        <p:strVal val="visible"/>
                                      </p:to>
                                    </p:set>
                                    <p:animEffect transition="in" filter="fade">
                                      <p:cBhvr>
                                        <p:cTn id="19" dur="1000"/>
                                        <p:tgtEl>
                                          <p:spTgt spid="689"/>
                                        </p:tgtEl>
                                      </p:cBhvr>
                                    </p:animEffect>
                                  </p:childTnLst>
                                </p:cTn>
                              </p:par>
                              <p:par>
                                <p:cTn id="20" presetID="10" presetClass="entr" presetSubtype="0" fill="hold" nodeType="withEffect">
                                  <p:stCondLst>
                                    <p:cond delay="0"/>
                                  </p:stCondLst>
                                  <p:childTnLst>
                                    <p:set>
                                      <p:cBhvr>
                                        <p:cTn id="21" dur="1" fill="hold">
                                          <p:stCondLst>
                                            <p:cond delay="0"/>
                                          </p:stCondLst>
                                        </p:cTn>
                                        <p:tgtEl>
                                          <p:spTgt spid="693"/>
                                        </p:tgtEl>
                                        <p:attrNameLst>
                                          <p:attrName>style.visibility</p:attrName>
                                        </p:attrNameLst>
                                      </p:cBhvr>
                                      <p:to>
                                        <p:strVal val="visible"/>
                                      </p:to>
                                    </p:set>
                                    <p:animEffect transition="in" filter="fade">
                                      <p:cBhvr>
                                        <p:cTn id="22" dur="3042"/>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32"/>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700" name="Google Shape;700;p3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701" name="Google Shape;701;p32"/>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02" name="Google Shape;702;p32"/>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703" name="Google Shape;703;p32"/>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704" name="Google Shape;704;p3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pic>
        <p:nvPicPr>
          <p:cNvPr id="705" name="Google Shape;705;p32"/>
          <p:cNvPicPr preferRelativeResize="0"/>
          <p:nvPr/>
        </p:nvPicPr>
        <p:blipFill rotWithShape="1">
          <a:blip r:embed="rId11">
            <a:alphaModFix/>
          </a:blip>
          <a:srcRect/>
          <a:stretch/>
        </p:blipFill>
        <p:spPr>
          <a:xfrm>
            <a:off x="18973800" y="2877485"/>
            <a:ext cx="1082675" cy="1082675"/>
          </a:xfrm>
          <a:prstGeom prst="rect">
            <a:avLst/>
          </a:prstGeom>
          <a:noFill/>
          <a:ln>
            <a:noFill/>
          </a:ln>
        </p:spPr>
      </p:pic>
      <p:grpSp>
        <p:nvGrpSpPr>
          <p:cNvPr id="706" name="Google Shape;706;p32"/>
          <p:cNvGrpSpPr/>
          <p:nvPr/>
        </p:nvGrpSpPr>
        <p:grpSpPr>
          <a:xfrm>
            <a:off x="4917233" y="1724508"/>
            <a:ext cx="11615750" cy="1694315"/>
            <a:chOff x="2499894" y="2652698"/>
            <a:chExt cx="9365100" cy="1221125"/>
          </a:xfrm>
        </p:grpSpPr>
        <p:sp>
          <p:nvSpPr>
            <p:cNvPr id="707" name="Google Shape;707;p32"/>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32"/>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have a rest</a:t>
              </a:r>
              <a:r>
                <a:rPr lang="en-US" sz="6000">
                  <a:solidFill>
                    <a:schemeClr val="lt1"/>
                  </a:solidFill>
                  <a:latin typeface="Arial"/>
                  <a:ea typeface="Arial"/>
                  <a:cs typeface="Arial"/>
                  <a:sym typeface="Arial"/>
                </a:rPr>
                <a:t>.</a:t>
              </a:r>
              <a:endParaRPr/>
            </a:p>
          </p:txBody>
        </p:sp>
      </p:grpSp>
      <p:pic>
        <p:nvPicPr>
          <p:cNvPr id="709" name="Google Shape;709;p32"/>
          <p:cNvPicPr preferRelativeResize="0"/>
          <p:nvPr/>
        </p:nvPicPr>
        <p:blipFill rotWithShape="1">
          <a:blip r:embed="rId12">
            <a:alphaModFix/>
          </a:blip>
          <a:srcRect l="52813"/>
          <a:stretch/>
        </p:blipFill>
        <p:spPr>
          <a:xfrm>
            <a:off x="13554405" y="4305300"/>
            <a:ext cx="4439523" cy="5981700"/>
          </a:xfrm>
          <a:prstGeom prst="rect">
            <a:avLst/>
          </a:prstGeom>
          <a:noFill/>
          <a:ln>
            <a:noFill/>
          </a:ln>
        </p:spPr>
      </p:pic>
      <p:pic>
        <p:nvPicPr>
          <p:cNvPr id="710" name="Google Shape;710;p32"/>
          <p:cNvPicPr preferRelativeResize="0"/>
          <p:nvPr/>
        </p:nvPicPr>
        <p:blipFill rotWithShape="1">
          <a:blip r:embed="rId11">
            <a:alphaModFix/>
          </a:blip>
          <a:srcRect/>
          <a:stretch/>
        </p:blipFill>
        <p:spPr>
          <a:xfrm>
            <a:off x="18589848" y="8518029"/>
            <a:ext cx="1082675" cy="1082675"/>
          </a:xfrm>
          <a:prstGeom prst="rect">
            <a:avLst/>
          </a:prstGeom>
          <a:noFill/>
          <a:ln>
            <a:noFill/>
          </a:ln>
        </p:spPr>
      </p:pic>
      <p:grpSp>
        <p:nvGrpSpPr>
          <p:cNvPr id="712" name="Google Shape;712;p32"/>
          <p:cNvGrpSpPr/>
          <p:nvPr/>
        </p:nvGrpSpPr>
        <p:grpSpPr>
          <a:xfrm>
            <a:off x="7053075" y="7434690"/>
            <a:ext cx="6199482" cy="2466870"/>
            <a:chOff x="2492270" y="2491121"/>
            <a:chExt cx="15641913" cy="1625492"/>
          </a:xfrm>
        </p:grpSpPr>
        <p:sp>
          <p:nvSpPr>
            <p:cNvPr id="713" name="Google Shape;713;p32"/>
            <p:cNvSpPr/>
            <p:nvPr/>
          </p:nvSpPr>
          <p:spPr>
            <a:xfrm>
              <a:off x="2492270" y="2491121"/>
              <a:ext cx="15641913" cy="1625492"/>
            </a:xfrm>
            <a:prstGeom prst="wedgeEllipseCallout">
              <a:avLst>
                <a:gd name="adj1" fmla="val -95959"/>
                <a:gd name="adj2" fmla="val -79212"/>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32"/>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2D076B3A-2497-4695-9112-909092583D5E}"/>
              </a:ext>
            </a:extLst>
          </p:cNvPr>
          <p:cNvPicPr>
            <a:picLocks noChangeAspect="1"/>
          </p:cNvPicPr>
          <p:nvPr/>
        </p:nvPicPr>
        <p:blipFill>
          <a:blip r:embed="rId13"/>
          <a:stretch>
            <a:fillRect/>
          </a:stretch>
        </p:blipFill>
        <p:spPr>
          <a:xfrm>
            <a:off x="1079140" y="3305917"/>
            <a:ext cx="5190326" cy="3458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090035D8-D118-4E71-8C03-2C247741C6A8}"/>
              </a:ext>
            </a:extLst>
          </p:cNvPr>
          <p:cNvPicPr>
            <a:picLocks noChangeAspect="1"/>
          </p:cNvPicPr>
          <p:nvPr>
            <a:audioFile r:link="rId2"/>
            <p:extLst>
              <p:ext uri="{DAA4B4D4-6D71-4841-9C94-3DE7FCFB9230}">
                <p14:media xmlns:p14="http://schemas.microsoft.com/office/powerpoint/2010/main" r:embed="rId3">
                  <p14:trim st="39432" end="19995.125"/>
                </p14:media>
              </p:ext>
            </p:extLst>
          </p:nvPr>
        </p:nvPicPr>
        <p:blipFill>
          <a:blip r:embed="rId14"/>
          <a:stretch>
            <a:fillRect/>
          </a:stretch>
        </p:blipFill>
        <p:spPr>
          <a:xfrm>
            <a:off x="8081962" y="71497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06"/>
                                        </p:tgtEl>
                                        <p:attrNameLst>
                                          <p:attrName>style.visibility</p:attrName>
                                        </p:attrNameLst>
                                      </p:cBhvr>
                                      <p:to>
                                        <p:strVal val="visible"/>
                                      </p:to>
                                    </p:set>
                                    <p:animEffect transition="in" filter="fade">
                                      <p:cBhvr>
                                        <p:cTn id="11" dur="1000"/>
                                        <p:tgtEl>
                                          <p:spTgt spid="706"/>
                                        </p:tgtEl>
                                      </p:cBhvr>
                                    </p:animEffect>
                                  </p:childTnLst>
                                </p:cTn>
                              </p:par>
                              <p:par>
                                <p:cTn id="12" presetID="10" presetClass="entr" presetSubtype="0" fill="hold" nodeType="withEffect">
                                  <p:stCondLst>
                                    <p:cond delay="0"/>
                                  </p:stCondLst>
                                  <p:childTnLst>
                                    <p:set>
                                      <p:cBhvr>
                                        <p:cTn id="13" dur="1" fill="hold">
                                          <p:stCondLst>
                                            <p:cond delay="0"/>
                                          </p:stCondLst>
                                        </p:cTn>
                                        <p:tgtEl>
                                          <p:spTgt spid="705"/>
                                        </p:tgtEl>
                                        <p:attrNameLst>
                                          <p:attrName>style.visibility</p:attrName>
                                        </p:attrNameLst>
                                      </p:cBhvr>
                                      <p:to>
                                        <p:strVal val="visible"/>
                                      </p:to>
                                    </p:set>
                                    <p:animEffect transition="in" filter="fade">
                                      <p:cBhvr>
                                        <p:cTn id="14" dur="3171"/>
                                        <p:tgtEl>
                                          <p:spTgt spid="70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12"/>
                                        </p:tgtEl>
                                        <p:attrNameLst>
                                          <p:attrName>style.visibility</p:attrName>
                                        </p:attrNameLst>
                                      </p:cBhvr>
                                      <p:to>
                                        <p:strVal val="visible"/>
                                      </p:to>
                                    </p:set>
                                    <p:animEffect transition="in" filter="fade">
                                      <p:cBhvr>
                                        <p:cTn id="19" dur="1000"/>
                                        <p:tgtEl>
                                          <p:spTgt spid="712"/>
                                        </p:tgtEl>
                                      </p:cBhvr>
                                    </p:animEffect>
                                  </p:childTnLst>
                                </p:cTn>
                              </p:par>
                              <p:par>
                                <p:cTn id="20" presetID="10" presetClass="entr" presetSubtype="0" fill="hold" nodeType="withEffect">
                                  <p:stCondLst>
                                    <p:cond delay="0"/>
                                  </p:stCondLst>
                                  <p:childTnLst>
                                    <p:set>
                                      <p:cBhvr>
                                        <p:cTn id="21" dur="1" fill="hold">
                                          <p:stCondLst>
                                            <p:cond delay="0"/>
                                          </p:stCondLst>
                                        </p:cTn>
                                        <p:tgtEl>
                                          <p:spTgt spid="710"/>
                                        </p:tgtEl>
                                        <p:attrNameLst>
                                          <p:attrName>style.visibility</p:attrName>
                                        </p:attrNameLst>
                                      </p:cBhvr>
                                      <p:to>
                                        <p:strVal val="visible"/>
                                      </p:to>
                                    </p:set>
                                    <p:animEffect transition="in" filter="fade">
                                      <p:cBhvr>
                                        <p:cTn id="22" dur="3051"/>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33"/>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721" name="Google Shape;721;p3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722" name="Google Shape;722;p33"/>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23" name="Google Shape;723;p33"/>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724" name="Google Shape;724;p33"/>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725" name="Google Shape;725;p3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pic>
        <p:nvPicPr>
          <p:cNvPr id="726" name="Google Shape;726;p33"/>
          <p:cNvPicPr preferRelativeResize="0"/>
          <p:nvPr/>
        </p:nvPicPr>
        <p:blipFill rotWithShape="1">
          <a:blip r:embed="rId11">
            <a:alphaModFix/>
          </a:blip>
          <a:srcRect/>
          <a:stretch/>
        </p:blipFill>
        <p:spPr>
          <a:xfrm>
            <a:off x="18765959" y="2722534"/>
            <a:ext cx="1082675" cy="1082675"/>
          </a:xfrm>
          <a:prstGeom prst="rect">
            <a:avLst/>
          </a:prstGeom>
          <a:noFill/>
          <a:ln>
            <a:noFill/>
          </a:ln>
        </p:spPr>
      </p:pic>
      <p:grpSp>
        <p:nvGrpSpPr>
          <p:cNvPr id="727" name="Google Shape;727;p33"/>
          <p:cNvGrpSpPr/>
          <p:nvPr/>
        </p:nvGrpSpPr>
        <p:grpSpPr>
          <a:xfrm>
            <a:off x="4917233" y="1724508"/>
            <a:ext cx="11615750" cy="1694315"/>
            <a:chOff x="2499894" y="2652698"/>
            <a:chExt cx="9365100" cy="1221125"/>
          </a:xfrm>
        </p:grpSpPr>
        <p:sp>
          <p:nvSpPr>
            <p:cNvPr id="728" name="Google Shape;728;p33"/>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33"/>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drink warm water</a:t>
              </a:r>
              <a:r>
                <a:rPr lang="en-US" sz="6000">
                  <a:solidFill>
                    <a:schemeClr val="lt1"/>
                  </a:solidFill>
                  <a:latin typeface="Arial"/>
                  <a:ea typeface="Arial"/>
                  <a:cs typeface="Arial"/>
                  <a:sym typeface="Arial"/>
                </a:rPr>
                <a:t>.</a:t>
              </a:r>
              <a:endParaRPr/>
            </a:p>
          </p:txBody>
        </p:sp>
      </p:grpSp>
      <p:pic>
        <p:nvPicPr>
          <p:cNvPr id="730" name="Google Shape;730;p33"/>
          <p:cNvPicPr preferRelativeResize="0"/>
          <p:nvPr/>
        </p:nvPicPr>
        <p:blipFill rotWithShape="1">
          <a:blip r:embed="rId12">
            <a:alphaModFix/>
          </a:blip>
          <a:srcRect l="52813"/>
          <a:stretch/>
        </p:blipFill>
        <p:spPr>
          <a:xfrm>
            <a:off x="13554405" y="4305300"/>
            <a:ext cx="4439523" cy="5981700"/>
          </a:xfrm>
          <a:prstGeom prst="rect">
            <a:avLst/>
          </a:prstGeom>
          <a:noFill/>
          <a:ln>
            <a:noFill/>
          </a:ln>
        </p:spPr>
      </p:pic>
      <p:pic>
        <p:nvPicPr>
          <p:cNvPr id="731" name="Google Shape;731;p33"/>
          <p:cNvPicPr preferRelativeResize="0"/>
          <p:nvPr/>
        </p:nvPicPr>
        <p:blipFill rotWithShape="1">
          <a:blip r:embed="rId11">
            <a:alphaModFix/>
          </a:blip>
          <a:srcRect/>
          <a:stretch/>
        </p:blipFill>
        <p:spPr>
          <a:xfrm>
            <a:off x="18589848" y="8518029"/>
            <a:ext cx="1082675" cy="1082675"/>
          </a:xfrm>
          <a:prstGeom prst="rect">
            <a:avLst/>
          </a:prstGeom>
          <a:noFill/>
          <a:ln>
            <a:noFill/>
          </a:ln>
        </p:spPr>
      </p:pic>
      <p:grpSp>
        <p:nvGrpSpPr>
          <p:cNvPr id="733" name="Google Shape;733;p33"/>
          <p:cNvGrpSpPr/>
          <p:nvPr/>
        </p:nvGrpSpPr>
        <p:grpSpPr>
          <a:xfrm>
            <a:off x="7053075" y="6868178"/>
            <a:ext cx="6199482" cy="2466870"/>
            <a:chOff x="2492270" y="2491121"/>
            <a:chExt cx="15641913" cy="1625492"/>
          </a:xfrm>
        </p:grpSpPr>
        <p:sp>
          <p:nvSpPr>
            <p:cNvPr id="734" name="Google Shape;734;p33"/>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33"/>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FA8E7BA2-DE07-451F-A84E-E372AE32E69F}"/>
              </a:ext>
            </a:extLst>
          </p:cNvPr>
          <p:cNvPicPr>
            <a:picLocks noChangeAspect="1"/>
          </p:cNvPicPr>
          <p:nvPr/>
        </p:nvPicPr>
        <p:blipFill>
          <a:blip r:embed="rId13"/>
          <a:stretch>
            <a:fillRect/>
          </a:stretch>
        </p:blipFill>
        <p:spPr>
          <a:xfrm>
            <a:off x="1006850" y="3879023"/>
            <a:ext cx="5029544" cy="3580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378DB1C9-DEB1-412A-8366-D9DC47D25EB7}"/>
              </a:ext>
            </a:extLst>
          </p:cNvPr>
          <p:cNvPicPr>
            <a:picLocks noChangeAspect="1"/>
          </p:cNvPicPr>
          <p:nvPr>
            <a:audioFile r:link="rId2"/>
            <p:extLst>
              <p:ext uri="{DAA4B4D4-6D71-4841-9C94-3DE7FCFB9230}">
                <p14:media xmlns:p14="http://schemas.microsoft.com/office/powerpoint/2010/main" r:embed="rId3">
                  <p14:trim st="47865" end="10933.125"/>
                </p14:media>
              </p:ext>
            </p:extLst>
          </p:nvPr>
        </p:nvPicPr>
        <p:blipFill>
          <a:blip r:embed="rId14"/>
          <a:stretch>
            <a:fillRect/>
          </a:stretch>
        </p:blipFill>
        <p:spPr>
          <a:xfrm>
            <a:off x="8053388" y="77255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7"/>
                                        </p:tgtEl>
                                        <p:attrNameLst>
                                          <p:attrName>style.visibility</p:attrName>
                                        </p:attrNameLst>
                                      </p:cBhvr>
                                      <p:to>
                                        <p:strVal val="visible"/>
                                      </p:to>
                                    </p:set>
                                    <p:animEffect transition="in" filter="fade">
                                      <p:cBhvr>
                                        <p:cTn id="11" dur="1000"/>
                                        <p:tgtEl>
                                          <p:spTgt spid="727"/>
                                        </p:tgtEl>
                                      </p:cBhvr>
                                    </p:animEffect>
                                  </p:childTnLst>
                                </p:cTn>
                              </p:par>
                              <p:par>
                                <p:cTn id="12" presetID="10" presetClass="entr" presetSubtype="0" fill="hold" nodeType="withEffect">
                                  <p:stCondLst>
                                    <p:cond delay="0"/>
                                  </p:stCondLst>
                                  <p:childTnLst>
                                    <p:set>
                                      <p:cBhvr>
                                        <p:cTn id="13" dur="1" fill="hold">
                                          <p:stCondLst>
                                            <p:cond delay="0"/>
                                          </p:stCondLst>
                                        </p:cTn>
                                        <p:tgtEl>
                                          <p:spTgt spid="726"/>
                                        </p:tgtEl>
                                        <p:attrNameLst>
                                          <p:attrName>style.visibility</p:attrName>
                                        </p:attrNameLst>
                                      </p:cBhvr>
                                      <p:to>
                                        <p:strVal val="visible"/>
                                      </p:to>
                                    </p:set>
                                    <p:animEffect transition="in" filter="fade">
                                      <p:cBhvr>
                                        <p:cTn id="14" dur="3296"/>
                                        <p:tgtEl>
                                          <p:spTgt spid="7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33"/>
                                        </p:tgtEl>
                                        <p:attrNameLst>
                                          <p:attrName>style.visibility</p:attrName>
                                        </p:attrNameLst>
                                      </p:cBhvr>
                                      <p:to>
                                        <p:strVal val="visible"/>
                                      </p:to>
                                    </p:set>
                                    <p:animEffect transition="in" filter="fade">
                                      <p:cBhvr>
                                        <p:cTn id="19" dur="1000"/>
                                        <p:tgtEl>
                                          <p:spTgt spid="733"/>
                                        </p:tgtEl>
                                      </p:cBhvr>
                                    </p:animEffect>
                                  </p:childTnLst>
                                </p:cTn>
                              </p:par>
                              <p:par>
                                <p:cTn id="20" presetID="10" presetClass="entr" presetSubtype="0" fill="hold" nodeType="withEffect">
                                  <p:stCondLst>
                                    <p:cond delay="0"/>
                                  </p:stCondLst>
                                  <p:childTnLst>
                                    <p:set>
                                      <p:cBhvr>
                                        <p:cTn id="21" dur="1" fill="hold">
                                          <p:stCondLst>
                                            <p:cond delay="0"/>
                                          </p:stCondLst>
                                        </p:cTn>
                                        <p:tgtEl>
                                          <p:spTgt spid="731"/>
                                        </p:tgtEl>
                                        <p:attrNameLst>
                                          <p:attrName>style.visibility</p:attrName>
                                        </p:attrNameLst>
                                      </p:cBhvr>
                                      <p:to>
                                        <p:strVal val="visible"/>
                                      </p:to>
                                    </p:set>
                                    <p:animEffect transition="in" filter="fade">
                                      <p:cBhvr>
                                        <p:cTn id="22" dur="3571"/>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34"/>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742" name="Google Shape;742;p3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743" name="Google Shape;743;p34"/>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44" name="Google Shape;744;p34"/>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745" name="Google Shape;745;p34"/>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746" name="Google Shape;746;p34"/>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pic>
        <p:nvPicPr>
          <p:cNvPr id="747" name="Google Shape;747;p34"/>
          <p:cNvPicPr preferRelativeResize="0"/>
          <p:nvPr/>
        </p:nvPicPr>
        <p:blipFill rotWithShape="1">
          <a:blip r:embed="rId11">
            <a:alphaModFix/>
          </a:blip>
          <a:srcRect/>
          <a:stretch/>
        </p:blipFill>
        <p:spPr>
          <a:xfrm>
            <a:off x="18765959" y="2722534"/>
            <a:ext cx="1082675" cy="1082675"/>
          </a:xfrm>
          <a:prstGeom prst="rect">
            <a:avLst/>
          </a:prstGeom>
          <a:noFill/>
          <a:ln>
            <a:noFill/>
          </a:ln>
        </p:spPr>
      </p:pic>
      <p:grpSp>
        <p:nvGrpSpPr>
          <p:cNvPr id="748" name="Google Shape;748;p34"/>
          <p:cNvGrpSpPr/>
          <p:nvPr/>
        </p:nvGrpSpPr>
        <p:grpSpPr>
          <a:xfrm>
            <a:off x="3674303" y="1724508"/>
            <a:ext cx="12858680" cy="1694315"/>
            <a:chOff x="2499894" y="2652698"/>
            <a:chExt cx="9365100" cy="1221125"/>
          </a:xfrm>
        </p:grpSpPr>
        <p:sp>
          <p:nvSpPr>
            <p:cNvPr id="749" name="Google Shape;749;p34"/>
            <p:cNvSpPr/>
            <p:nvPr/>
          </p:nvSpPr>
          <p:spPr>
            <a:xfrm>
              <a:off x="2568595" y="2652698"/>
              <a:ext cx="9296399" cy="1221125"/>
            </a:xfrm>
            <a:prstGeom prst="wedgeEllipseCallout">
              <a:avLst>
                <a:gd name="adj1" fmla="val 29682"/>
                <a:gd name="adj2" fmla="val 17487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34"/>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take some medicine</a:t>
              </a:r>
              <a:r>
                <a:rPr lang="en-US" sz="6000">
                  <a:solidFill>
                    <a:schemeClr val="lt1"/>
                  </a:solidFill>
                  <a:latin typeface="Arial"/>
                  <a:ea typeface="Arial"/>
                  <a:cs typeface="Arial"/>
                  <a:sym typeface="Arial"/>
                </a:rPr>
                <a:t>.</a:t>
              </a:r>
              <a:endParaRPr/>
            </a:p>
          </p:txBody>
        </p:sp>
      </p:grpSp>
      <p:pic>
        <p:nvPicPr>
          <p:cNvPr id="751" name="Google Shape;751;p34"/>
          <p:cNvPicPr preferRelativeResize="0"/>
          <p:nvPr/>
        </p:nvPicPr>
        <p:blipFill rotWithShape="1">
          <a:blip r:embed="rId12">
            <a:alphaModFix/>
          </a:blip>
          <a:srcRect l="52813"/>
          <a:stretch/>
        </p:blipFill>
        <p:spPr>
          <a:xfrm>
            <a:off x="13554405" y="4305300"/>
            <a:ext cx="4439523" cy="5981700"/>
          </a:xfrm>
          <a:prstGeom prst="rect">
            <a:avLst/>
          </a:prstGeom>
          <a:noFill/>
          <a:ln>
            <a:noFill/>
          </a:ln>
        </p:spPr>
      </p:pic>
      <p:pic>
        <p:nvPicPr>
          <p:cNvPr id="752" name="Google Shape;752;p34"/>
          <p:cNvPicPr preferRelativeResize="0"/>
          <p:nvPr/>
        </p:nvPicPr>
        <p:blipFill rotWithShape="1">
          <a:blip r:embed="rId11">
            <a:alphaModFix/>
          </a:blip>
          <a:srcRect/>
          <a:stretch/>
        </p:blipFill>
        <p:spPr>
          <a:xfrm>
            <a:off x="18589848" y="8518029"/>
            <a:ext cx="1082675" cy="1082675"/>
          </a:xfrm>
          <a:prstGeom prst="rect">
            <a:avLst/>
          </a:prstGeom>
          <a:noFill/>
          <a:ln>
            <a:noFill/>
          </a:ln>
        </p:spPr>
      </p:pic>
      <p:grpSp>
        <p:nvGrpSpPr>
          <p:cNvPr id="753" name="Google Shape;753;p34"/>
          <p:cNvGrpSpPr/>
          <p:nvPr/>
        </p:nvGrpSpPr>
        <p:grpSpPr>
          <a:xfrm>
            <a:off x="7053075" y="6868178"/>
            <a:ext cx="6199482" cy="2466870"/>
            <a:chOff x="2492270" y="2491121"/>
            <a:chExt cx="15641913" cy="1625492"/>
          </a:xfrm>
        </p:grpSpPr>
        <p:sp>
          <p:nvSpPr>
            <p:cNvPr id="754" name="Google Shape;754;p34"/>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34"/>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73FB3DC5-E35C-4085-B367-3AE8BE858B60}"/>
              </a:ext>
            </a:extLst>
          </p:cNvPr>
          <p:cNvPicPr>
            <a:picLocks noChangeAspect="1"/>
          </p:cNvPicPr>
          <p:nvPr/>
        </p:nvPicPr>
        <p:blipFill>
          <a:blip r:embed="rId13"/>
          <a:stretch>
            <a:fillRect/>
          </a:stretch>
        </p:blipFill>
        <p:spPr>
          <a:xfrm>
            <a:off x="1220402" y="3686465"/>
            <a:ext cx="5832673" cy="3811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E81FA840-6C15-4F73-A3FF-5C68E697A2BA}"/>
              </a:ext>
            </a:extLst>
          </p:cNvPr>
          <p:cNvPicPr>
            <a:picLocks noChangeAspect="1"/>
          </p:cNvPicPr>
          <p:nvPr>
            <a:audioFile r:link="rId2"/>
            <p:extLst>
              <p:ext uri="{DAA4B4D4-6D71-4841-9C94-3DE7FCFB9230}">
                <p14:media xmlns:p14="http://schemas.microsoft.com/office/powerpoint/2010/main" r:embed="rId3">
                  <p14:trim st="56447"/>
                </p14:media>
              </p:ext>
            </p:extLst>
          </p:nvPr>
        </p:nvPicPr>
        <p:blipFill>
          <a:blip r:embed="rId14"/>
          <a:stretch>
            <a:fillRect/>
          </a:stretch>
        </p:blipFill>
        <p:spPr>
          <a:xfrm>
            <a:off x="8239125" y="812132"/>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8"/>
                                        </p:tgtEl>
                                        <p:attrNameLst>
                                          <p:attrName>style.visibility</p:attrName>
                                        </p:attrNameLst>
                                      </p:cBhvr>
                                      <p:to>
                                        <p:strVal val="visible"/>
                                      </p:to>
                                    </p:set>
                                    <p:animEffect transition="in" filter="fade">
                                      <p:cBhvr>
                                        <p:cTn id="11" dur="1000"/>
                                        <p:tgtEl>
                                          <p:spTgt spid="748"/>
                                        </p:tgtEl>
                                      </p:cBhvr>
                                    </p:animEffect>
                                  </p:childTnLst>
                                </p:cTn>
                              </p:par>
                              <p:par>
                                <p:cTn id="12" presetID="10" presetClass="entr" presetSubtype="0" fill="hold" nodeType="withEffect">
                                  <p:stCondLst>
                                    <p:cond delay="0"/>
                                  </p:stCondLst>
                                  <p:childTnLst>
                                    <p:set>
                                      <p:cBhvr>
                                        <p:cTn id="13" dur="1" fill="hold">
                                          <p:stCondLst>
                                            <p:cond delay="0"/>
                                          </p:stCondLst>
                                        </p:cTn>
                                        <p:tgtEl>
                                          <p:spTgt spid="747"/>
                                        </p:tgtEl>
                                        <p:attrNameLst>
                                          <p:attrName>style.visibility</p:attrName>
                                        </p:attrNameLst>
                                      </p:cBhvr>
                                      <p:to>
                                        <p:strVal val="visible"/>
                                      </p:to>
                                    </p:set>
                                    <p:animEffect transition="in" filter="fade">
                                      <p:cBhvr>
                                        <p:cTn id="14" dur="3803"/>
                                        <p:tgtEl>
                                          <p:spTgt spid="74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3"/>
                                        </p:tgtEl>
                                        <p:attrNameLst>
                                          <p:attrName>style.visibility</p:attrName>
                                        </p:attrNameLst>
                                      </p:cBhvr>
                                      <p:to>
                                        <p:strVal val="visible"/>
                                      </p:to>
                                    </p:set>
                                    <p:animEffect transition="in" filter="fade">
                                      <p:cBhvr>
                                        <p:cTn id="19" dur="1000"/>
                                        <p:tgtEl>
                                          <p:spTgt spid="753"/>
                                        </p:tgtEl>
                                      </p:cBhvr>
                                    </p:animEffect>
                                  </p:childTnLst>
                                </p:cTn>
                              </p:par>
                              <p:par>
                                <p:cTn id="20" presetID="10" presetClass="entr" presetSubtype="0" fill="hold" nodeType="withEffect">
                                  <p:stCondLst>
                                    <p:cond delay="0"/>
                                  </p:stCondLst>
                                  <p:childTnLst>
                                    <p:set>
                                      <p:cBhvr>
                                        <p:cTn id="21" dur="1" fill="hold">
                                          <p:stCondLst>
                                            <p:cond delay="0"/>
                                          </p:stCondLst>
                                        </p:cTn>
                                        <p:tgtEl>
                                          <p:spTgt spid="752"/>
                                        </p:tgtEl>
                                        <p:attrNameLst>
                                          <p:attrName>style.visibility</p:attrName>
                                        </p:attrNameLst>
                                      </p:cBhvr>
                                      <p:to>
                                        <p:strVal val="visible"/>
                                      </p:to>
                                    </p:set>
                                    <p:animEffect transition="in" filter="fade">
                                      <p:cBhvr>
                                        <p:cTn id="22" dur="281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200"/>
        <p:cNvGrpSpPr/>
        <p:nvPr/>
      </p:nvGrpSpPr>
      <p:grpSpPr>
        <a:xfrm>
          <a:off x="0" y="0"/>
          <a:ext cx="0" cy="0"/>
          <a:chOff x="0" y="0"/>
          <a:chExt cx="0" cy="0"/>
        </a:xfrm>
      </p:grpSpPr>
      <p:grpSp>
        <p:nvGrpSpPr>
          <p:cNvPr id="201" name="Google Shape;201;p8"/>
          <p:cNvGrpSpPr/>
          <p:nvPr/>
        </p:nvGrpSpPr>
        <p:grpSpPr>
          <a:xfrm>
            <a:off x="15621000" y="6736467"/>
            <a:ext cx="3972313" cy="3972313"/>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4" name="Google Shape;204;p8"/>
          <p:cNvSpPr/>
          <p:nvPr/>
        </p:nvSpPr>
        <p:spPr>
          <a:xfrm>
            <a:off x="13258800" y="8275543"/>
            <a:ext cx="13372395"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4">
              <a:alphaModFix/>
            </a:blip>
            <a:stretch>
              <a:fillRect/>
            </a:stretch>
          </a:blipFill>
          <a:ln>
            <a:noFill/>
          </a:ln>
        </p:spPr>
      </p:sp>
      <p:sp>
        <p:nvSpPr>
          <p:cNvPr id="205" name="Google Shape;205;p8"/>
          <p:cNvSpPr/>
          <p:nvPr/>
        </p:nvSpPr>
        <p:spPr>
          <a:xfrm>
            <a:off x="13521010" y="340014"/>
            <a:ext cx="1033190" cy="982863"/>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5">
              <a:alphaModFix/>
            </a:blip>
            <a:stretch>
              <a:fillRect/>
            </a:stretch>
          </a:blipFill>
          <a:ln>
            <a:noFill/>
          </a:ln>
        </p:spPr>
      </p:sp>
      <p:sp>
        <p:nvSpPr>
          <p:cNvPr id="206" name="Google Shape;206;p8"/>
          <p:cNvSpPr/>
          <p:nvPr/>
        </p:nvSpPr>
        <p:spPr>
          <a:xfrm>
            <a:off x="3733800" y="400078"/>
            <a:ext cx="1033190" cy="982863"/>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5">
              <a:alphaModFix/>
            </a:blip>
            <a:stretch>
              <a:fillRect/>
            </a:stretch>
          </a:blipFill>
          <a:ln>
            <a:noFill/>
          </a:ln>
        </p:spPr>
      </p:sp>
      <p:sp>
        <p:nvSpPr>
          <p:cNvPr id="207" name="Google Shape;207;p8"/>
          <p:cNvSpPr txBox="1"/>
          <p:nvPr/>
        </p:nvSpPr>
        <p:spPr>
          <a:xfrm>
            <a:off x="4134569" y="571500"/>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Table of Contents</a:t>
            </a:r>
            <a:endParaRPr/>
          </a:p>
        </p:txBody>
      </p:sp>
      <p:grpSp>
        <p:nvGrpSpPr>
          <p:cNvPr id="208" name="Google Shape;208;p8"/>
          <p:cNvGrpSpPr/>
          <p:nvPr/>
        </p:nvGrpSpPr>
        <p:grpSpPr>
          <a:xfrm>
            <a:off x="592890" y="1865968"/>
            <a:ext cx="14422313" cy="1299529"/>
            <a:chOff x="533400" y="1941399"/>
            <a:chExt cx="14422313" cy="1299529"/>
          </a:xfrm>
        </p:grpSpPr>
        <p:sp>
          <p:nvSpPr>
            <p:cNvPr id="209" name="Google Shape;209;p8"/>
            <p:cNvSpPr txBox="1"/>
            <p:nvPr/>
          </p:nvSpPr>
          <p:spPr>
            <a:xfrm>
              <a:off x="2133600" y="2374344"/>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Warm-up and Review</a:t>
              </a:r>
              <a:endParaRPr dirty="0"/>
            </a:p>
          </p:txBody>
        </p:sp>
        <p:pic>
          <p:nvPicPr>
            <p:cNvPr id="210" name="Google Shape;210;p8"/>
            <p:cNvPicPr preferRelativeResize="0"/>
            <p:nvPr/>
          </p:nvPicPr>
          <p:blipFill rotWithShape="1">
            <a:blip r:embed="rId6">
              <a:alphaModFix/>
            </a:blip>
            <a:srcRect/>
            <a:stretch/>
          </p:blipFill>
          <p:spPr>
            <a:xfrm>
              <a:off x="533400" y="1941399"/>
              <a:ext cx="1295400" cy="1182310"/>
            </a:xfrm>
            <a:prstGeom prst="rect">
              <a:avLst/>
            </a:prstGeom>
            <a:noFill/>
            <a:ln>
              <a:noFill/>
            </a:ln>
          </p:spPr>
        </p:pic>
      </p:grpSp>
      <p:grpSp>
        <p:nvGrpSpPr>
          <p:cNvPr id="211" name="Google Shape;211;p8"/>
          <p:cNvGrpSpPr/>
          <p:nvPr/>
        </p:nvGrpSpPr>
        <p:grpSpPr>
          <a:xfrm>
            <a:off x="1443993" y="3275354"/>
            <a:ext cx="14320305" cy="1169804"/>
            <a:chOff x="1155904" y="3515546"/>
            <a:chExt cx="14320305" cy="1169804"/>
          </a:xfrm>
        </p:grpSpPr>
        <p:pic>
          <p:nvPicPr>
            <p:cNvPr id="212" name="Google Shape;212;p8"/>
            <p:cNvPicPr preferRelativeResize="0"/>
            <p:nvPr/>
          </p:nvPicPr>
          <p:blipFill rotWithShape="1">
            <a:blip r:embed="rId7">
              <a:alphaModFix/>
            </a:blip>
            <a:srcRect/>
            <a:stretch/>
          </p:blipFill>
          <p:spPr>
            <a:xfrm>
              <a:off x="1155904" y="3515546"/>
              <a:ext cx="1345792" cy="1169804"/>
            </a:xfrm>
            <a:prstGeom prst="rect">
              <a:avLst/>
            </a:prstGeom>
            <a:noFill/>
            <a:ln>
              <a:noFill/>
            </a:ln>
          </p:spPr>
        </p:pic>
        <p:sp>
          <p:nvSpPr>
            <p:cNvPr id="213" name="Google Shape;213;p8"/>
            <p:cNvSpPr txBox="1"/>
            <p:nvPr/>
          </p:nvSpPr>
          <p:spPr>
            <a:xfrm>
              <a:off x="2654096" y="3849221"/>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1: Look, listen and repeat.</a:t>
              </a:r>
              <a:endParaRPr/>
            </a:p>
          </p:txBody>
        </p:sp>
      </p:grpSp>
      <p:grpSp>
        <p:nvGrpSpPr>
          <p:cNvPr id="214" name="Google Shape;214;p8"/>
          <p:cNvGrpSpPr/>
          <p:nvPr/>
        </p:nvGrpSpPr>
        <p:grpSpPr>
          <a:xfrm>
            <a:off x="2116889" y="4614384"/>
            <a:ext cx="14370061" cy="1292809"/>
            <a:chOff x="1981200" y="4955246"/>
            <a:chExt cx="14370061" cy="1292809"/>
          </a:xfrm>
        </p:grpSpPr>
        <p:pic>
          <p:nvPicPr>
            <p:cNvPr id="215" name="Google Shape;215;p8"/>
            <p:cNvPicPr preferRelativeResize="0"/>
            <p:nvPr/>
          </p:nvPicPr>
          <p:blipFill rotWithShape="1">
            <a:blip r:embed="rId8">
              <a:alphaModFix/>
            </a:blip>
            <a:srcRect/>
            <a:stretch/>
          </p:blipFill>
          <p:spPr>
            <a:xfrm>
              <a:off x="1981200" y="4955246"/>
              <a:ext cx="1345792" cy="1292809"/>
            </a:xfrm>
            <a:prstGeom prst="rect">
              <a:avLst/>
            </a:prstGeom>
            <a:noFill/>
            <a:ln>
              <a:noFill/>
            </a:ln>
          </p:spPr>
        </p:pic>
        <p:sp>
          <p:nvSpPr>
            <p:cNvPr id="216" name="Google Shape;216;p8"/>
            <p:cNvSpPr txBox="1"/>
            <p:nvPr/>
          </p:nvSpPr>
          <p:spPr>
            <a:xfrm>
              <a:off x="3529148" y="5435906"/>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2: Listen, point and say.</a:t>
              </a:r>
              <a:endParaRPr/>
            </a:p>
          </p:txBody>
        </p:sp>
      </p:grpSp>
      <p:grpSp>
        <p:nvGrpSpPr>
          <p:cNvPr id="217" name="Google Shape;217;p8"/>
          <p:cNvGrpSpPr/>
          <p:nvPr/>
        </p:nvGrpSpPr>
        <p:grpSpPr>
          <a:xfrm>
            <a:off x="3003504" y="6178622"/>
            <a:ext cx="14360413" cy="1198893"/>
            <a:chOff x="2937456" y="6598784"/>
            <a:chExt cx="14360413" cy="1198893"/>
          </a:xfrm>
        </p:grpSpPr>
        <p:pic>
          <p:nvPicPr>
            <p:cNvPr id="218" name="Google Shape;218;p8"/>
            <p:cNvPicPr preferRelativeResize="0"/>
            <p:nvPr/>
          </p:nvPicPr>
          <p:blipFill rotWithShape="1">
            <a:blip r:embed="rId9">
              <a:alphaModFix/>
            </a:blip>
            <a:srcRect/>
            <a:stretch/>
          </p:blipFill>
          <p:spPr>
            <a:xfrm>
              <a:off x="2937456" y="6598784"/>
              <a:ext cx="1165896" cy="1198893"/>
            </a:xfrm>
            <a:prstGeom prst="rect">
              <a:avLst/>
            </a:prstGeom>
            <a:noFill/>
            <a:ln>
              <a:noFill/>
            </a:ln>
          </p:spPr>
        </p:pic>
        <p:sp>
          <p:nvSpPr>
            <p:cNvPr id="219" name="Google Shape;219;p8"/>
            <p:cNvSpPr txBox="1"/>
            <p:nvPr/>
          </p:nvSpPr>
          <p:spPr>
            <a:xfrm>
              <a:off x="4475756" y="6974982"/>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3: Let’s talk.</a:t>
              </a:r>
              <a:endParaRPr/>
            </a:p>
          </p:txBody>
        </p:sp>
      </p:grpSp>
      <p:grpSp>
        <p:nvGrpSpPr>
          <p:cNvPr id="220" name="Google Shape;220;p8"/>
          <p:cNvGrpSpPr/>
          <p:nvPr/>
        </p:nvGrpSpPr>
        <p:grpSpPr>
          <a:xfrm>
            <a:off x="3777325" y="7557492"/>
            <a:ext cx="14440433" cy="1379813"/>
            <a:chOff x="3639480" y="8081500"/>
            <a:chExt cx="14440433" cy="1379813"/>
          </a:xfrm>
        </p:grpSpPr>
        <p:pic>
          <p:nvPicPr>
            <p:cNvPr id="221" name="Google Shape;221;p8"/>
            <p:cNvPicPr preferRelativeResize="0"/>
            <p:nvPr/>
          </p:nvPicPr>
          <p:blipFill rotWithShape="1">
            <a:blip r:embed="rId10">
              <a:alphaModFix/>
            </a:blip>
            <a:srcRect/>
            <a:stretch/>
          </p:blipFill>
          <p:spPr>
            <a:xfrm>
              <a:off x="3639480" y="8081500"/>
              <a:ext cx="1345792" cy="1322387"/>
            </a:xfrm>
            <a:prstGeom prst="rect">
              <a:avLst/>
            </a:prstGeom>
            <a:noFill/>
            <a:ln>
              <a:noFill/>
            </a:ln>
          </p:spPr>
        </p:pic>
        <p:sp>
          <p:nvSpPr>
            <p:cNvPr id="222" name="Google Shape;222;p8"/>
            <p:cNvSpPr txBox="1"/>
            <p:nvPr/>
          </p:nvSpPr>
          <p:spPr>
            <a:xfrm>
              <a:off x="5257800" y="8594729"/>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Fun corner and Wrap-up</a:t>
              </a:r>
              <a:endParaRPr dirty="0"/>
            </a:p>
          </p:txBody>
        </p:sp>
      </p:grpSp>
      <p:sp>
        <p:nvSpPr>
          <p:cNvPr id="223" name="Google Shape;223;p8"/>
          <p:cNvSpPr/>
          <p:nvPr/>
        </p:nvSpPr>
        <p:spPr>
          <a:xfrm>
            <a:off x="-1076764" y="6736467"/>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11">
              <a:alphaModFix/>
            </a:blip>
            <a:stretch>
              <a:fillRect/>
            </a:stretch>
          </a:blipFill>
          <a:ln>
            <a:noFill/>
          </a:ln>
        </p:spPr>
      </p:sp>
      <p:sp>
        <p:nvSpPr>
          <p:cNvPr id="224" name="Google Shape;224;p8"/>
          <p:cNvSpPr/>
          <p:nvPr/>
        </p:nvSpPr>
        <p:spPr>
          <a:xfrm rot="742364">
            <a:off x="15744196" y="-446612"/>
            <a:ext cx="3194472" cy="2847663"/>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12">
              <a:alphaModFix/>
            </a:blip>
            <a:stretch>
              <a:fillRect/>
            </a:stretch>
          </a:blipFill>
          <a:ln>
            <a:noFill/>
          </a:ln>
        </p:spPr>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35"/>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763" name="Google Shape;763;p35"/>
          <p:cNvSpPr txBox="1"/>
          <p:nvPr/>
        </p:nvSpPr>
        <p:spPr>
          <a:xfrm>
            <a:off x="2225882" y="521524"/>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768" name="Google Shape;768;p35"/>
          <p:cNvSpPr/>
          <p:nvPr/>
        </p:nvSpPr>
        <p:spPr>
          <a:xfrm>
            <a:off x="884591" y="1629181"/>
            <a:ext cx="3181603" cy="2178564"/>
          </a:xfrm>
          <a:custGeom>
            <a:avLst/>
            <a:gdLst/>
            <a:ahLst/>
            <a:cxnLst/>
            <a:rect l="l" t="t" r="r" b="b"/>
            <a:pathLst>
              <a:path w="5504749" h="4114800" extrusionOk="0">
                <a:moveTo>
                  <a:pt x="0" y="0"/>
                </a:moveTo>
                <a:lnTo>
                  <a:pt x="5504749" y="0"/>
                </a:lnTo>
                <a:lnTo>
                  <a:pt x="5504749" y="4114800"/>
                </a:lnTo>
                <a:lnTo>
                  <a:pt x="0" y="4114800"/>
                </a:lnTo>
                <a:lnTo>
                  <a:pt x="0" y="0"/>
                </a:lnTo>
                <a:close/>
              </a:path>
            </a:pathLst>
          </a:custGeom>
          <a:blipFill rotWithShape="1">
            <a:blip r:embed="rId5">
              <a:alphaModFix/>
            </a:blip>
            <a:stretch>
              <a:fillRect/>
            </a:stretch>
          </a:blipFill>
          <a:ln>
            <a:noFill/>
          </a:ln>
        </p:spPr>
      </p:sp>
      <p:sp>
        <p:nvSpPr>
          <p:cNvPr id="769" name="Google Shape;769;p35"/>
          <p:cNvSpPr/>
          <p:nvPr/>
        </p:nvSpPr>
        <p:spPr>
          <a:xfrm>
            <a:off x="14738413" y="1664171"/>
            <a:ext cx="2980257" cy="2178564"/>
          </a:xfrm>
          <a:custGeom>
            <a:avLst/>
            <a:gdLst/>
            <a:ahLst/>
            <a:cxnLst/>
            <a:rect l="l" t="t" r="r" b="b"/>
            <a:pathLst>
              <a:path w="5339562" h="4114800" extrusionOk="0">
                <a:moveTo>
                  <a:pt x="0" y="0"/>
                </a:moveTo>
                <a:lnTo>
                  <a:pt x="5339562" y="0"/>
                </a:lnTo>
                <a:lnTo>
                  <a:pt x="5339562" y="4114800"/>
                </a:lnTo>
                <a:lnTo>
                  <a:pt x="0" y="4114800"/>
                </a:lnTo>
                <a:lnTo>
                  <a:pt x="0" y="0"/>
                </a:lnTo>
                <a:close/>
              </a:path>
            </a:pathLst>
          </a:custGeom>
          <a:blipFill rotWithShape="1">
            <a:blip r:embed="rId6">
              <a:alphaModFix/>
            </a:blip>
            <a:stretch>
              <a:fillRect/>
            </a:stretch>
          </a:blipFill>
          <a:ln>
            <a:noFill/>
          </a:ln>
        </p:spPr>
      </p:sp>
      <p:sp>
        <p:nvSpPr>
          <p:cNvPr id="770" name="Google Shape;770;p35"/>
          <p:cNvSpPr/>
          <p:nvPr/>
        </p:nvSpPr>
        <p:spPr>
          <a:xfrm>
            <a:off x="15163800" y="4160646"/>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7">
              <a:alphaModFix/>
            </a:blip>
            <a:stretch>
              <a:fillRect/>
            </a:stretch>
          </a:blipFill>
          <a:ln>
            <a:noFill/>
          </a:ln>
        </p:spPr>
      </p:sp>
      <p:sp>
        <p:nvSpPr>
          <p:cNvPr id="771" name="Google Shape;771;p35"/>
          <p:cNvSpPr/>
          <p:nvPr/>
        </p:nvSpPr>
        <p:spPr>
          <a:xfrm>
            <a:off x="379316" y="188272"/>
            <a:ext cx="1579347" cy="2530191"/>
          </a:xfrm>
          <a:custGeom>
            <a:avLst/>
            <a:gdLst/>
            <a:ahLst/>
            <a:cxnLst/>
            <a:rect l="l" t="t" r="r" b="b"/>
            <a:pathLst>
              <a:path w="3183827" h="4114800" extrusionOk="0">
                <a:moveTo>
                  <a:pt x="0" y="0"/>
                </a:moveTo>
                <a:lnTo>
                  <a:pt x="3183827" y="0"/>
                </a:lnTo>
                <a:lnTo>
                  <a:pt x="3183827" y="4114800"/>
                </a:lnTo>
                <a:lnTo>
                  <a:pt x="0" y="4114800"/>
                </a:lnTo>
                <a:lnTo>
                  <a:pt x="0" y="0"/>
                </a:lnTo>
                <a:close/>
              </a:path>
            </a:pathLst>
          </a:custGeom>
          <a:blipFill rotWithShape="1">
            <a:blip r:embed="rId8">
              <a:alphaModFix/>
            </a:blip>
            <a:stretch>
              <a:fillRect/>
            </a:stretch>
          </a:blipFill>
          <a:ln>
            <a:noFill/>
          </a:ln>
        </p:spPr>
      </p:sp>
      <p:sp>
        <p:nvSpPr>
          <p:cNvPr id="772" name="Google Shape;772;p35"/>
          <p:cNvSpPr/>
          <p:nvPr/>
        </p:nvSpPr>
        <p:spPr>
          <a:xfrm>
            <a:off x="1459899" y="5702297"/>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7">
              <a:alphaModFix/>
            </a:blip>
            <a:stretch>
              <a:fillRect/>
            </a:stretch>
          </a:blipFill>
          <a:ln>
            <a:noFill/>
          </a:ln>
        </p:spPr>
      </p:sp>
      <p:sp>
        <p:nvSpPr>
          <p:cNvPr id="773" name="Google Shape;773;p35"/>
          <p:cNvSpPr/>
          <p:nvPr/>
        </p:nvSpPr>
        <p:spPr>
          <a:xfrm>
            <a:off x="865636" y="4306918"/>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D07F9519-ADCB-4048-B6E5-50D9B2E7C172}"/>
              </a:ext>
            </a:extLst>
          </p:cNvPr>
          <p:cNvPicPr>
            <a:picLocks noChangeAspect="1"/>
          </p:cNvPicPr>
          <p:nvPr/>
        </p:nvPicPr>
        <p:blipFill>
          <a:blip r:embed="rId9"/>
          <a:stretch>
            <a:fillRect/>
          </a:stretch>
        </p:blipFill>
        <p:spPr>
          <a:xfrm>
            <a:off x="4550454" y="18521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29239B26-73CD-41E0-885C-4C98AA45A9C4}"/>
              </a:ext>
            </a:extLst>
          </p:cNvPr>
          <p:cNvPicPr>
            <a:picLocks noChangeAspect="1"/>
          </p:cNvPicPr>
          <p:nvPr/>
        </p:nvPicPr>
        <p:blipFill>
          <a:blip r:embed="rId10"/>
          <a:stretch>
            <a:fillRect/>
          </a:stretch>
        </p:blipFill>
        <p:spPr>
          <a:xfrm>
            <a:off x="9601200" y="1852164"/>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FC47A32E-5AA3-44A5-B58C-AF4409C6DA7A}"/>
              </a:ext>
            </a:extLst>
          </p:cNvPr>
          <p:cNvPicPr>
            <a:picLocks noChangeAspect="1"/>
          </p:cNvPicPr>
          <p:nvPr/>
        </p:nvPicPr>
        <p:blipFill>
          <a:blip r:embed="rId11"/>
          <a:stretch>
            <a:fillRect/>
          </a:stretch>
        </p:blipFill>
        <p:spPr>
          <a:xfrm>
            <a:off x="4702629" y="6162787"/>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1D8040F1-D142-4131-8F20-492931F40C01}"/>
              </a:ext>
            </a:extLst>
          </p:cNvPr>
          <p:cNvPicPr>
            <a:picLocks noChangeAspect="1"/>
          </p:cNvPicPr>
          <p:nvPr/>
        </p:nvPicPr>
        <p:blipFill>
          <a:blip r:embed="rId12"/>
          <a:stretch>
            <a:fillRect/>
          </a:stretch>
        </p:blipFill>
        <p:spPr>
          <a:xfrm>
            <a:off x="9601200" y="6162787"/>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36"/>
          <p:cNvPicPr preferRelativeResize="0"/>
          <p:nvPr/>
        </p:nvPicPr>
        <p:blipFill rotWithShape="1">
          <a:blip r:embed="rId4">
            <a:alphaModFix/>
          </a:blip>
          <a:srcRect/>
          <a:stretch/>
        </p:blipFill>
        <p:spPr>
          <a:xfrm>
            <a:off x="-9832" y="-14499"/>
            <a:ext cx="18297832" cy="10301499"/>
          </a:xfrm>
          <a:prstGeom prst="rect">
            <a:avLst/>
          </a:prstGeom>
          <a:noFill/>
          <a:ln>
            <a:noFill/>
          </a:ln>
        </p:spPr>
      </p:pic>
      <p:sp>
        <p:nvSpPr>
          <p:cNvPr id="780" name="Google Shape;780;p36"/>
          <p:cNvSpPr txBox="1"/>
          <p:nvPr/>
        </p:nvSpPr>
        <p:spPr>
          <a:xfrm>
            <a:off x="1447800" y="571500"/>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Work in pairs.</a:t>
            </a:r>
            <a:endParaRPr/>
          </a:p>
        </p:txBody>
      </p:sp>
      <p:sp>
        <p:nvSpPr>
          <p:cNvPr id="785" name="Google Shape;785;p36"/>
          <p:cNvSpPr/>
          <p:nvPr/>
        </p:nvSpPr>
        <p:spPr>
          <a:xfrm rot="-681380">
            <a:off x="263050" y="37315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pic>
        <p:nvPicPr>
          <p:cNvPr id="786" name="Google Shape;786;p36" descr="Cartoon of a child and child&#10;&#10;Description automatically generated"/>
          <p:cNvPicPr preferRelativeResize="0"/>
          <p:nvPr/>
        </p:nvPicPr>
        <p:blipFill rotWithShape="1">
          <a:blip r:embed="rId6">
            <a:alphaModFix/>
          </a:blip>
          <a:srcRect/>
          <a:stretch/>
        </p:blipFill>
        <p:spPr>
          <a:xfrm>
            <a:off x="191856" y="5634225"/>
            <a:ext cx="6938003" cy="4610704"/>
          </a:xfrm>
          <a:prstGeom prst="rect">
            <a:avLst/>
          </a:prstGeom>
          <a:noFill/>
          <a:ln>
            <a:noFill/>
          </a:ln>
        </p:spPr>
      </p:pic>
      <p:pic>
        <p:nvPicPr>
          <p:cNvPr id="11" name="Picture 10">
            <a:extLst>
              <a:ext uri="{FF2B5EF4-FFF2-40B4-BE49-F238E27FC236}">
                <a16:creationId xmlns:a16="http://schemas.microsoft.com/office/drawing/2014/main" id="{FE58E49D-E84C-4C39-95A4-D0EACCEE6A93}"/>
              </a:ext>
            </a:extLst>
          </p:cNvPr>
          <p:cNvPicPr>
            <a:picLocks noChangeAspect="1"/>
          </p:cNvPicPr>
          <p:nvPr/>
        </p:nvPicPr>
        <p:blipFill>
          <a:blip r:embed="rId7"/>
          <a:stretch>
            <a:fillRect/>
          </a:stretch>
        </p:blipFill>
        <p:spPr>
          <a:xfrm>
            <a:off x="8080371" y="17230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2D684073-F580-40DD-B0E9-D2CA1606EFE2}"/>
              </a:ext>
            </a:extLst>
          </p:cNvPr>
          <p:cNvPicPr>
            <a:picLocks noChangeAspect="1"/>
          </p:cNvPicPr>
          <p:nvPr/>
        </p:nvPicPr>
        <p:blipFill>
          <a:blip r:embed="rId8"/>
          <a:stretch>
            <a:fillRect/>
          </a:stretch>
        </p:blipFill>
        <p:spPr>
          <a:xfrm>
            <a:off x="13260869" y="1779656"/>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FE371A4E-E7B5-46A9-AEFC-8F7C971E5487}"/>
              </a:ext>
            </a:extLst>
          </p:cNvPr>
          <p:cNvPicPr>
            <a:picLocks noChangeAspect="1"/>
          </p:cNvPicPr>
          <p:nvPr/>
        </p:nvPicPr>
        <p:blipFill>
          <a:blip r:embed="rId9"/>
          <a:stretch>
            <a:fillRect/>
          </a:stretch>
        </p:blipFill>
        <p:spPr>
          <a:xfrm>
            <a:off x="8162914" y="6134100"/>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E37A6F1D-BEDA-4ED4-809B-3481C21F9C33}"/>
              </a:ext>
            </a:extLst>
          </p:cNvPr>
          <p:cNvPicPr>
            <a:picLocks noChangeAspect="1"/>
          </p:cNvPicPr>
          <p:nvPr/>
        </p:nvPicPr>
        <p:blipFill>
          <a:blip r:embed="rId10"/>
          <a:stretch>
            <a:fillRect/>
          </a:stretch>
        </p:blipFill>
        <p:spPr>
          <a:xfrm>
            <a:off x="13159299" y="6134100"/>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37"/>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793" name="Google Shape;793;p37"/>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sp>
      <p:sp>
        <p:nvSpPr>
          <p:cNvPr id="794" name="Google Shape;794;p37"/>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sp>
      <p:sp>
        <p:nvSpPr>
          <p:cNvPr id="795" name="Google Shape;795;p37"/>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sp>
      <p:pic>
        <p:nvPicPr>
          <p:cNvPr id="796" name="Google Shape;796;p37"/>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797" name="Google Shape;797;p37"/>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38"/>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803" name="Google Shape;803;p3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804" name="Google Shape;804;p3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805" name="Google Shape;805;p3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806" name="Google Shape;806;p3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807" name="Google Shape;807;p3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3</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talk.</a:t>
            </a:r>
            <a:endParaRPr dirty="0"/>
          </a:p>
        </p:txBody>
      </p:sp>
      <p:grpSp>
        <p:nvGrpSpPr>
          <p:cNvPr id="808" name="Google Shape;808;p38"/>
          <p:cNvGrpSpPr/>
          <p:nvPr/>
        </p:nvGrpSpPr>
        <p:grpSpPr>
          <a:xfrm>
            <a:off x="5092683" y="6486687"/>
            <a:ext cx="8102634" cy="2187188"/>
            <a:chOff x="795563" y="3102991"/>
            <a:chExt cx="16463737" cy="4387127"/>
          </a:xfrm>
        </p:grpSpPr>
        <p:grpSp>
          <p:nvGrpSpPr>
            <p:cNvPr id="809" name="Google Shape;809;p38"/>
            <p:cNvGrpSpPr/>
            <p:nvPr/>
          </p:nvGrpSpPr>
          <p:grpSpPr>
            <a:xfrm>
              <a:off x="3032463" y="3517805"/>
              <a:ext cx="3972313" cy="3972313"/>
              <a:chOff x="0" y="0"/>
              <a:chExt cx="812800" cy="812800"/>
            </a:xfrm>
          </p:grpSpPr>
          <p:sp>
            <p:nvSpPr>
              <p:cNvPr id="810" name="Google Shape;81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2" name="Google Shape;812;p38"/>
            <p:cNvGrpSpPr/>
            <p:nvPr/>
          </p:nvGrpSpPr>
          <p:grpSpPr>
            <a:xfrm>
              <a:off x="795563" y="3102991"/>
              <a:ext cx="16463737" cy="4387127"/>
              <a:chOff x="795563" y="3102991"/>
              <a:chExt cx="16463737" cy="4387127"/>
            </a:xfrm>
          </p:grpSpPr>
          <p:grpSp>
            <p:nvGrpSpPr>
              <p:cNvPr id="813" name="Google Shape;813;p38"/>
              <p:cNvGrpSpPr/>
              <p:nvPr/>
            </p:nvGrpSpPr>
            <p:grpSpPr>
              <a:xfrm>
                <a:off x="795563" y="3102991"/>
                <a:ext cx="3972313" cy="3972313"/>
                <a:chOff x="0" y="0"/>
                <a:chExt cx="812800" cy="812800"/>
              </a:xfrm>
            </p:grpSpPr>
            <p:sp>
              <p:nvSpPr>
                <p:cNvPr id="814" name="Google Shape;814;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6" name="Google Shape;816;p38"/>
              <p:cNvGrpSpPr/>
              <p:nvPr/>
            </p:nvGrpSpPr>
            <p:grpSpPr>
              <a:xfrm>
                <a:off x="5633779" y="3102991"/>
                <a:ext cx="3972313" cy="3972313"/>
                <a:chOff x="0" y="0"/>
                <a:chExt cx="812800" cy="812800"/>
              </a:xfrm>
            </p:grpSpPr>
            <p:sp>
              <p:nvSpPr>
                <p:cNvPr id="817" name="Google Shape;817;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9" name="Google Shape;819;p38"/>
              <p:cNvGrpSpPr/>
              <p:nvPr/>
            </p:nvGrpSpPr>
            <p:grpSpPr>
              <a:xfrm>
                <a:off x="8162212" y="3517805"/>
                <a:ext cx="3972313" cy="3972313"/>
                <a:chOff x="0" y="0"/>
                <a:chExt cx="812800" cy="812800"/>
              </a:xfrm>
            </p:grpSpPr>
            <p:sp>
              <p:nvSpPr>
                <p:cNvPr id="820" name="Google Shape;82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2" name="Google Shape;822;p38"/>
              <p:cNvGrpSpPr/>
              <p:nvPr/>
            </p:nvGrpSpPr>
            <p:grpSpPr>
              <a:xfrm>
                <a:off x="10763528" y="3102991"/>
                <a:ext cx="3972313" cy="3972313"/>
                <a:chOff x="0" y="0"/>
                <a:chExt cx="812800" cy="812800"/>
              </a:xfrm>
            </p:grpSpPr>
            <p:sp>
              <p:nvSpPr>
                <p:cNvPr id="823" name="Google Shape;82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5" name="Google Shape;825;p38"/>
              <p:cNvGrpSpPr/>
              <p:nvPr/>
            </p:nvGrpSpPr>
            <p:grpSpPr>
              <a:xfrm>
                <a:off x="13286987" y="3517805"/>
                <a:ext cx="3972313" cy="3972313"/>
                <a:chOff x="0" y="0"/>
                <a:chExt cx="812800" cy="812800"/>
              </a:xfrm>
            </p:grpSpPr>
            <p:sp>
              <p:nvSpPr>
                <p:cNvPr id="826" name="Google Shape;82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28" name="Google Shape;828;p3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829" name="Google Shape;829;p3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830" name="Google Shape;830;p3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831" name="Google Shape;831;p3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39"/>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838" name="Google Shape;838;p3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39" name="Google Shape;839;p3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40" name="Google Shape;840;p39"/>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41" name="Google Shape;841;p39"/>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42" name="Google Shape;842;p39"/>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sp>
        <p:nvSpPr>
          <p:cNvPr id="18" name="Google Shape;848;p39">
            <a:extLst>
              <a:ext uri="{FF2B5EF4-FFF2-40B4-BE49-F238E27FC236}">
                <a16:creationId xmlns:a16="http://schemas.microsoft.com/office/drawing/2014/main" id="{C89FE5B7-FA71-484D-848F-1BC288D7913F}"/>
              </a:ext>
            </a:extLst>
          </p:cNvPr>
          <p:cNvSpPr/>
          <p:nvPr/>
        </p:nvSpPr>
        <p:spPr>
          <a:xfrm>
            <a:off x="6346504" y="532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49;p39">
            <a:extLst>
              <a:ext uri="{FF2B5EF4-FFF2-40B4-BE49-F238E27FC236}">
                <a16:creationId xmlns:a16="http://schemas.microsoft.com/office/drawing/2014/main" id="{F14451AA-8F23-4339-B54E-E353916BF767}"/>
              </a:ext>
            </a:extLst>
          </p:cNvPr>
          <p:cNvSpPr txBox="1"/>
          <p:nvPr/>
        </p:nvSpPr>
        <p:spPr>
          <a:xfrm>
            <a:off x="6810894" y="349263"/>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47" name="Google Shape;847;p39"/>
          <p:cNvGrpSpPr/>
          <p:nvPr/>
        </p:nvGrpSpPr>
        <p:grpSpPr>
          <a:xfrm>
            <a:off x="110188" y="1606869"/>
            <a:ext cx="6910175" cy="1694316"/>
            <a:chOff x="3194903" y="4118331"/>
            <a:chExt cx="6443816" cy="1221125"/>
          </a:xfrm>
        </p:grpSpPr>
        <p:sp>
          <p:nvSpPr>
            <p:cNvPr id="848" name="Google Shape;848;p39"/>
            <p:cNvSpPr/>
            <p:nvPr/>
          </p:nvSpPr>
          <p:spPr>
            <a:xfrm>
              <a:off x="3194903" y="4118331"/>
              <a:ext cx="6443816"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9" name="Google Shape;849;p39"/>
            <p:cNvSpPr txBox="1"/>
            <p:nvPr/>
          </p:nvSpPr>
          <p:spPr>
            <a:xfrm>
              <a:off x="3678913" y="4359754"/>
              <a:ext cx="5475795"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850" name="Google Shape;850;p39"/>
          <p:cNvGrpSpPr/>
          <p:nvPr/>
        </p:nvGrpSpPr>
        <p:grpSpPr>
          <a:xfrm>
            <a:off x="12066486" y="7595345"/>
            <a:ext cx="6199482" cy="2466870"/>
            <a:chOff x="2542889" y="2792958"/>
            <a:chExt cx="15641913" cy="1625492"/>
          </a:xfrm>
        </p:grpSpPr>
        <p:sp>
          <p:nvSpPr>
            <p:cNvPr id="851" name="Google Shape;851;p39"/>
            <p:cNvSpPr/>
            <p:nvPr/>
          </p:nvSpPr>
          <p:spPr>
            <a:xfrm>
              <a:off x="2542889" y="2792958"/>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39"/>
            <p:cNvSpPr txBox="1"/>
            <p:nvPr/>
          </p:nvSpPr>
          <p:spPr>
            <a:xfrm>
              <a:off x="4037765" y="2963524"/>
              <a:ext cx="13020488" cy="570383"/>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grpSp>
        <p:nvGrpSpPr>
          <p:cNvPr id="20" name="Google Shape;850;p39">
            <a:extLst>
              <a:ext uri="{FF2B5EF4-FFF2-40B4-BE49-F238E27FC236}">
                <a16:creationId xmlns:a16="http://schemas.microsoft.com/office/drawing/2014/main" id="{DDFE1633-196B-4DC2-8AF5-524D8320A7AC}"/>
              </a:ext>
            </a:extLst>
          </p:cNvPr>
          <p:cNvGrpSpPr/>
          <p:nvPr/>
        </p:nvGrpSpPr>
        <p:grpSpPr>
          <a:xfrm>
            <a:off x="12174901" y="2612797"/>
            <a:ext cx="6199482" cy="2466869"/>
            <a:chOff x="-167650" y="3559951"/>
            <a:chExt cx="15641913" cy="1625492"/>
          </a:xfrm>
        </p:grpSpPr>
        <p:sp>
          <p:nvSpPr>
            <p:cNvPr id="21" name="Google Shape;851;p39">
              <a:extLst>
                <a:ext uri="{FF2B5EF4-FFF2-40B4-BE49-F238E27FC236}">
                  <a16:creationId xmlns:a16="http://schemas.microsoft.com/office/drawing/2014/main" id="{3B623621-8A61-4252-A9D5-6AD98A8DDED0}"/>
                </a:ext>
              </a:extLst>
            </p:cNvPr>
            <p:cNvSpPr/>
            <p:nvPr/>
          </p:nvSpPr>
          <p:spPr>
            <a:xfrm>
              <a:off x="-167650" y="355995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852;p39">
              <a:extLst>
                <a:ext uri="{FF2B5EF4-FFF2-40B4-BE49-F238E27FC236}">
                  <a16:creationId xmlns:a16="http://schemas.microsoft.com/office/drawing/2014/main" id="{1DD9DAE7-7EEB-4945-8828-F80C9383E13B}"/>
                </a:ext>
              </a:extLst>
            </p:cNvPr>
            <p:cNvSpPr txBox="1"/>
            <p:nvPr/>
          </p:nvSpPr>
          <p:spPr>
            <a:xfrm>
              <a:off x="1143063" y="4041114"/>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pic>
        <p:nvPicPr>
          <p:cNvPr id="23" name="Picture 22">
            <a:extLst>
              <a:ext uri="{FF2B5EF4-FFF2-40B4-BE49-F238E27FC236}">
                <a16:creationId xmlns:a16="http://schemas.microsoft.com/office/drawing/2014/main" id="{B627AD4A-BE85-4334-8274-52CD009E3FF7}"/>
              </a:ext>
            </a:extLst>
          </p:cNvPr>
          <p:cNvPicPr>
            <a:picLocks noChangeAspect="1"/>
          </p:cNvPicPr>
          <p:nvPr/>
        </p:nvPicPr>
        <p:blipFill>
          <a:blip r:embed="rId9"/>
          <a:stretch>
            <a:fillRect/>
          </a:stretch>
        </p:blipFill>
        <p:spPr>
          <a:xfrm>
            <a:off x="1860419" y="3742726"/>
            <a:ext cx="4301799" cy="2745227"/>
          </a:xfrm>
          <a:prstGeom prst="ellipse">
            <a:avLst/>
          </a:prstGeom>
          <a:ln>
            <a:noFill/>
          </a:ln>
          <a:effectLst>
            <a:softEdge rad="112500"/>
          </a:effectLst>
        </p:spPr>
      </p:pic>
      <p:pic>
        <p:nvPicPr>
          <p:cNvPr id="24" name="Picture 23">
            <a:extLst>
              <a:ext uri="{FF2B5EF4-FFF2-40B4-BE49-F238E27FC236}">
                <a16:creationId xmlns:a16="http://schemas.microsoft.com/office/drawing/2014/main" id="{A479BE25-D727-4436-B346-F29D2E7BC504}"/>
              </a:ext>
            </a:extLst>
          </p:cNvPr>
          <p:cNvPicPr>
            <a:picLocks noChangeAspect="1"/>
          </p:cNvPicPr>
          <p:nvPr/>
        </p:nvPicPr>
        <p:blipFill>
          <a:blip r:embed="rId10"/>
          <a:stretch>
            <a:fillRect/>
          </a:stretch>
        </p:blipFill>
        <p:spPr>
          <a:xfrm>
            <a:off x="992797" y="6579494"/>
            <a:ext cx="4315949" cy="2731077"/>
          </a:xfrm>
          <a:prstGeom prst="ellipse">
            <a:avLst/>
          </a:prstGeom>
          <a:ln>
            <a:noFill/>
          </a:ln>
          <a:effectLst>
            <a:softEdge rad="112500"/>
          </a:effectLst>
        </p:spPr>
      </p:pic>
      <p:pic>
        <p:nvPicPr>
          <p:cNvPr id="25" name="Picture 24">
            <a:extLst>
              <a:ext uri="{FF2B5EF4-FFF2-40B4-BE49-F238E27FC236}">
                <a16:creationId xmlns:a16="http://schemas.microsoft.com/office/drawing/2014/main" id="{2CDDD169-8B14-46AD-899D-0DFEC12E408E}"/>
              </a:ext>
            </a:extLst>
          </p:cNvPr>
          <p:cNvPicPr>
            <a:picLocks noChangeAspect="1"/>
          </p:cNvPicPr>
          <p:nvPr/>
        </p:nvPicPr>
        <p:blipFill>
          <a:blip r:embed="rId11"/>
          <a:stretch>
            <a:fillRect/>
          </a:stretch>
        </p:blipFill>
        <p:spPr>
          <a:xfrm>
            <a:off x="7425850" y="3157279"/>
            <a:ext cx="4315949" cy="2688625"/>
          </a:xfrm>
          <a:prstGeom prst="ellipse">
            <a:avLst/>
          </a:prstGeom>
          <a:ln>
            <a:noFill/>
          </a:ln>
          <a:effectLst>
            <a:softEdge rad="112500"/>
          </a:effectLst>
        </p:spPr>
      </p:pic>
      <p:pic>
        <p:nvPicPr>
          <p:cNvPr id="26" name="Picture 25">
            <a:extLst>
              <a:ext uri="{FF2B5EF4-FFF2-40B4-BE49-F238E27FC236}">
                <a16:creationId xmlns:a16="http://schemas.microsoft.com/office/drawing/2014/main" id="{73E7AFB9-8897-4A9F-9D6C-402450E51DF7}"/>
              </a:ext>
            </a:extLst>
          </p:cNvPr>
          <p:cNvPicPr>
            <a:picLocks noChangeAspect="1"/>
          </p:cNvPicPr>
          <p:nvPr/>
        </p:nvPicPr>
        <p:blipFill>
          <a:blip r:embed="rId12"/>
          <a:stretch>
            <a:fillRect/>
          </a:stretch>
        </p:blipFill>
        <p:spPr>
          <a:xfrm>
            <a:off x="6162218" y="6229806"/>
            <a:ext cx="4315949" cy="2731077"/>
          </a:xfrm>
          <a:prstGeom prst="ellipse">
            <a:avLst/>
          </a:prstGeom>
          <a:ln>
            <a:noFill/>
          </a:ln>
          <a:effectLst>
            <a:softEdge rad="112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7"/>
                                        </p:tgtEl>
                                        <p:attrNameLst>
                                          <p:attrName>style.visibility</p:attrName>
                                        </p:attrNameLst>
                                      </p:cBhvr>
                                      <p:to>
                                        <p:strVal val="visible"/>
                                      </p:to>
                                    </p:set>
                                    <p:animEffect transition="in" filter="fade">
                                      <p:cBhvr>
                                        <p:cTn id="7" dur="500"/>
                                        <p:tgtEl>
                                          <p:spTgt spid="8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0"/>
                                        </p:tgtEl>
                                        <p:attrNameLst>
                                          <p:attrName>style.visibility</p:attrName>
                                        </p:attrNameLst>
                                      </p:cBhvr>
                                      <p:to>
                                        <p:strVal val="visible"/>
                                      </p:to>
                                    </p:set>
                                    <p:animEffect transition="in" filter="fade">
                                      <p:cBhvr>
                                        <p:cTn id="12" dur="500"/>
                                        <p:tgtEl>
                                          <p:spTgt spid="8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40"/>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859" name="Google Shape;859;p4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60" name="Google Shape;860;p40"/>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61" name="Google Shape;861;p4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62" name="Google Shape;862;p4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63" name="Google Shape;863;p40"/>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grpSp>
        <p:nvGrpSpPr>
          <p:cNvPr id="871" name="Google Shape;871;p40"/>
          <p:cNvGrpSpPr/>
          <p:nvPr/>
        </p:nvGrpSpPr>
        <p:grpSpPr>
          <a:xfrm>
            <a:off x="12046424" y="7137273"/>
            <a:ext cx="6199482" cy="2466870"/>
            <a:chOff x="2492270" y="2491121"/>
            <a:chExt cx="15641913" cy="1625492"/>
          </a:xfrm>
        </p:grpSpPr>
        <p:sp>
          <p:nvSpPr>
            <p:cNvPr id="872" name="Google Shape;872;p40"/>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40"/>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874" name="Google Shape;874;p40" descr="Cartoon of a child and child&#10;&#10;Description automatically generated"/>
          <p:cNvPicPr preferRelativeResize="0"/>
          <p:nvPr/>
        </p:nvPicPr>
        <p:blipFill rotWithShape="1">
          <a:blip r:embed="rId9">
            <a:alphaModFix/>
          </a:blip>
          <a:srcRect/>
          <a:stretch/>
        </p:blipFill>
        <p:spPr>
          <a:xfrm>
            <a:off x="561579" y="6637996"/>
            <a:ext cx="5411066" cy="3595966"/>
          </a:xfrm>
          <a:prstGeom prst="rect">
            <a:avLst/>
          </a:prstGeom>
          <a:noFill/>
          <a:ln>
            <a:noFill/>
          </a:ln>
        </p:spPr>
      </p:pic>
      <p:pic>
        <p:nvPicPr>
          <p:cNvPr id="875" name="Google Shape;875;p40"/>
          <p:cNvPicPr preferRelativeResize="0"/>
          <p:nvPr/>
        </p:nvPicPr>
        <p:blipFill rotWithShape="1">
          <a:blip r:embed="rId10">
            <a:alphaModFix/>
          </a:blip>
          <a:srcRect/>
          <a:stretch/>
        </p:blipFill>
        <p:spPr>
          <a:xfrm>
            <a:off x="18683319" y="7834722"/>
            <a:ext cx="1290069" cy="1290069"/>
          </a:xfrm>
          <a:prstGeom prst="rect">
            <a:avLst/>
          </a:prstGeom>
          <a:noFill/>
          <a:ln>
            <a:noFill/>
          </a:ln>
        </p:spPr>
      </p:pic>
      <p:sp>
        <p:nvSpPr>
          <p:cNvPr id="20" name="Google Shape;848;p39">
            <a:extLst>
              <a:ext uri="{FF2B5EF4-FFF2-40B4-BE49-F238E27FC236}">
                <a16:creationId xmlns:a16="http://schemas.microsoft.com/office/drawing/2014/main" id="{EE2C3594-7F3E-4A6E-BEB3-9EB460ACF5BE}"/>
              </a:ext>
            </a:extLst>
          </p:cNvPr>
          <p:cNvSpPr/>
          <p:nvPr/>
        </p:nvSpPr>
        <p:spPr>
          <a:xfrm>
            <a:off x="7042367" y="13726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id="{0AE5A488-9BC1-4419-B355-3FA814B21ED1}"/>
              </a:ext>
            </a:extLst>
          </p:cNvPr>
          <p:cNvSpPr txBox="1"/>
          <p:nvPr/>
        </p:nvSpPr>
        <p:spPr>
          <a:xfrm>
            <a:off x="7594432" y="491992"/>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68" name="Google Shape;868;p40"/>
          <p:cNvGrpSpPr/>
          <p:nvPr/>
        </p:nvGrpSpPr>
        <p:grpSpPr>
          <a:xfrm>
            <a:off x="-681002" y="1493765"/>
            <a:ext cx="8789579" cy="1545269"/>
            <a:chOff x="2568595" y="2652699"/>
            <a:chExt cx="9296399" cy="1113705"/>
          </a:xfrm>
        </p:grpSpPr>
        <p:sp>
          <p:nvSpPr>
            <p:cNvPr id="870" name="Google Shape;870;p40"/>
            <p:cNvSpPr txBox="1"/>
            <p:nvPr/>
          </p:nvSpPr>
          <p:spPr>
            <a:xfrm>
              <a:off x="3132203" y="2794980"/>
              <a:ext cx="7688818"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sp>
          <p:nvSpPr>
            <p:cNvPr id="869" name="Google Shape;869;p40"/>
            <p:cNvSpPr/>
            <p:nvPr/>
          </p:nvSpPr>
          <p:spPr>
            <a:xfrm>
              <a:off x="2568595" y="2652699"/>
              <a:ext cx="9296399" cy="1113705"/>
            </a:xfrm>
            <a:prstGeom prst="wedgeEllipseCallout">
              <a:avLst>
                <a:gd name="adj1" fmla="val 38314"/>
                <a:gd name="adj2" fmla="val 86620"/>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2" name="Google Shape;871;p40">
            <a:extLst>
              <a:ext uri="{FF2B5EF4-FFF2-40B4-BE49-F238E27FC236}">
                <a16:creationId xmlns:a16="http://schemas.microsoft.com/office/drawing/2014/main" id="{694C0292-D5F6-4909-A6D4-35B9789CFB83}"/>
              </a:ext>
            </a:extLst>
          </p:cNvPr>
          <p:cNvGrpSpPr/>
          <p:nvPr/>
        </p:nvGrpSpPr>
        <p:grpSpPr>
          <a:xfrm>
            <a:off x="13621871" y="2301916"/>
            <a:ext cx="5180302" cy="2014905"/>
            <a:chOff x="2492270" y="2491121"/>
            <a:chExt cx="15641913" cy="1625492"/>
          </a:xfrm>
        </p:grpSpPr>
        <p:sp>
          <p:nvSpPr>
            <p:cNvPr id="23" name="Google Shape;872;p40">
              <a:extLst>
                <a:ext uri="{FF2B5EF4-FFF2-40B4-BE49-F238E27FC236}">
                  <a16:creationId xmlns:a16="http://schemas.microsoft.com/office/drawing/2014/main" id="{1CB89DC2-68FB-4373-8C1A-0D3C4B6BA1DD}"/>
                </a:ext>
              </a:extLst>
            </p:cNvPr>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873;p40">
              <a:extLst>
                <a:ext uri="{FF2B5EF4-FFF2-40B4-BE49-F238E27FC236}">
                  <a16:creationId xmlns:a16="http://schemas.microsoft.com/office/drawing/2014/main" id="{F7605F8C-5F56-4BD9-B2E4-0AA49774D398}"/>
                </a:ext>
              </a:extLst>
            </p:cNvPr>
            <p:cNvSpPr txBox="1"/>
            <p:nvPr/>
          </p:nvSpPr>
          <p:spPr>
            <a:xfrm>
              <a:off x="3802983" y="2751449"/>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________.</a:t>
              </a:r>
              <a:endParaRPr dirty="0"/>
            </a:p>
          </p:txBody>
        </p:sp>
      </p:grpSp>
      <p:pic>
        <p:nvPicPr>
          <p:cNvPr id="2" name="Picture 1">
            <a:extLst>
              <a:ext uri="{FF2B5EF4-FFF2-40B4-BE49-F238E27FC236}">
                <a16:creationId xmlns:a16="http://schemas.microsoft.com/office/drawing/2014/main" id="{F6E74862-EDB9-4B6F-94EF-C319551CF95D}"/>
              </a:ext>
            </a:extLst>
          </p:cNvPr>
          <p:cNvPicPr>
            <a:picLocks noChangeAspect="1"/>
          </p:cNvPicPr>
          <p:nvPr/>
        </p:nvPicPr>
        <p:blipFill>
          <a:blip r:embed="rId11"/>
          <a:stretch>
            <a:fillRect/>
          </a:stretch>
        </p:blipFill>
        <p:spPr>
          <a:xfrm>
            <a:off x="2314408" y="4022430"/>
            <a:ext cx="4301799" cy="2745227"/>
          </a:xfrm>
          <a:prstGeom prst="ellipse">
            <a:avLst/>
          </a:prstGeom>
          <a:ln>
            <a:noFill/>
          </a:ln>
          <a:effectLst>
            <a:softEdge rad="112500"/>
          </a:effectLst>
        </p:spPr>
      </p:pic>
      <p:pic>
        <p:nvPicPr>
          <p:cNvPr id="3" name="Picture 2">
            <a:extLst>
              <a:ext uri="{FF2B5EF4-FFF2-40B4-BE49-F238E27FC236}">
                <a16:creationId xmlns:a16="http://schemas.microsoft.com/office/drawing/2014/main" id="{3740BA80-A2DC-483F-9CBA-C95163FBBCB6}"/>
              </a:ext>
            </a:extLst>
          </p:cNvPr>
          <p:cNvPicPr>
            <a:picLocks noChangeAspect="1"/>
          </p:cNvPicPr>
          <p:nvPr/>
        </p:nvPicPr>
        <p:blipFill>
          <a:blip r:embed="rId12"/>
          <a:stretch>
            <a:fillRect/>
          </a:stretch>
        </p:blipFill>
        <p:spPr>
          <a:xfrm>
            <a:off x="7139397" y="6260573"/>
            <a:ext cx="4315949" cy="2731077"/>
          </a:xfrm>
          <a:prstGeom prst="ellipse">
            <a:avLst/>
          </a:prstGeom>
          <a:ln>
            <a:noFill/>
          </a:ln>
          <a:effectLst>
            <a:softEdge rad="112500"/>
          </a:effectLst>
        </p:spPr>
      </p:pic>
      <p:pic>
        <p:nvPicPr>
          <p:cNvPr id="4" name="Picture 3">
            <a:extLst>
              <a:ext uri="{FF2B5EF4-FFF2-40B4-BE49-F238E27FC236}">
                <a16:creationId xmlns:a16="http://schemas.microsoft.com/office/drawing/2014/main" id="{269876E0-CCC9-4FB0-9D61-5EBC62F1097E}"/>
              </a:ext>
            </a:extLst>
          </p:cNvPr>
          <p:cNvPicPr>
            <a:picLocks noChangeAspect="1"/>
          </p:cNvPicPr>
          <p:nvPr/>
        </p:nvPicPr>
        <p:blipFill>
          <a:blip r:embed="rId13"/>
          <a:stretch>
            <a:fillRect/>
          </a:stretch>
        </p:blipFill>
        <p:spPr>
          <a:xfrm>
            <a:off x="7120677" y="2487517"/>
            <a:ext cx="4315949" cy="2688625"/>
          </a:xfrm>
          <a:prstGeom prst="ellipse">
            <a:avLst/>
          </a:prstGeom>
          <a:ln>
            <a:noFill/>
          </a:ln>
          <a:effectLst>
            <a:softEdge rad="112500"/>
          </a:effectLst>
        </p:spPr>
      </p:pic>
      <p:pic>
        <p:nvPicPr>
          <p:cNvPr id="5" name="Picture 4">
            <a:extLst>
              <a:ext uri="{FF2B5EF4-FFF2-40B4-BE49-F238E27FC236}">
                <a16:creationId xmlns:a16="http://schemas.microsoft.com/office/drawing/2014/main" id="{6E2365AE-AF26-4496-8996-F542432148AB}"/>
              </a:ext>
            </a:extLst>
          </p:cNvPr>
          <p:cNvPicPr>
            <a:picLocks noChangeAspect="1"/>
          </p:cNvPicPr>
          <p:nvPr/>
        </p:nvPicPr>
        <p:blipFill>
          <a:blip r:embed="rId14"/>
          <a:stretch>
            <a:fillRect/>
          </a:stretch>
        </p:blipFill>
        <p:spPr>
          <a:xfrm>
            <a:off x="11695351" y="4412747"/>
            <a:ext cx="4315949" cy="2731077"/>
          </a:xfrm>
          <a:prstGeom prst="ellipse">
            <a:avLst/>
          </a:prstGeom>
          <a:ln>
            <a:noFill/>
          </a:ln>
          <a:effectLst>
            <a:softEdge rad="112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8"/>
                                        </p:tgtEl>
                                        <p:attrNameLst>
                                          <p:attrName>style.visibility</p:attrName>
                                        </p:attrNameLst>
                                      </p:cBhvr>
                                      <p:to>
                                        <p:strVal val="visible"/>
                                      </p:to>
                                    </p:set>
                                    <p:animEffect transition="in" filter="fade">
                                      <p:cBhvr>
                                        <p:cTn id="7" dur="500"/>
                                        <p:tgtEl>
                                          <p:spTgt spid="8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fade">
                                      <p:cBhvr>
                                        <p:cTn id="12" dur="500"/>
                                        <p:tgtEl>
                                          <p:spTgt spid="8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4"/>
                                        </p:tgtEl>
                                        <p:attrNameLst>
                                          <p:attrName>style.visibility</p:attrName>
                                        </p:attrNameLst>
                                      </p:cBhvr>
                                      <p:to>
                                        <p:strVal val="visible"/>
                                      </p:to>
                                    </p:set>
                                    <p:animEffect transition="in" filter="fade">
                                      <p:cBhvr>
                                        <p:cTn id="17" dur="1000"/>
                                        <p:tgtEl>
                                          <p:spTgt spid="8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5"/>
                                        </p:tgtEl>
                                        <p:attrNameLst>
                                          <p:attrName>style.visibility</p:attrName>
                                        </p:attrNameLst>
                                      </p:cBhvr>
                                      <p:to>
                                        <p:strVal val="visible"/>
                                      </p:to>
                                    </p:set>
                                    <p:animEffect transition="in" filter="fade">
                                      <p:cBhvr>
                                        <p:cTn id="22" dur="5000"/>
                                        <p:tgtEl>
                                          <p:spTgt spid="8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41"/>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882" name="Google Shape;882;p4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883" name="Google Shape;883;p41"/>
          <p:cNvSpPr txBox="1"/>
          <p:nvPr/>
        </p:nvSpPr>
        <p:spPr>
          <a:xfrm>
            <a:off x="1820101" y="30421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884" name="Google Shape;884;p4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85" name="Google Shape;885;p4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86" name="Google Shape;886;p41"/>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grpSp>
        <p:nvGrpSpPr>
          <p:cNvPr id="891" name="Google Shape;891;p41"/>
          <p:cNvGrpSpPr/>
          <p:nvPr/>
        </p:nvGrpSpPr>
        <p:grpSpPr>
          <a:xfrm>
            <a:off x="11280599" y="7323598"/>
            <a:ext cx="6199482" cy="2466870"/>
            <a:chOff x="2492270" y="2491121"/>
            <a:chExt cx="15641913" cy="1625492"/>
          </a:xfrm>
        </p:grpSpPr>
        <p:sp>
          <p:nvSpPr>
            <p:cNvPr id="892" name="Google Shape;892;p41"/>
            <p:cNvSpPr/>
            <p:nvPr/>
          </p:nvSpPr>
          <p:spPr>
            <a:xfrm>
              <a:off x="2492270" y="2491121"/>
              <a:ext cx="15641913" cy="1625492"/>
            </a:xfrm>
            <a:prstGeom prst="wedgeEllipseCallout">
              <a:avLst>
                <a:gd name="adj1" fmla="val -156763"/>
                <a:gd name="adj2" fmla="val -4441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3" name="Google Shape;893;p41"/>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894" name="Google Shape;894;p41"/>
          <p:cNvPicPr preferRelativeResize="0"/>
          <p:nvPr/>
        </p:nvPicPr>
        <p:blipFill rotWithShape="1">
          <a:blip r:embed="rId9">
            <a:alphaModFix/>
          </a:blip>
          <a:srcRect/>
          <a:stretch/>
        </p:blipFill>
        <p:spPr>
          <a:xfrm>
            <a:off x="18765959" y="2722534"/>
            <a:ext cx="1082675" cy="1082675"/>
          </a:xfrm>
          <a:prstGeom prst="rect">
            <a:avLst/>
          </a:prstGeom>
          <a:noFill/>
          <a:ln>
            <a:noFill/>
          </a:ln>
        </p:spPr>
      </p:pic>
      <p:pic>
        <p:nvPicPr>
          <p:cNvPr id="895" name="Google Shape;895;p41"/>
          <p:cNvPicPr preferRelativeResize="0"/>
          <p:nvPr/>
        </p:nvPicPr>
        <p:blipFill rotWithShape="1">
          <a:blip r:embed="rId9">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44679662-9A7E-4F84-B606-8E0400FE900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386C84D7-0861-483B-A00E-712EB336AD26}"/>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20" name="Google Shape;893;p41">
            <a:extLst>
              <a:ext uri="{FF2B5EF4-FFF2-40B4-BE49-F238E27FC236}">
                <a16:creationId xmlns:a16="http://schemas.microsoft.com/office/drawing/2014/main" id="{311B4A19-733F-4771-9366-EA22B010D6FF}"/>
              </a:ext>
            </a:extLst>
          </p:cNvPr>
          <p:cNvSpPr txBox="1"/>
          <p:nvPr/>
        </p:nvSpPr>
        <p:spPr>
          <a:xfrm>
            <a:off x="2785664" y="776274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sore throat.</a:t>
            </a:r>
            <a:endParaRPr dirty="0"/>
          </a:p>
        </p:txBody>
      </p:sp>
      <p:sp>
        <p:nvSpPr>
          <p:cNvPr id="19" name="Google Shape;892;p41">
            <a:extLst>
              <a:ext uri="{FF2B5EF4-FFF2-40B4-BE49-F238E27FC236}">
                <a16:creationId xmlns:a16="http://schemas.microsoft.com/office/drawing/2014/main" id="{1F52B057-C9FE-4321-9F0F-FB61737819AA}"/>
              </a:ext>
            </a:extLst>
          </p:cNvPr>
          <p:cNvSpPr/>
          <p:nvPr/>
        </p:nvSpPr>
        <p:spPr>
          <a:xfrm>
            <a:off x="2206617" y="746882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88" name="Google Shape;888;p41"/>
          <p:cNvGrpSpPr/>
          <p:nvPr/>
        </p:nvGrpSpPr>
        <p:grpSpPr>
          <a:xfrm>
            <a:off x="6489229" y="2475661"/>
            <a:ext cx="11540313" cy="1694315"/>
            <a:chOff x="2560715" y="2652698"/>
            <a:chExt cx="9304279" cy="1221125"/>
          </a:xfrm>
        </p:grpSpPr>
        <p:sp>
          <p:nvSpPr>
            <p:cNvPr id="889" name="Google Shape;889;p41"/>
            <p:cNvSpPr/>
            <p:nvPr/>
          </p:nvSpPr>
          <p:spPr>
            <a:xfrm>
              <a:off x="2568595" y="2652698"/>
              <a:ext cx="9296399" cy="1221125"/>
            </a:xfrm>
            <a:prstGeom prst="wedgeEllipseCallout">
              <a:avLst>
                <a:gd name="adj1" fmla="val -24186"/>
                <a:gd name="adj2" fmla="val 14693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41"/>
            <p:cNvSpPr txBox="1"/>
            <p:nvPr/>
          </p:nvSpPr>
          <p:spPr>
            <a:xfrm>
              <a:off x="2560715" y="2970365"/>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drink warm water</a:t>
              </a:r>
              <a:r>
                <a:rPr lang="en-US" sz="6000" dirty="0">
                  <a:solidFill>
                    <a:schemeClr val="lt1"/>
                  </a:solidFill>
                  <a:latin typeface="Arial"/>
                  <a:ea typeface="Arial"/>
                  <a:cs typeface="Arial"/>
                  <a:sym typeface="Arial"/>
                </a:rPr>
                <a:t>.</a:t>
              </a:r>
              <a:endParaRPr dirty="0"/>
            </a:p>
          </p:txBody>
        </p:sp>
      </p:grpSp>
      <p:pic>
        <p:nvPicPr>
          <p:cNvPr id="22" name="Picture 21">
            <a:extLst>
              <a:ext uri="{FF2B5EF4-FFF2-40B4-BE49-F238E27FC236}">
                <a16:creationId xmlns:a16="http://schemas.microsoft.com/office/drawing/2014/main" id="{6683DFEA-39F9-402B-80AA-53D961FDC190}"/>
              </a:ext>
            </a:extLst>
          </p:cNvPr>
          <p:cNvPicPr>
            <a:picLocks noChangeAspect="1"/>
          </p:cNvPicPr>
          <p:nvPr/>
        </p:nvPicPr>
        <p:blipFill>
          <a:blip r:embed="rId10"/>
          <a:stretch>
            <a:fillRect/>
          </a:stretch>
        </p:blipFill>
        <p:spPr>
          <a:xfrm>
            <a:off x="1820101" y="3626098"/>
            <a:ext cx="5497197" cy="3508080"/>
          </a:xfrm>
          <a:prstGeom prst="ellipse">
            <a:avLst/>
          </a:prstGeom>
          <a:ln>
            <a:noFill/>
          </a:ln>
          <a:effectLst>
            <a:softEdge rad="112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fade">
                                      <p:cBhvr>
                                        <p:cTn id="7" dur="500"/>
                                        <p:tgtEl>
                                          <p:spTgt spid="888"/>
                                        </p:tgtEl>
                                      </p:cBhvr>
                                    </p:animEffect>
                                  </p:childTnLst>
                                </p:cTn>
                              </p:par>
                              <p:par>
                                <p:cTn id="8" presetID="10" presetClass="entr" presetSubtype="0" fill="hold"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fade">
                                      <p:cBhvr>
                                        <p:cTn id="10" dur="3296"/>
                                        <p:tgtEl>
                                          <p:spTgt spid="8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1"/>
                                        </p:tgtEl>
                                        <p:attrNameLst>
                                          <p:attrName>style.visibility</p:attrName>
                                        </p:attrNameLst>
                                      </p:cBhvr>
                                      <p:to>
                                        <p:strVal val="visible"/>
                                      </p:to>
                                    </p:set>
                                    <p:animEffect transition="in" filter="fade">
                                      <p:cBhvr>
                                        <p:cTn id="15" dur="500"/>
                                        <p:tgtEl>
                                          <p:spTgt spid="891"/>
                                        </p:tgtEl>
                                      </p:cBhvr>
                                    </p:animEffect>
                                  </p:childTnLst>
                                </p:cTn>
                              </p:par>
                              <p:par>
                                <p:cTn id="16" presetID="10" presetClass="entr" presetSubtype="0" fill="hold" nodeType="withEffect">
                                  <p:stCondLst>
                                    <p:cond delay="0"/>
                                  </p:stCondLst>
                                  <p:childTnLst>
                                    <p:set>
                                      <p:cBhvr>
                                        <p:cTn id="17" dur="1" fill="hold">
                                          <p:stCondLst>
                                            <p:cond delay="0"/>
                                          </p:stCondLst>
                                        </p:cTn>
                                        <p:tgtEl>
                                          <p:spTgt spid="895"/>
                                        </p:tgtEl>
                                        <p:attrNameLst>
                                          <p:attrName>style.visibility</p:attrName>
                                        </p:attrNameLst>
                                      </p:cBhvr>
                                      <p:to>
                                        <p:strVal val="visible"/>
                                      </p:to>
                                    </p:set>
                                    <p:animEffect transition="in" filter="fade">
                                      <p:cBhvr>
                                        <p:cTn id="18" dur="3571"/>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42"/>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902" name="Google Shape;902;p4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903" name="Google Shape;903;p42"/>
          <p:cNvSpPr txBox="1"/>
          <p:nvPr/>
        </p:nvSpPr>
        <p:spPr>
          <a:xfrm>
            <a:off x="1689460" y="34436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04" name="Google Shape;904;p4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905" name="Google Shape;905;p4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906" name="Google Shape;906;p42"/>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grpSp>
        <p:nvGrpSpPr>
          <p:cNvPr id="908" name="Google Shape;908;p42"/>
          <p:cNvGrpSpPr/>
          <p:nvPr/>
        </p:nvGrpSpPr>
        <p:grpSpPr>
          <a:xfrm>
            <a:off x="5690690" y="3778367"/>
            <a:ext cx="12714293" cy="1694314"/>
            <a:chOff x="2930318" y="4757419"/>
            <a:chExt cx="9426497" cy="1221125"/>
          </a:xfrm>
        </p:grpSpPr>
        <p:sp>
          <p:nvSpPr>
            <p:cNvPr id="909" name="Google Shape;909;p42"/>
            <p:cNvSpPr/>
            <p:nvPr/>
          </p:nvSpPr>
          <p:spPr>
            <a:xfrm>
              <a:off x="2930318" y="4757419"/>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0" name="Google Shape;910;p42"/>
            <p:cNvSpPr txBox="1"/>
            <p:nvPr/>
          </p:nvSpPr>
          <p:spPr>
            <a:xfrm>
              <a:off x="3060416" y="497177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take some medicine</a:t>
              </a:r>
              <a:r>
                <a:rPr lang="en-US" sz="6000" dirty="0">
                  <a:solidFill>
                    <a:schemeClr val="lt1"/>
                  </a:solidFill>
                  <a:latin typeface="Arial"/>
                  <a:ea typeface="Arial"/>
                  <a:cs typeface="Arial"/>
                  <a:sym typeface="Arial"/>
                </a:rPr>
                <a:t>.</a:t>
              </a:r>
              <a:endParaRPr dirty="0"/>
            </a:p>
          </p:txBody>
        </p:sp>
      </p:grpSp>
      <p:grpSp>
        <p:nvGrpSpPr>
          <p:cNvPr id="911" name="Google Shape;911;p42"/>
          <p:cNvGrpSpPr/>
          <p:nvPr/>
        </p:nvGrpSpPr>
        <p:grpSpPr>
          <a:xfrm>
            <a:off x="10178834" y="6051159"/>
            <a:ext cx="6199482" cy="2466870"/>
            <a:chOff x="-898301" y="2469138"/>
            <a:chExt cx="15641913" cy="1625492"/>
          </a:xfrm>
        </p:grpSpPr>
        <p:sp>
          <p:nvSpPr>
            <p:cNvPr id="912" name="Google Shape;912;p42"/>
            <p:cNvSpPr/>
            <p:nvPr/>
          </p:nvSpPr>
          <p:spPr>
            <a:xfrm>
              <a:off x="-898301" y="2469138"/>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42"/>
            <p:cNvSpPr txBox="1"/>
            <p:nvPr/>
          </p:nvSpPr>
          <p:spPr>
            <a:xfrm>
              <a:off x="499476" y="2550795"/>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14" name="Google Shape;914;p42"/>
          <p:cNvPicPr preferRelativeResize="0"/>
          <p:nvPr/>
        </p:nvPicPr>
        <p:blipFill rotWithShape="1">
          <a:blip r:embed="rId9">
            <a:alphaModFix/>
          </a:blip>
          <a:srcRect/>
          <a:stretch/>
        </p:blipFill>
        <p:spPr>
          <a:xfrm>
            <a:off x="18765959" y="2722534"/>
            <a:ext cx="1082675" cy="1082675"/>
          </a:xfrm>
          <a:prstGeom prst="rect">
            <a:avLst/>
          </a:prstGeom>
          <a:noFill/>
          <a:ln>
            <a:noFill/>
          </a:ln>
        </p:spPr>
      </p:pic>
      <p:pic>
        <p:nvPicPr>
          <p:cNvPr id="915" name="Google Shape;915;p42"/>
          <p:cNvPicPr preferRelativeResize="0"/>
          <p:nvPr/>
        </p:nvPicPr>
        <p:blipFill rotWithShape="1">
          <a:blip r:embed="rId9">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2BA62463-EA00-4CA7-AC63-9F895671934E}"/>
              </a:ext>
            </a:extLst>
          </p:cNvPr>
          <p:cNvSpPr/>
          <p:nvPr/>
        </p:nvSpPr>
        <p:spPr>
          <a:xfrm>
            <a:off x="668461" y="1265499"/>
            <a:ext cx="7476564" cy="1694315"/>
          </a:xfrm>
          <a:prstGeom prst="wedgeEllipseCallout">
            <a:avLst>
              <a:gd name="adj1" fmla="val -26444"/>
              <a:gd name="adj2" fmla="val 10646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274B48AC-EB3E-45CA-BA0F-840B1511DB1A}"/>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id="{5F21DCB0-F791-4D66-9ABC-7629B5BCEC0D}"/>
              </a:ext>
            </a:extLst>
          </p:cNvPr>
          <p:cNvSpPr/>
          <p:nvPr/>
        </p:nvSpPr>
        <p:spPr>
          <a:xfrm>
            <a:off x="2206617" y="7468821"/>
            <a:ext cx="6199482" cy="2466870"/>
          </a:xfrm>
          <a:prstGeom prst="wedgeEllipseCallout">
            <a:avLst>
              <a:gd name="adj1" fmla="val -22497"/>
              <a:gd name="adj2" fmla="val -71669"/>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id="{9F5DD696-BB96-4DD1-A639-3257197F6912}"/>
              </a:ext>
            </a:extLst>
          </p:cNvPr>
          <p:cNvSpPr txBox="1"/>
          <p:nvPr/>
        </p:nvSpPr>
        <p:spPr>
          <a:xfrm>
            <a:off x="2921700" y="761233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stomach ache.</a:t>
            </a:r>
            <a:endParaRPr dirty="0"/>
          </a:p>
        </p:txBody>
      </p:sp>
      <p:pic>
        <p:nvPicPr>
          <p:cNvPr id="22" name="Picture 21">
            <a:extLst>
              <a:ext uri="{FF2B5EF4-FFF2-40B4-BE49-F238E27FC236}">
                <a16:creationId xmlns:a16="http://schemas.microsoft.com/office/drawing/2014/main" id="{4AC93F6F-B34B-4006-B693-D3139FAF4F49}"/>
              </a:ext>
            </a:extLst>
          </p:cNvPr>
          <p:cNvPicPr>
            <a:picLocks noChangeAspect="1"/>
          </p:cNvPicPr>
          <p:nvPr/>
        </p:nvPicPr>
        <p:blipFill>
          <a:blip r:embed="rId10"/>
          <a:stretch>
            <a:fillRect/>
          </a:stretch>
        </p:blipFill>
        <p:spPr>
          <a:xfrm>
            <a:off x="668461" y="3926896"/>
            <a:ext cx="5339233" cy="3378598"/>
          </a:xfrm>
          <a:prstGeom prst="ellipse">
            <a:avLst/>
          </a:prstGeom>
          <a:ln>
            <a:noFill/>
          </a:ln>
          <a:effectLst>
            <a:softEdge rad="112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500"/>
                                        <p:tgtEl>
                                          <p:spTgt spid="908"/>
                                        </p:tgtEl>
                                      </p:cBhvr>
                                    </p:animEffect>
                                  </p:childTnLst>
                                </p:cTn>
                              </p:par>
                              <p:par>
                                <p:cTn id="8" presetID="10" presetClass="entr" presetSubtype="0" fill="hold" nodeType="withEffect">
                                  <p:stCondLst>
                                    <p:cond delay="0"/>
                                  </p:stCondLst>
                                  <p:childTnLst>
                                    <p:set>
                                      <p:cBhvr>
                                        <p:cTn id="9" dur="1" fill="hold">
                                          <p:stCondLst>
                                            <p:cond delay="0"/>
                                          </p:stCondLst>
                                        </p:cTn>
                                        <p:tgtEl>
                                          <p:spTgt spid="914"/>
                                        </p:tgtEl>
                                        <p:attrNameLst>
                                          <p:attrName>style.visibility</p:attrName>
                                        </p:attrNameLst>
                                      </p:cBhvr>
                                      <p:to>
                                        <p:strVal val="visible"/>
                                      </p:to>
                                    </p:set>
                                    <p:animEffect transition="in" filter="fade">
                                      <p:cBhvr>
                                        <p:cTn id="10" dur="3803"/>
                                        <p:tgtEl>
                                          <p:spTgt spid="9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1"/>
                                        </p:tgtEl>
                                        <p:attrNameLst>
                                          <p:attrName>style.visibility</p:attrName>
                                        </p:attrNameLst>
                                      </p:cBhvr>
                                      <p:to>
                                        <p:strVal val="visible"/>
                                      </p:to>
                                    </p:set>
                                    <p:animEffect transition="in" filter="fade">
                                      <p:cBhvr>
                                        <p:cTn id="15" dur="500"/>
                                        <p:tgtEl>
                                          <p:spTgt spid="911"/>
                                        </p:tgtEl>
                                      </p:cBhvr>
                                    </p:animEffect>
                                  </p:childTnLst>
                                </p:cTn>
                              </p:par>
                              <p:par>
                                <p:cTn id="16" presetID="10" presetClass="entr" presetSubtype="0" fill="hold" nodeType="withEffect">
                                  <p:stCondLst>
                                    <p:cond delay="0"/>
                                  </p:stCondLst>
                                  <p:childTnLst>
                                    <p:set>
                                      <p:cBhvr>
                                        <p:cTn id="17" dur="1" fill="hold">
                                          <p:stCondLst>
                                            <p:cond delay="0"/>
                                          </p:stCondLst>
                                        </p:cTn>
                                        <p:tgtEl>
                                          <p:spTgt spid="915"/>
                                        </p:tgtEl>
                                        <p:attrNameLst>
                                          <p:attrName>style.visibility</p:attrName>
                                        </p:attrNameLst>
                                      </p:cBhvr>
                                      <p:to>
                                        <p:strVal val="visible"/>
                                      </p:to>
                                    </p:set>
                                    <p:animEffect transition="in" filter="fade">
                                      <p:cBhvr>
                                        <p:cTn id="18" dur="2810"/>
                                        <p:tgtEl>
                                          <p:spTgt spid="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43"/>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922" name="Google Shape;922;p4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923" name="Google Shape;923;p43"/>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924" name="Google Shape;924;p4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925" name="Google Shape;925;p4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926" name="Google Shape;926;p43"/>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grpSp>
        <p:nvGrpSpPr>
          <p:cNvPr id="928" name="Google Shape;928;p43"/>
          <p:cNvGrpSpPr/>
          <p:nvPr/>
        </p:nvGrpSpPr>
        <p:grpSpPr>
          <a:xfrm>
            <a:off x="4881156" y="3175864"/>
            <a:ext cx="12689743" cy="1694315"/>
            <a:chOff x="2620440" y="3816191"/>
            <a:chExt cx="9408295" cy="1221125"/>
          </a:xfrm>
        </p:grpSpPr>
        <p:sp>
          <p:nvSpPr>
            <p:cNvPr id="929" name="Google Shape;929;p43"/>
            <p:cNvSpPr/>
            <p:nvPr/>
          </p:nvSpPr>
          <p:spPr>
            <a:xfrm>
              <a:off x="2620440" y="3816191"/>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0" name="Google Shape;930;p43"/>
            <p:cNvSpPr txBox="1"/>
            <p:nvPr/>
          </p:nvSpPr>
          <p:spPr>
            <a:xfrm>
              <a:off x="2732336" y="399608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go to the dentist</a:t>
              </a:r>
              <a:r>
                <a:rPr lang="en-US" sz="6000" dirty="0">
                  <a:solidFill>
                    <a:schemeClr val="lt1"/>
                  </a:solidFill>
                  <a:latin typeface="Arial"/>
                  <a:ea typeface="Arial"/>
                  <a:cs typeface="Arial"/>
                  <a:sym typeface="Arial"/>
                </a:rPr>
                <a:t>.</a:t>
              </a:r>
              <a:endParaRPr dirty="0"/>
            </a:p>
          </p:txBody>
        </p:sp>
      </p:grpSp>
      <p:grpSp>
        <p:nvGrpSpPr>
          <p:cNvPr id="931" name="Google Shape;931;p43"/>
          <p:cNvGrpSpPr/>
          <p:nvPr/>
        </p:nvGrpSpPr>
        <p:grpSpPr>
          <a:xfrm>
            <a:off x="11150566" y="6097519"/>
            <a:ext cx="6199482" cy="2466870"/>
            <a:chOff x="2492270" y="2491121"/>
            <a:chExt cx="15641913" cy="1625492"/>
          </a:xfrm>
        </p:grpSpPr>
        <p:sp>
          <p:nvSpPr>
            <p:cNvPr id="932" name="Google Shape;932;p43"/>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43"/>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934" name="Google Shape;934;p43"/>
          <p:cNvPicPr preferRelativeResize="0"/>
          <p:nvPr/>
        </p:nvPicPr>
        <p:blipFill rotWithShape="1">
          <a:blip r:embed="rId9">
            <a:alphaModFix/>
          </a:blip>
          <a:srcRect/>
          <a:stretch/>
        </p:blipFill>
        <p:spPr>
          <a:xfrm>
            <a:off x="18973800" y="2877485"/>
            <a:ext cx="1082675" cy="1082675"/>
          </a:xfrm>
          <a:prstGeom prst="rect">
            <a:avLst/>
          </a:prstGeom>
          <a:noFill/>
          <a:ln>
            <a:noFill/>
          </a:ln>
        </p:spPr>
      </p:pic>
      <p:pic>
        <p:nvPicPr>
          <p:cNvPr id="935" name="Google Shape;935;p43"/>
          <p:cNvPicPr preferRelativeResize="0"/>
          <p:nvPr/>
        </p:nvPicPr>
        <p:blipFill rotWithShape="1">
          <a:blip r:embed="rId9">
            <a:alphaModFix/>
          </a:blip>
          <a:srcRect/>
          <a:stretch/>
        </p:blipFill>
        <p:spPr>
          <a:xfrm>
            <a:off x="18589848" y="8518029"/>
            <a:ext cx="1082675" cy="1082675"/>
          </a:xfrm>
          <a:prstGeom prst="rect">
            <a:avLst/>
          </a:prstGeom>
          <a:noFill/>
          <a:ln>
            <a:noFill/>
          </a:ln>
        </p:spPr>
      </p:pic>
      <p:sp>
        <p:nvSpPr>
          <p:cNvPr id="18" name="Google Shape;892;p41">
            <a:extLst>
              <a:ext uri="{FF2B5EF4-FFF2-40B4-BE49-F238E27FC236}">
                <a16:creationId xmlns:a16="http://schemas.microsoft.com/office/drawing/2014/main" id="{B119933D-08CA-47BA-870B-7A3662404893}"/>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93;p41">
            <a:extLst>
              <a:ext uri="{FF2B5EF4-FFF2-40B4-BE49-F238E27FC236}">
                <a16:creationId xmlns:a16="http://schemas.microsoft.com/office/drawing/2014/main" id="{7514A9AD-DFF6-4082-B3AA-02BD2897875D}"/>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toothache.</a:t>
            </a:r>
            <a:endParaRPr dirty="0"/>
          </a:p>
        </p:txBody>
      </p:sp>
      <p:sp>
        <p:nvSpPr>
          <p:cNvPr id="20" name="Google Shape;848;p39">
            <a:extLst>
              <a:ext uri="{FF2B5EF4-FFF2-40B4-BE49-F238E27FC236}">
                <a16:creationId xmlns:a16="http://schemas.microsoft.com/office/drawing/2014/main" id="{2134C6C3-6351-4FE1-8A11-DA0628040515}"/>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id="{025E7466-653B-4350-B800-4D0D472D7BD3}"/>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pic>
        <p:nvPicPr>
          <p:cNvPr id="22" name="Picture 21">
            <a:extLst>
              <a:ext uri="{FF2B5EF4-FFF2-40B4-BE49-F238E27FC236}">
                <a16:creationId xmlns:a16="http://schemas.microsoft.com/office/drawing/2014/main" id="{FBEE8136-7950-444D-9BAB-B10F15547BEF}"/>
              </a:ext>
            </a:extLst>
          </p:cNvPr>
          <p:cNvPicPr>
            <a:picLocks noChangeAspect="1"/>
          </p:cNvPicPr>
          <p:nvPr/>
        </p:nvPicPr>
        <p:blipFill>
          <a:blip r:embed="rId10"/>
          <a:stretch>
            <a:fillRect/>
          </a:stretch>
        </p:blipFill>
        <p:spPr>
          <a:xfrm>
            <a:off x="717101" y="3846739"/>
            <a:ext cx="5160512" cy="3214746"/>
          </a:xfrm>
          <a:prstGeom prst="ellipse">
            <a:avLst/>
          </a:prstGeom>
          <a:ln>
            <a:noFill/>
          </a:ln>
          <a:effectLst>
            <a:softEdge rad="112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8"/>
                                        </p:tgtEl>
                                        <p:attrNameLst>
                                          <p:attrName>style.visibility</p:attrName>
                                        </p:attrNameLst>
                                      </p:cBhvr>
                                      <p:to>
                                        <p:strVal val="visible"/>
                                      </p:to>
                                    </p:set>
                                    <p:animEffect transition="in" filter="fade">
                                      <p:cBhvr>
                                        <p:cTn id="7" dur="500"/>
                                        <p:tgtEl>
                                          <p:spTgt spid="928"/>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3299"/>
                                        <p:tgtEl>
                                          <p:spTgt spid="9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31"/>
                                        </p:tgtEl>
                                        <p:attrNameLst>
                                          <p:attrName>style.visibility</p:attrName>
                                        </p:attrNameLst>
                                      </p:cBhvr>
                                      <p:to>
                                        <p:strVal val="visible"/>
                                      </p:to>
                                    </p:set>
                                    <p:animEffect transition="in" filter="fade">
                                      <p:cBhvr>
                                        <p:cTn id="15" dur="500"/>
                                        <p:tgtEl>
                                          <p:spTgt spid="931"/>
                                        </p:tgtEl>
                                      </p:cBhvr>
                                    </p:animEffect>
                                  </p:childTnLst>
                                </p:cTn>
                              </p:par>
                              <p:par>
                                <p:cTn id="16" presetID="10" presetClass="entr" presetSubtype="0" fill="hold" nodeType="withEffect">
                                  <p:stCondLst>
                                    <p:cond delay="0"/>
                                  </p:stCondLst>
                                  <p:childTnLst>
                                    <p:set>
                                      <p:cBhvr>
                                        <p:cTn id="17" dur="1" fill="hold">
                                          <p:stCondLst>
                                            <p:cond delay="0"/>
                                          </p:stCondLst>
                                        </p:cTn>
                                        <p:tgtEl>
                                          <p:spTgt spid="935"/>
                                        </p:tgtEl>
                                        <p:attrNameLst>
                                          <p:attrName>style.visibility</p:attrName>
                                        </p:attrNameLst>
                                      </p:cBhvr>
                                      <p:to>
                                        <p:strVal val="visible"/>
                                      </p:to>
                                    </p:set>
                                    <p:animEffect transition="in" filter="fade">
                                      <p:cBhvr>
                                        <p:cTn id="18" dur="3042"/>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44"/>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942" name="Google Shape;942;p4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943" name="Google Shape;943;p44"/>
          <p:cNvSpPr txBox="1"/>
          <p:nvPr/>
        </p:nvSpPr>
        <p:spPr>
          <a:xfrm>
            <a:off x="1743248" y="299806"/>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44" name="Google Shape;944;p4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945" name="Google Shape;945;p4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946" name="Google Shape;946;p44"/>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grpSp>
        <p:nvGrpSpPr>
          <p:cNvPr id="948" name="Google Shape;948;p44"/>
          <p:cNvGrpSpPr/>
          <p:nvPr/>
        </p:nvGrpSpPr>
        <p:grpSpPr>
          <a:xfrm>
            <a:off x="4938789" y="2954583"/>
            <a:ext cx="12594006" cy="1694315"/>
            <a:chOff x="2566762" y="2528987"/>
            <a:chExt cx="9337315" cy="1221125"/>
          </a:xfrm>
        </p:grpSpPr>
        <p:sp>
          <p:nvSpPr>
            <p:cNvPr id="949" name="Google Shape;949;p44"/>
            <p:cNvSpPr/>
            <p:nvPr/>
          </p:nvSpPr>
          <p:spPr>
            <a:xfrm>
              <a:off x="2607678" y="2528987"/>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44"/>
            <p:cNvSpPr txBox="1"/>
            <p:nvPr/>
          </p:nvSpPr>
          <p:spPr>
            <a:xfrm>
              <a:off x="2566762" y="279467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have a rest</a:t>
              </a:r>
              <a:r>
                <a:rPr lang="en-US" sz="6000" dirty="0">
                  <a:solidFill>
                    <a:schemeClr val="lt1"/>
                  </a:solidFill>
                  <a:latin typeface="Arial"/>
                  <a:ea typeface="Arial"/>
                  <a:cs typeface="Arial"/>
                  <a:sym typeface="Arial"/>
                </a:rPr>
                <a:t>.</a:t>
              </a:r>
              <a:endParaRPr dirty="0"/>
            </a:p>
          </p:txBody>
        </p:sp>
      </p:grpSp>
      <p:grpSp>
        <p:nvGrpSpPr>
          <p:cNvPr id="951" name="Google Shape;951;p44"/>
          <p:cNvGrpSpPr/>
          <p:nvPr/>
        </p:nvGrpSpPr>
        <p:grpSpPr>
          <a:xfrm>
            <a:off x="11200043" y="6051159"/>
            <a:ext cx="6199482" cy="2466870"/>
            <a:chOff x="2492270" y="2491121"/>
            <a:chExt cx="15641913" cy="1625492"/>
          </a:xfrm>
        </p:grpSpPr>
        <p:sp>
          <p:nvSpPr>
            <p:cNvPr id="952" name="Google Shape;952;p44"/>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44"/>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54" name="Google Shape;954;p44"/>
          <p:cNvPicPr preferRelativeResize="0"/>
          <p:nvPr/>
        </p:nvPicPr>
        <p:blipFill rotWithShape="1">
          <a:blip r:embed="rId9">
            <a:alphaModFix/>
          </a:blip>
          <a:srcRect/>
          <a:stretch/>
        </p:blipFill>
        <p:spPr>
          <a:xfrm>
            <a:off x="18973800" y="2877485"/>
            <a:ext cx="1082675" cy="1082675"/>
          </a:xfrm>
          <a:prstGeom prst="rect">
            <a:avLst/>
          </a:prstGeom>
          <a:noFill/>
          <a:ln>
            <a:noFill/>
          </a:ln>
        </p:spPr>
      </p:pic>
      <p:pic>
        <p:nvPicPr>
          <p:cNvPr id="955" name="Google Shape;955;p44"/>
          <p:cNvPicPr preferRelativeResize="0"/>
          <p:nvPr/>
        </p:nvPicPr>
        <p:blipFill rotWithShape="1">
          <a:blip r:embed="rId9">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3874155D-61FE-4A98-AD55-5BE3D15894A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B25AA6DF-177F-4A8C-814D-9B9B846F81C9}"/>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id="{D0FD0AB6-48A5-4BE6-B26D-4FA876C50EC2}"/>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id="{89B08FD3-730E-4732-BF17-31AC53EA30C1}"/>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headache.</a:t>
            </a:r>
            <a:endParaRPr dirty="0"/>
          </a:p>
        </p:txBody>
      </p:sp>
      <p:pic>
        <p:nvPicPr>
          <p:cNvPr id="21" name="Picture 20">
            <a:extLst>
              <a:ext uri="{FF2B5EF4-FFF2-40B4-BE49-F238E27FC236}">
                <a16:creationId xmlns:a16="http://schemas.microsoft.com/office/drawing/2014/main" id="{E823EDF1-5D3F-477B-B860-50DFB43E08A9}"/>
              </a:ext>
            </a:extLst>
          </p:cNvPr>
          <p:cNvPicPr>
            <a:picLocks noChangeAspect="1"/>
          </p:cNvPicPr>
          <p:nvPr/>
        </p:nvPicPr>
        <p:blipFill>
          <a:blip r:embed="rId10"/>
          <a:stretch>
            <a:fillRect/>
          </a:stretch>
        </p:blipFill>
        <p:spPr>
          <a:xfrm>
            <a:off x="515986" y="3642035"/>
            <a:ext cx="5638077" cy="3567703"/>
          </a:xfrm>
          <a:prstGeom prst="ellipse">
            <a:avLst/>
          </a:prstGeom>
          <a:ln>
            <a:noFill/>
          </a:ln>
          <a:effectLst>
            <a:softEdge rad="11250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8"/>
                                        </p:tgtEl>
                                        <p:attrNameLst>
                                          <p:attrName>style.visibility</p:attrName>
                                        </p:attrNameLst>
                                      </p:cBhvr>
                                      <p:to>
                                        <p:strVal val="visible"/>
                                      </p:to>
                                    </p:set>
                                    <p:animEffect transition="in" filter="fade">
                                      <p:cBhvr>
                                        <p:cTn id="7" dur="500"/>
                                        <p:tgtEl>
                                          <p:spTgt spid="948"/>
                                        </p:tgtEl>
                                      </p:cBhvr>
                                    </p:animEffect>
                                  </p:childTnLst>
                                </p:cTn>
                              </p:par>
                              <p:par>
                                <p:cTn id="8" presetID="10" presetClass="entr" presetSubtype="0" fill="hold" nodeType="withEffect">
                                  <p:stCondLst>
                                    <p:cond delay="0"/>
                                  </p:stCondLst>
                                  <p:childTnLst>
                                    <p:set>
                                      <p:cBhvr>
                                        <p:cTn id="9" dur="1" fill="hold">
                                          <p:stCondLst>
                                            <p:cond delay="0"/>
                                          </p:stCondLst>
                                        </p:cTn>
                                        <p:tgtEl>
                                          <p:spTgt spid="954"/>
                                        </p:tgtEl>
                                        <p:attrNameLst>
                                          <p:attrName>style.visibility</p:attrName>
                                        </p:attrNameLst>
                                      </p:cBhvr>
                                      <p:to>
                                        <p:strVal val="visible"/>
                                      </p:to>
                                    </p:set>
                                    <p:animEffect transition="in" filter="fade">
                                      <p:cBhvr>
                                        <p:cTn id="10" dur="3171"/>
                                        <p:tgtEl>
                                          <p:spTgt spid="9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51"/>
                                        </p:tgtEl>
                                        <p:attrNameLst>
                                          <p:attrName>style.visibility</p:attrName>
                                        </p:attrNameLst>
                                      </p:cBhvr>
                                      <p:to>
                                        <p:strVal val="visible"/>
                                      </p:to>
                                    </p:set>
                                    <p:animEffect transition="in" filter="fade">
                                      <p:cBhvr>
                                        <p:cTn id="15" dur="500"/>
                                        <p:tgtEl>
                                          <p:spTgt spid="951"/>
                                        </p:tgtEl>
                                      </p:cBhvr>
                                    </p:animEffect>
                                  </p:childTnLst>
                                </p:cTn>
                              </p:par>
                              <p:par>
                                <p:cTn id="16" presetID="10" presetClass="entr" presetSubtype="0" fill="hold" nodeType="withEffect">
                                  <p:stCondLst>
                                    <p:cond delay="0"/>
                                  </p:stCondLst>
                                  <p:childTnLst>
                                    <p:set>
                                      <p:cBhvr>
                                        <p:cTn id="17" dur="1" fill="hold">
                                          <p:stCondLst>
                                            <p:cond delay="0"/>
                                          </p:stCondLst>
                                        </p:cTn>
                                        <p:tgtEl>
                                          <p:spTgt spid="955"/>
                                        </p:tgtEl>
                                        <p:attrNameLst>
                                          <p:attrName>style.visibility</p:attrName>
                                        </p:attrNameLst>
                                      </p:cBhvr>
                                      <p:to>
                                        <p:strVal val="visible"/>
                                      </p:to>
                                    </p:set>
                                    <p:animEffect transition="in" filter="fade">
                                      <p:cBhvr>
                                        <p:cTn id="18" dur="3051"/>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45"/>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961" name="Google Shape;961;p45"/>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sp>
      <p:sp>
        <p:nvSpPr>
          <p:cNvPr id="962" name="Google Shape;962;p45"/>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sp>
      <p:sp>
        <p:nvSpPr>
          <p:cNvPr id="963" name="Google Shape;963;p45"/>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sp>
      <p:pic>
        <p:nvPicPr>
          <p:cNvPr id="964" name="Google Shape;964;p45"/>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965" name="Google Shape;965;p45"/>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Google Shape;970;p46"/>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971" name="Google Shape;971;p46"/>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972" name="Google Shape;972;p46"/>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973" name="Google Shape;973;p46"/>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974" name="Google Shape;974;p46"/>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975" name="Google Shape;975;p46"/>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976" name="Google Shape;976;p46"/>
          <p:cNvGrpSpPr/>
          <p:nvPr/>
        </p:nvGrpSpPr>
        <p:grpSpPr>
          <a:xfrm>
            <a:off x="5092683" y="6486687"/>
            <a:ext cx="8102634" cy="2187188"/>
            <a:chOff x="795563" y="3102991"/>
            <a:chExt cx="16463737" cy="4387127"/>
          </a:xfrm>
        </p:grpSpPr>
        <p:grpSp>
          <p:nvGrpSpPr>
            <p:cNvPr id="977" name="Google Shape;977;p46"/>
            <p:cNvGrpSpPr/>
            <p:nvPr/>
          </p:nvGrpSpPr>
          <p:grpSpPr>
            <a:xfrm>
              <a:off x="3032463" y="3517805"/>
              <a:ext cx="3972313" cy="3972313"/>
              <a:chOff x="0" y="0"/>
              <a:chExt cx="812800" cy="812800"/>
            </a:xfrm>
          </p:grpSpPr>
          <p:sp>
            <p:nvSpPr>
              <p:cNvPr id="978" name="Google Shape;97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0" name="Google Shape;980;p46"/>
            <p:cNvGrpSpPr/>
            <p:nvPr/>
          </p:nvGrpSpPr>
          <p:grpSpPr>
            <a:xfrm>
              <a:off x="795563" y="3102991"/>
              <a:ext cx="16463737" cy="4387127"/>
              <a:chOff x="795563" y="3102991"/>
              <a:chExt cx="16463737" cy="4387127"/>
            </a:xfrm>
          </p:grpSpPr>
          <p:grpSp>
            <p:nvGrpSpPr>
              <p:cNvPr id="981" name="Google Shape;981;p46"/>
              <p:cNvGrpSpPr/>
              <p:nvPr/>
            </p:nvGrpSpPr>
            <p:grpSpPr>
              <a:xfrm>
                <a:off x="795563" y="3102991"/>
                <a:ext cx="3972313" cy="3972313"/>
                <a:chOff x="0" y="0"/>
                <a:chExt cx="812800" cy="812800"/>
              </a:xfrm>
            </p:grpSpPr>
            <p:sp>
              <p:nvSpPr>
                <p:cNvPr id="982" name="Google Shape;982;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46"/>
              <p:cNvGrpSpPr/>
              <p:nvPr/>
            </p:nvGrpSpPr>
            <p:grpSpPr>
              <a:xfrm>
                <a:off x="5633779" y="3102991"/>
                <a:ext cx="3972313" cy="3972313"/>
                <a:chOff x="0" y="0"/>
                <a:chExt cx="812800" cy="812800"/>
              </a:xfrm>
            </p:grpSpPr>
            <p:sp>
              <p:nvSpPr>
                <p:cNvPr id="985" name="Google Shape;985;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7" name="Google Shape;987;p46"/>
              <p:cNvGrpSpPr/>
              <p:nvPr/>
            </p:nvGrpSpPr>
            <p:grpSpPr>
              <a:xfrm>
                <a:off x="8162212" y="3517805"/>
                <a:ext cx="3972313" cy="3972313"/>
                <a:chOff x="0" y="0"/>
                <a:chExt cx="812800" cy="812800"/>
              </a:xfrm>
            </p:grpSpPr>
            <p:sp>
              <p:nvSpPr>
                <p:cNvPr id="988" name="Google Shape;98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0" name="Google Shape;990;p46"/>
              <p:cNvGrpSpPr/>
              <p:nvPr/>
            </p:nvGrpSpPr>
            <p:grpSpPr>
              <a:xfrm>
                <a:off x="10763528" y="3102991"/>
                <a:ext cx="3972313" cy="3972313"/>
                <a:chOff x="0" y="0"/>
                <a:chExt cx="812800" cy="812800"/>
              </a:xfrm>
            </p:grpSpPr>
            <p:sp>
              <p:nvSpPr>
                <p:cNvPr id="991" name="Google Shape;991;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3" name="Google Shape;993;p46"/>
              <p:cNvGrpSpPr/>
              <p:nvPr/>
            </p:nvGrpSpPr>
            <p:grpSpPr>
              <a:xfrm>
                <a:off x="13286987" y="3517805"/>
                <a:ext cx="3972313" cy="3972313"/>
                <a:chOff x="0" y="0"/>
                <a:chExt cx="812800" cy="812800"/>
              </a:xfrm>
            </p:grpSpPr>
            <p:sp>
              <p:nvSpPr>
                <p:cNvPr id="994" name="Google Shape;994;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96" name="Google Shape;996;p46"/>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997" name="Google Shape;997;p46"/>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998" name="Google Shape;998;p46"/>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999" name="Google Shape;999;p46"/>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47"/>
          <p:cNvPicPr preferRelativeResize="0"/>
          <p:nvPr/>
        </p:nvPicPr>
        <p:blipFill rotWithShape="1">
          <a:blip r:embed="rId4">
            <a:alphaModFix/>
          </a:blip>
          <a:srcRect/>
          <a:stretch/>
        </p:blipFill>
        <p:spPr>
          <a:xfrm>
            <a:off x="0" y="0"/>
            <a:ext cx="18288000" cy="10287000"/>
          </a:xfrm>
          <a:prstGeom prst="rect">
            <a:avLst/>
          </a:prstGeom>
          <a:noFill/>
          <a:ln>
            <a:noFill/>
          </a:ln>
        </p:spPr>
      </p:pic>
      <p:sp>
        <p:nvSpPr>
          <p:cNvPr id="1005" name="Google Shape;1005;p47"/>
          <p:cNvSpPr/>
          <p:nvPr/>
        </p:nvSpPr>
        <p:spPr>
          <a:xfrm>
            <a:off x="1" y="0"/>
            <a:ext cx="2970482" cy="3147948"/>
          </a:xfrm>
          <a:custGeom>
            <a:avLst/>
            <a:gdLst/>
            <a:ahLst/>
            <a:cxnLst/>
            <a:rect l="l" t="t" r="r" b="b"/>
            <a:pathLst>
              <a:path w="2970481" h="3147948" extrusionOk="0">
                <a:moveTo>
                  <a:pt x="0" y="0"/>
                </a:moveTo>
                <a:lnTo>
                  <a:pt x="2970481" y="0"/>
                </a:lnTo>
                <a:lnTo>
                  <a:pt x="2970481" y="3147948"/>
                </a:lnTo>
                <a:lnTo>
                  <a:pt x="0" y="3147948"/>
                </a:lnTo>
                <a:lnTo>
                  <a:pt x="0" y="0"/>
                </a:lnTo>
                <a:close/>
              </a:path>
            </a:pathLst>
          </a:custGeom>
          <a:blipFill rotWithShape="1">
            <a:blip r:embed="rId5">
              <a:alphaModFix/>
            </a:blip>
            <a:stretch>
              <a:fillRect l="-1038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6" name="Google Shape;1006;p47"/>
          <p:cNvSpPr/>
          <p:nvPr/>
        </p:nvSpPr>
        <p:spPr>
          <a:xfrm>
            <a:off x="1784609" y="-36612"/>
            <a:ext cx="7295172" cy="8321448"/>
          </a:xfrm>
          <a:custGeom>
            <a:avLst/>
            <a:gdLst/>
            <a:ahLst/>
            <a:cxnLst/>
            <a:rect l="l" t="t" r="r" b="b"/>
            <a:pathLst>
              <a:path w="7295172" h="8321448" extrusionOk="0">
                <a:moveTo>
                  <a:pt x="0" y="0"/>
                </a:moveTo>
                <a:lnTo>
                  <a:pt x="7295173" y="0"/>
                </a:lnTo>
                <a:lnTo>
                  <a:pt x="7295173" y="8321448"/>
                </a:lnTo>
                <a:lnTo>
                  <a:pt x="0" y="8321448"/>
                </a:lnTo>
                <a:lnTo>
                  <a:pt x="0" y="0"/>
                </a:lnTo>
                <a:close/>
              </a:path>
            </a:pathLst>
          </a:custGeom>
          <a:blipFill rotWithShape="1">
            <a:blip r:embed="rId6">
              <a:alphaModFix/>
            </a:blip>
            <a:stretch>
              <a:fillRect t="-20894" r="-268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7" name="Google Shape;1007;p47"/>
          <p:cNvSpPr/>
          <p:nvPr/>
        </p:nvSpPr>
        <p:spPr>
          <a:xfrm>
            <a:off x="8889282" y="-93762"/>
            <a:ext cx="7614111" cy="8378598"/>
          </a:xfrm>
          <a:custGeom>
            <a:avLst/>
            <a:gdLst/>
            <a:ahLst/>
            <a:cxnLst/>
            <a:rect l="l" t="t" r="r" b="b"/>
            <a:pathLst>
              <a:path w="7614111" h="8378598" extrusionOk="0">
                <a:moveTo>
                  <a:pt x="0" y="0"/>
                </a:moveTo>
                <a:lnTo>
                  <a:pt x="7614111" y="0"/>
                </a:lnTo>
                <a:lnTo>
                  <a:pt x="7614111" y="8378598"/>
                </a:lnTo>
                <a:lnTo>
                  <a:pt x="0" y="8378598"/>
                </a:lnTo>
                <a:lnTo>
                  <a:pt x="0" y="0"/>
                </a:lnTo>
                <a:close/>
              </a:path>
            </a:pathLst>
          </a:custGeom>
          <a:blipFill rotWithShape="1">
            <a:blip r:embed="rId6">
              <a:alphaModFix/>
            </a:blip>
            <a:stretch>
              <a:fillRect l="-21556" t="-2007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8" name="Google Shape;1008;p47"/>
          <p:cNvSpPr txBox="1"/>
          <p:nvPr/>
        </p:nvSpPr>
        <p:spPr>
          <a:xfrm>
            <a:off x="2020690" y="2777450"/>
            <a:ext cx="14246624" cy="2050561"/>
          </a:xfrm>
          <a:prstGeom prst="rect">
            <a:avLst/>
          </a:prstGeom>
          <a:noFill/>
          <a:ln>
            <a:noFill/>
          </a:ln>
        </p:spPr>
        <p:txBody>
          <a:bodyPr spcFirstLastPara="1" wrap="square" lIns="0" tIns="0" rIns="0" bIns="0" anchor="t" anchorCtr="0">
            <a:spAutoFit/>
          </a:bodyPr>
          <a:lstStyle/>
          <a:p>
            <a:pPr marL="0" marR="0" lvl="0" indent="0" algn="ctr" rtl="0">
              <a:lnSpc>
                <a:spcPct val="83232"/>
              </a:lnSpc>
              <a:spcBef>
                <a:spcPts val="0"/>
              </a:spcBef>
              <a:spcAft>
                <a:spcPts val="0"/>
              </a:spcAft>
              <a:buNone/>
            </a:pPr>
            <a:r>
              <a:rPr lang="en-US" sz="17301">
                <a:solidFill>
                  <a:srgbClr val="7B211E"/>
                </a:solidFill>
                <a:latin typeface="Arial"/>
                <a:ea typeface="Arial"/>
                <a:cs typeface="Arial"/>
                <a:sym typeface="Arial"/>
              </a:rPr>
              <a:t>QUIZ TIME</a:t>
            </a:r>
            <a:endParaRPr/>
          </a:p>
        </p:txBody>
      </p:sp>
      <p:sp>
        <p:nvSpPr>
          <p:cNvPr id="1009" name="Google Shape;1009;p47"/>
          <p:cNvSpPr/>
          <p:nvPr/>
        </p:nvSpPr>
        <p:spPr>
          <a:xfrm>
            <a:off x="0" y="9541197"/>
            <a:ext cx="18288000" cy="745803"/>
          </a:xfrm>
          <a:custGeom>
            <a:avLst/>
            <a:gdLst/>
            <a:ahLst/>
            <a:cxnLst/>
            <a:rect l="l" t="t" r="r" b="b"/>
            <a:pathLst>
              <a:path w="6186311" h="252284" extrusionOk="0">
                <a:moveTo>
                  <a:pt x="0" y="0"/>
                </a:moveTo>
                <a:lnTo>
                  <a:pt x="6186311" y="0"/>
                </a:lnTo>
                <a:lnTo>
                  <a:pt x="6186311" y="252284"/>
                </a:lnTo>
                <a:lnTo>
                  <a:pt x="0" y="252284"/>
                </a:ln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0" name="Google Shape;1010;p47"/>
          <p:cNvSpPr/>
          <p:nvPr/>
        </p:nvSpPr>
        <p:spPr>
          <a:xfrm>
            <a:off x="1186144" y="457358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1" name="Google Shape;1011;p47"/>
          <p:cNvSpPr/>
          <p:nvPr/>
        </p:nvSpPr>
        <p:spPr>
          <a:xfrm rot="605585">
            <a:off x="16863431" y="1739945"/>
            <a:ext cx="791741" cy="1336271"/>
          </a:xfrm>
          <a:custGeom>
            <a:avLst/>
            <a:gdLst/>
            <a:ahLst/>
            <a:cxnLst/>
            <a:rect l="l" t="t" r="r" b="b"/>
            <a:pathLst>
              <a:path w="791740" h="1336270" extrusionOk="0">
                <a:moveTo>
                  <a:pt x="0" y="0"/>
                </a:moveTo>
                <a:lnTo>
                  <a:pt x="791740" y="0"/>
                </a:lnTo>
                <a:lnTo>
                  <a:pt x="791740" y="1336270"/>
                </a:lnTo>
                <a:lnTo>
                  <a:pt x="0" y="133627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2" name="Google Shape;1012;p47"/>
          <p:cNvSpPr/>
          <p:nvPr/>
        </p:nvSpPr>
        <p:spPr>
          <a:xfrm rot="241250">
            <a:off x="7086600" y="4944401"/>
            <a:ext cx="4114800" cy="319395"/>
          </a:xfrm>
          <a:custGeom>
            <a:avLst/>
            <a:gdLst/>
            <a:ahLst/>
            <a:cxnLst/>
            <a:rect l="l" t="t" r="r" b="b"/>
            <a:pathLst>
              <a:path w="4114800" h="319395" extrusionOk="0">
                <a:moveTo>
                  <a:pt x="0" y="0"/>
                </a:moveTo>
                <a:lnTo>
                  <a:pt x="4114800" y="0"/>
                </a:lnTo>
                <a:lnTo>
                  <a:pt x="4114800" y="319395"/>
                </a:lnTo>
                <a:lnTo>
                  <a:pt x="0" y="31939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3" name="Google Shape;1013;p47"/>
          <p:cNvSpPr/>
          <p:nvPr/>
        </p:nvSpPr>
        <p:spPr>
          <a:xfrm>
            <a:off x="6727856" y="6826090"/>
            <a:ext cx="4832291" cy="2917496"/>
          </a:xfrm>
          <a:custGeom>
            <a:avLst/>
            <a:gdLst/>
            <a:ahLst/>
            <a:cxnLst/>
            <a:rect l="l" t="t" r="r" b="b"/>
            <a:pathLst>
              <a:path w="4832291" h="2917495" extrusionOk="0">
                <a:moveTo>
                  <a:pt x="0" y="0"/>
                </a:moveTo>
                <a:lnTo>
                  <a:pt x="4832290" y="0"/>
                </a:lnTo>
                <a:lnTo>
                  <a:pt x="4832290" y="2917495"/>
                </a:lnTo>
                <a:lnTo>
                  <a:pt x="0" y="2917495"/>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4" name="Google Shape;1014;p47"/>
          <p:cNvSpPr/>
          <p:nvPr/>
        </p:nvSpPr>
        <p:spPr>
          <a:xfrm>
            <a:off x="15306463" y="772527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5" name="Google Shape;1015;p47"/>
          <p:cNvSpPr txBox="1"/>
          <p:nvPr/>
        </p:nvSpPr>
        <p:spPr>
          <a:xfrm>
            <a:off x="4058603" y="5521262"/>
            <a:ext cx="10170795" cy="70968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00">
                <a:solidFill>
                  <a:srgbClr val="7B211E"/>
                </a:solidFill>
                <a:latin typeface="Mali"/>
                <a:ea typeface="Mali"/>
                <a:cs typeface="Mali"/>
                <a:sym typeface="Mali"/>
              </a:rPr>
              <a:t>Let's Put Your Knowledge to The Test!</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48"/>
          <p:cNvPicPr preferRelativeResize="0"/>
          <p:nvPr/>
        </p:nvPicPr>
        <p:blipFill rotWithShape="1">
          <a:blip r:embed="rId4">
            <a:alphaModFix/>
          </a:blip>
          <a:srcRect/>
          <a:stretch/>
        </p:blipFill>
        <p:spPr>
          <a:xfrm>
            <a:off x="1555" y="0"/>
            <a:ext cx="18288000" cy="10287000"/>
          </a:xfrm>
          <a:prstGeom prst="rect">
            <a:avLst/>
          </a:prstGeom>
          <a:noFill/>
          <a:ln>
            <a:noFill/>
          </a:ln>
        </p:spPr>
      </p:pic>
      <p:sp>
        <p:nvSpPr>
          <p:cNvPr id="1021" name="Google Shape;1021;p48"/>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5">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2" name="Google Shape;1022;p48"/>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5">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3" name="Google Shape;1023;p48"/>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6">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4" name="Google Shape;1024;p48"/>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5" name="Google Shape;1025;p48"/>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6" name="Google Shape;1026;p48"/>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7" name="Google Shape;1027;p48"/>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8" name="Google Shape;1028;p48"/>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9" name="Google Shape;1029;p48"/>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48"/>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1" name="Google Shape;1031;p48"/>
          <p:cNvSpPr txBox="1"/>
          <p:nvPr/>
        </p:nvSpPr>
        <p:spPr>
          <a:xfrm>
            <a:off x="4018601" y="6667519"/>
            <a:ext cx="3623985"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watch TV.</a:t>
            </a:r>
            <a:endParaRPr/>
          </a:p>
        </p:txBody>
      </p:sp>
      <p:sp>
        <p:nvSpPr>
          <p:cNvPr id="1032" name="Google Shape;1032;p48"/>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33" name="Google Shape;1033;p48"/>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48"/>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6">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5" name="Google Shape;1035;p48"/>
          <p:cNvSpPr/>
          <p:nvPr/>
        </p:nvSpPr>
        <p:spPr>
          <a:xfrm>
            <a:off x="8508470" y="3807577"/>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6" name="Google Shape;1036;p48"/>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37" name="Google Shape;1037;p48"/>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8" name="Google Shape;1038;p48"/>
          <p:cNvSpPr/>
          <p:nvPr/>
        </p:nvSpPr>
        <p:spPr>
          <a:xfrm>
            <a:off x="3595517" y="8033654"/>
            <a:ext cx="663179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39" name="Google Shape;1039;p48"/>
          <p:cNvSpPr txBox="1"/>
          <p:nvPr/>
        </p:nvSpPr>
        <p:spPr>
          <a:xfrm>
            <a:off x="4018601" y="5259256"/>
            <a:ext cx="485185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football.</a:t>
            </a:r>
            <a:endParaRPr dirty="0"/>
          </a:p>
        </p:txBody>
      </p:sp>
      <p:sp>
        <p:nvSpPr>
          <p:cNvPr id="1040" name="Google Shape;1040;p48"/>
          <p:cNvSpPr txBox="1"/>
          <p:nvPr/>
        </p:nvSpPr>
        <p:spPr>
          <a:xfrm>
            <a:off x="4018601" y="8215077"/>
            <a:ext cx="610969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41" name="Google Shape;1041;p48"/>
          <p:cNvSpPr/>
          <p:nvPr/>
        </p:nvSpPr>
        <p:spPr>
          <a:xfrm>
            <a:off x="11410371" y="5272520"/>
            <a:ext cx="4095203" cy="3867652"/>
          </a:xfrm>
          <a:custGeom>
            <a:avLst/>
            <a:gdLst/>
            <a:ahLst/>
            <a:cxnLst/>
            <a:rect l="l" t="t" r="r" b="b"/>
            <a:pathLst>
              <a:path w="4840763" h="4840763" extrusionOk="0">
                <a:moveTo>
                  <a:pt x="0" y="0"/>
                </a:moveTo>
                <a:lnTo>
                  <a:pt x="4840763" y="0"/>
                </a:lnTo>
                <a:lnTo>
                  <a:pt x="4840763" y="4840763"/>
                </a:lnTo>
                <a:lnTo>
                  <a:pt x="0" y="4840763"/>
                </a:lnTo>
                <a:lnTo>
                  <a:pt x="0" y="0"/>
                </a:lnTo>
                <a:close/>
              </a:path>
            </a:pathLst>
          </a:custGeom>
          <a:blipFill rotWithShape="1">
            <a:blip r:embed="rId13">
              <a:alphaModFix/>
            </a:blip>
            <a:stretch>
              <a:fillRect/>
            </a:stretch>
          </a:blipFill>
          <a:ln>
            <a:noFill/>
          </a:ln>
        </p:spPr>
      </p:sp>
      <p:pic>
        <p:nvPicPr>
          <p:cNvPr id="1042" name="Google Shape;1042;p48"/>
          <p:cNvPicPr preferRelativeResize="0"/>
          <p:nvPr/>
        </p:nvPicPr>
        <p:blipFill rotWithShape="1">
          <a:blip r:embed="rId14">
            <a:alphaModFix/>
          </a:blip>
          <a:srcRect/>
          <a:stretch/>
        </p:blipFill>
        <p:spPr>
          <a:xfrm>
            <a:off x="18651538" y="7348299"/>
            <a:ext cx="1082675" cy="1082675"/>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3299"/>
                                        <p:tgtEl>
                                          <p:spTgt spid="10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39"/>
                                        </p:tgtEl>
                                      </p:cBhvr>
                                    </p:animEffect>
                                    <p:set>
                                      <p:cBhvr>
                                        <p:cTn id="15" dur="1" fill="hold">
                                          <p:stCondLst>
                                            <p:cond delay="500"/>
                                          </p:stCondLst>
                                        </p:cTn>
                                        <p:tgtEl>
                                          <p:spTgt spid="103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31"/>
                                        </p:tgtEl>
                                      </p:cBhvr>
                                    </p:animEffect>
                                    <p:set>
                                      <p:cBhvr>
                                        <p:cTn id="20" dur="1" fill="hold">
                                          <p:stCondLst>
                                            <p:cond delay="500"/>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49"/>
          <p:cNvPicPr preferRelativeResize="0"/>
          <p:nvPr/>
        </p:nvPicPr>
        <p:blipFill rotWithShape="1">
          <a:blip r:embed="rId4">
            <a:alphaModFix/>
          </a:blip>
          <a:srcRect/>
          <a:stretch/>
        </p:blipFill>
        <p:spPr>
          <a:xfrm>
            <a:off x="1555" y="0"/>
            <a:ext cx="18288000" cy="10287000"/>
          </a:xfrm>
          <a:prstGeom prst="rect">
            <a:avLst/>
          </a:prstGeom>
          <a:noFill/>
          <a:ln>
            <a:noFill/>
          </a:ln>
        </p:spPr>
      </p:pic>
      <p:sp>
        <p:nvSpPr>
          <p:cNvPr id="1048" name="Google Shape;1048;p49"/>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5">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9" name="Google Shape;1049;p49"/>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5">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0" name="Google Shape;1050;p49"/>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6">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1" name="Google Shape;1051;p49"/>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2" name="Google Shape;1052;p49"/>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3" name="Google Shape;1053;p49"/>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4" name="Google Shape;1054;p49"/>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5" name="Google Shape;1055;p49"/>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6" name="Google Shape;1056;p49"/>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7" name="Google Shape;1057;p49"/>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8" name="Google Shape;1058;p49"/>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59" name="Google Shape;1059;p49"/>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0" name="Google Shape;1060;p49"/>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6">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1" name="Google Shape;1061;p49"/>
          <p:cNvSpPr/>
          <p:nvPr/>
        </p:nvSpPr>
        <p:spPr>
          <a:xfrm>
            <a:off x="8569564" y="3817818"/>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2" name="Google Shape;1062;p49"/>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63" name="Google Shape;1063;p49"/>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4" name="Google Shape;1064;p49"/>
          <p:cNvSpPr/>
          <p:nvPr/>
        </p:nvSpPr>
        <p:spPr>
          <a:xfrm>
            <a:off x="3598305" y="6438546"/>
            <a:ext cx="6305031"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65" name="Google Shape;1065;p49"/>
          <p:cNvSpPr txBox="1"/>
          <p:nvPr/>
        </p:nvSpPr>
        <p:spPr>
          <a:xfrm>
            <a:off x="4018601" y="5259256"/>
            <a:ext cx="630503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66" name="Google Shape;1066;p49"/>
          <p:cNvSpPr txBox="1"/>
          <p:nvPr/>
        </p:nvSpPr>
        <p:spPr>
          <a:xfrm>
            <a:off x="4018601" y="8215077"/>
            <a:ext cx="605059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with friends.</a:t>
            </a:r>
            <a:endParaRPr dirty="0"/>
          </a:p>
        </p:txBody>
      </p:sp>
      <p:sp>
        <p:nvSpPr>
          <p:cNvPr id="1067" name="Google Shape;1067;p49"/>
          <p:cNvSpPr/>
          <p:nvPr/>
        </p:nvSpPr>
        <p:spPr>
          <a:xfrm>
            <a:off x="11547399" y="5249352"/>
            <a:ext cx="3997411" cy="3831860"/>
          </a:xfrm>
          <a:custGeom>
            <a:avLst/>
            <a:gdLst/>
            <a:ahLst/>
            <a:cxnLst/>
            <a:rect l="l" t="t" r="r" b="b"/>
            <a:pathLst>
              <a:path w="4727079" h="4490725" extrusionOk="0">
                <a:moveTo>
                  <a:pt x="0" y="0"/>
                </a:moveTo>
                <a:lnTo>
                  <a:pt x="4727080" y="0"/>
                </a:lnTo>
                <a:lnTo>
                  <a:pt x="4727080" y="4490725"/>
                </a:lnTo>
                <a:lnTo>
                  <a:pt x="0" y="4490725"/>
                </a:lnTo>
                <a:lnTo>
                  <a:pt x="0" y="0"/>
                </a:lnTo>
                <a:close/>
              </a:path>
            </a:pathLst>
          </a:custGeom>
          <a:blipFill rotWithShape="1">
            <a:blip r:embed="rId13">
              <a:alphaModFix/>
            </a:blip>
            <a:stretch>
              <a:fillRect/>
            </a:stretch>
          </a:blipFill>
          <a:ln>
            <a:noFill/>
          </a:ln>
        </p:spPr>
      </p:sp>
      <p:pic>
        <p:nvPicPr>
          <p:cNvPr id="1068" name="Google Shape;1068;p49"/>
          <p:cNvPicPr preferRelativeResize="0"/>
          <p:nvPr/>
        </p:nvPicPr>
        <p:blipFill rotWithShape="1">
          <a:blip r:embed="rId14">
            <a:alphaModFix/>
          </a:blip>
          <a:srcRect/>
          <a:stretch/>
        </p:blipFill>
        <p:spPr>
          <a:xfrm>
            <a:off x="18973800" y="2877485"/>
            <a:ext cx="1082675" cy="1082675"/>
          </a:xfrm>
          <a:prstGeom prst="rect">
            <a:avLst/>
          </a:prstGeom>
          <a:noFill/>
          <a:ln>
            <a:noFill/>
          </a:ln>
        </p:spPr>
      </p:pic>
      <p:sp>
        <p:nvSpPr>
          <p:cNvPr id="1069" name="Google Shape;1069;p49"/>
          <p:cNvSpPr txBox="1"/>
          <p:nvPr/>
        </p:nvSpPr>
        <p:spPr>
          <a:xfrm>
            <a:off x="4018601" y="6667519"/>
            <a:ext cx="4322897"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have a rest.</a:t>
            </a:r>
            <a:endParaRPr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5"/>
                                        </p:tgtEl>
                                      </p:cBhvr>
                                    </p:animEffect>
                                    <p:set>
                                      <p:cBhvr>
                                        <p:cTn id="7" dur="1" fill="hold">
                                          <p:stCondLst>
                                            <p:cond delay="500"/>
                                          </p:stCondLst>
                                        </p:cTn>
                                        <p:tgtEl>
                                          <p:spTgt spid="10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4"/>
                                        </p:tgtEl>
                                        <p:attrNameLst>
                                          <p:attrName>style.visibility</p:attrName>
                                        </p:attrNameLst>
                                      </p:cBhvr>
                                      <p:to>
                                        <p:strVal val="visible"/>
                                      </p:to>
                                    </p:set>
                                    <p:animEffect transition="in" filter="fade">
                                      <p:cBhvr>
                                        <p:cTn id="12" dur="1000"/>
                                        <p:tgtEl>
                                          <p:spTgt spid="1064"/>
                                        </p:tgtEl>
                                      </p:cBhvr>
                                    </p:animEffect>
                                  </p:childTnLst>
                                </p:cTn>
                              </p:par>
                              <p:par>
                                <p:cTn id="13" presetID="10" presetClass="entr" presetSubtype="0" fill="hold" nodeType="withEffect">
                                  <p:stCondLst>
                                    <p:cond delay="0"/>
                                  </p:stCondLst>
                                  <p:childTnLst>
                                    <p:set>
                                      <p:cBhvr>
                                        <p:cTn id="14" dur="1" fill="hold">
                                          <p:stCondLst>
                                            <p:cond delay="0"/>
                                          </p:stCondLst>
                                        </p:cTn>
                                        <p:tgtEl>
                                          <p:spTgt spid="1068"/>
                                        </p:tgtEl>
                                        <p:attrNameLst>
                                          <p:attrName>style.visibility</p:attrName>
                                        </p:attrNameLst>
                                      </p:cBhvr>
                                      <p:to>
                                        <p:strVal val="visible"/>
                                      </p:to>
                                    </p:set>
                                    <p:animEffect transition="in" filter="fade">
                                      <p:cBhvr>
                                        <p:cTn id="15" dur="3171"/>
                                        <p:tgtEl>
                                          <p:spTgt spid="10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66"/>
                                        </p:tgtEl>
                                      </p:cBhvr>
                                    </p:animEffect>
                                    <p:set>
                                      <p:cBhvr>
                                        <p:cTn id="20" dur="1" fill="hold">
                                          <p:stCondLst>
                                            <p:cond delay="500"/>
                                          </p:stCondLst>
                                        </p:cTn>
                                        <p:tgtEl>
                                          <p:spTgt spid="1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50"/>
          <p:cNvPicPr preferRelativeResize="0"/>
          <p:nvPr/>
        </p:nvPicPr>
        <p:blipFill rotWithShape="1">
          <a:blip r:embed="rId4">
            <a:alphaModFix/>
          </a:blip>
          <a:srcRect/>
          <a:stretch/>
        </p:blipFill>
        <p:spPr>
          <a:xfrm>
            <a:off x="1555" y="0"/>
            <a:ext cx="18288000" cy="10287000"/>
          </a:xfrm>
          <a:prstGeom prst="rect">
            <a:avLst/>
          </a:prstGeom>
          <a:noFill/>
          <a:ln>
            <a:noFill/>
          </a:ln>
        </p:spPr>
      </p:pic>
      <p:sp>
        <p:nvSpPr>
          <p:cNvPr id="1075" name="Google Shape;1075;p50"/>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5">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50"/>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5">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50"/>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6">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50"/>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50"/>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50"/>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50"/>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2" name="Google Shape;1082;p50"/>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3" name="Google Shape;1083;p50"/>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50"/>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5" name="Google Shape;1085;p50"/>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86" name="Google Shape;1086;p50"/>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7" name="Google Shape;1087;p50"/>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6">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50"/>
          <p:cNvSpPr/>
          <p:nvPr/>
        </p:nvSpPr>
        <p:spPr>
          <a:xfrm>
            <a:off x="8514809" y="372754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50"/>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90" name="Google Shape;1090;p50"/>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1" name="Google Shape;1091;p50"/>
          <p:cNvSpPr/>
          <p:nvPr/>
        </p:nvSpPr>
        <p:spPr>
          <a:xfrm>
            <a:off x="3850819" y="4977768"/>
            <a:ext cx="6691219"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92" name="Google Shape;1092;p50"/>
          <p:cNvSpPr txBox="1"/>
          <p:nvPr/>
        </p:nvSpPr>
        <p:spPr>
          <a:xfrm>
            <a:off x="4018601" y="8215077"/>
            <a:ext cx="616722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eat some fries.</a:t>
            </a:r>
            <a:endParaRPr dirty="0"/>
          </a:p>
        </p:txBody>
      </p:sp>
      <p:sp>
        <p:nvSpPr>
          <p:cNvPr id="1093" name="Google Shape;1093;p50"/>
          <p:cNvSpPr txBox="1"/>
          <p:nvPr/>
        </p:nvSpPr>
        <p:spPr>
          <a:xfrm>
            <a:off x="4018600" y="6667519"/>
            <a:ext cx="6188403"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cold water. </a:t>
            </a:r>
            <a:endParaRPr dirty="0"/>
          </a:p>
        </p:txBody>
      </p:sp>
      <p:sp>
        <p:nvSpPr>
          <p:cNvPr id="1094" name="Google Shape;1094;p50"/>
          <p:cNvSpPr/>
          <p:nvPr/>
        </p:nvSpPr>
        <p:spPr>
          <a:xfrm>
            <a:off x="11851066" y="5225755"/>
            <a:ext cx="3279533" cy="4114763"/>
          </a:xfrm>
          <a:custGeom>
            <a:avLst/>
            <a:gdLst/>
            <a:ahLst/>
            <a:cxnLst/>
            <a:rect l="l" t="t" r="r" b="b"/>
            <a:pathLst>
              <a:path w="3137535" h="4114800" extrusionOk="0">
                <a:moveTo>
                  <a:pt x="0" y="0"/>
                </a:moveTo>
                <a:lnTo>
                  <a:pt x="3137535" y="0"/>
                </a:lnTo>
                <a:lnTo>
                  <a:pt x="3137535" y="4114800"/>
                </a:lnTo>
                <a:lnTo>
                  <a:pt x="0" y="4114800"/>
                </a:lnTo>
                <a:lnTo>
                  <a:pt x="0" y="0"/>
                </a:lnTo>
                <a:close/>
              </a:path>
            </a:pathLst>
          </a:custGeom>
          <a:blipFill rotWithShape="1">
            <a:blip r:embed="rId13">
              <a:alphaModFix/>
            </a:blip>
            <a:stretch>
              <a:fillRect/>
            </a:stretch>
          </a:blipFill>
          <a:ln>
            <a:noFill/>
          </a:ln>
        </p:spPr>
      </p:sp>
      <p:sp>
        <p:nvSpPr>
          <p:cNvPr id="1095" name="Google Shape;1095;p50"/>
          <p:cNvSpPr txBox="1"/>
          <p:nvPr/>
        </p:nvSpPr>
        <p:spPr>
          <a:xfrm>
            <a:off x="4018601" y="5259256"/>
            <a:ext cx="6523438"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warm water.</a:t>
            </a:r>
            <a:endParaRPr dirty="0"/>
          </a:p>
        </p:txBody>
      </p:sp>
      <p:pic>
        <p:nvPicPr>
          <p:cNvPr id="1096" name="Google Shape;1096;p50"/>
          <p:cNvPicPr preferRelativeResize="0"/>
          <p:nvPr/>
        </p:nvPicPr>
        <p:blipFill rotWithShape="1">
          <a:blip r:embed="rId14">
            <a:alphaModFix/>
          </a:blip>
          <a:srcRect/>
          <a:stretch/>
        </p:blipFill>
        <p:spPr>
          <a:xfrm>
            <a:off x="18765959" y="2722534"/>
            <a:ext cx="1082675" cy="1082675"/>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92"/>
                                        </p:tgtEl>
                                      </p:cBhvr>
                                    </p:animEffect>
                                    <p:set>
                                      <p:cBhvr>
                                        <p:cTn id="7" dur="1" fill="hold">
                                          <p:stCondLst>
                                            <p:cond delay="500"/>
                                          </p:stCondLst>
                                        </p:cTn>
                                        <p:tgtEl>
                                          <p:spTgt spid="10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1"/>
                                        </p:tgtEl>
                                        <p:attrNameLst>
                                          <p:attrName>style.visibility</p:attrName>
                                        </p:attrNameLst>
                                      </p:cBhvr>
                                      <p:to>
                                        <p:strVal val="visible"/>
                                      </p:to>
                                    </p:set>
                                    <p:animEffect transition="in" filter="fade">
                                      <p:cBhvr>
                                        <p:cTn id="12" dur="1000"/>
                                        <p:tgtEl>
                                          <p:spTgt spid="1091"/>
                                        </p:tgtEl>
                                      </p:cBhvr>
                                    </p:animEffect>
                                  </p:childTnLst>
                                </p:cTn>
                              </p:par>
                              <p:par>
                                <p:cTn id="13" presetID="10" presetClass="entr" presetSubtype="0" fill="hold" nodeType="withEffect">
                                  <p:stCondLst>
                                    <p:cond delay="0"/>
                                  </p:stCondLst>
                                  <p:childTnLst>
                                    <p:set>
                                      <p:cBhvr>
                                        <p:cTn id="14" dur="1" fill="hold">
                                          <p:stCondLst>
                                            <p:cond delay="0"/>
                                          </p:stCondLst>
                                        </p:cTn>
                                        <p:tgtEl>
                                          <p:spTgt spid="1096"/>
                                        </p:tgtEl>
                                        <p:attrNameLst>
                                          <p:attrName>style.visibility</p:attrName>
                                        </p:attrNameLst>
                                      </p:cBhvr>
                                      <p:to>
                                        <p:strVal val="visible"/>
                                      </p:to>
                                    </p:set>
                                    <p:animEffect transition="in" filter="fade">
                                      <p:cBhvr>
                                        <p:cTn id="15" dur="3296"/>
                                        <p:tgtEl>
                                          <p:spTgt spid="10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93"/>
                                        </p:tgtEl>
                                      </p:cBhvr>
                                    </p:animEffect>
                                    <p:set>
                                      <p:cBhvr>
                                        <p:cTn id="20" dur="1" fill="hold">
                                          <p:stCondLst>
                                            <p:cond delay="500"/>
                                          </p:stCondLst>
                                        </p:cTn>
                                        <p:tgtEl>
                                          <p:spTgt spid="1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51"/>
          <p:cNvPicPr preferRelativeResize="0"/>
          <p:nvPr/>
        </p:nvPicPr>
        <p:blipFill rotWithShape="1">
          <a:blip r:embed="rId4">
            <a:alphaModFix/>
          </a:blip>
          <a:srcRect/>
          <a:stretch/>
        </p:blipFill>
        <p:spPr>
          <a:xfrm>
            <a:off x="1555" y="0"/>
            <a:ext cx="18288000" cy="10287000"/>
          </a:xfrm>
          <a:prstGeom prst="rect">
            <a:avLst/>
          </a:prstGeom>
          <a:noFill/>
          <a:ln>
            <a:noFill/>
          </a:ln>
        </p:spPr>
      </p:pic>
      <p:sp>
        <p:nvSpPr>
          <p:cNvPr id="1102" name="Google Shape;1102;p51"/>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5">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51"/>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5">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51"/>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6">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51"/>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51"/>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51"/>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51"/>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51"/>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51"/>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51"/>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51"/>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113" name="Google Shape;1113;p51"/>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51"/>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6">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51"/>
          <p:cNvSpPr/>
          <p:nvPr/>
        </p:nvSpPr>
        <p:spPr>
          <a:xfrm>
            <a:off x="7830675" y="362167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6" name="Google Shape;1116;p51"/>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117" name="Google Shape;1117;p51"/>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8" name="Google Shape;1118;p51"/>
          <p:cNvSpPr/>
          <p:nvPr/>
        </p:nvSpPr>
        <p:spPr>
          <a:xfrm>
            <a:off x="3632012" y="6429936"/>
            <a:ext cx="703438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119" name="Google Shape;1119;p51"/>
          <p:cNvSpPr txBox="1"/>
          <p:nvPr/>
        </p:nvSpPr>
        <p:spPr>
          <a:xfrm>
            <a:off x="4018601" y="5259256"/>
            <a:ext cx="535578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eat more food.</a:t>
            </a:r>
            <a:endParaRPr/>
          </a:p>
        </p:txBody>
      </p:sp>
      <p:sp>
        <p:nvSpPr>
          <p:cNvPr id="1120" name="Google Shape;1120;p51"/>
          <p:cNvSpPr txBox="1"/>
          <p:nvPr/>
        </p:nvSpPr>
        <p:spPr>
          <a:xfrm>
            <a:off x="4018601" y="8215077"/>
            <a:ext cx="488365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drink coke.</a:t>
            </a:r>
            <a:endParaRPr/>
          </a:p>
        </p:txBody>
      </p:sp>
      <p:sp>
        <p:nvSpPr>
          <p:cNvPr id="1121" name="Google Shape;1121;p51"/>
          <p:cNvSpPr txBox="1"/>
          <p:nvPr/>
        </p:nvSpPr>
        <p:spPr>
          <a:xfrm>
            <a:off x="3673506" y="6589834"/>
            <a:ext cx="7379475"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take some medicine.</a:t>
            </a:r>
            <a:endParaRPr dirty="0"/>
          </a:p>
        </p:txBody>
      </p:sp>
      <p:sp>
        <p:nvSpPr>
          <p:cNvPr id="1122" name="Google Shape;1122;p51"/>
          <p:cNvSpPr/>
          <p:nvPr/>
        </p:nvSpPr>
        <p:spPr>
          <a:xfrm>
            <a:off x="11529385" y="5211909"/>
            <a:ext cx="3825735" cy="3960385"/>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13">
              <a:alphaModFix/>
            </a:blip>
            <a:stretch>
              <a:fillRect/>
            </a:stretch>
          </a:blipFill>
          <a:ln>
            <a:noFill/>
          </a:ln>
        </p:spPr>
      </p:sp>
      <p:pic>
        <p:nvPicPr>
          <p:cNvPr id="1123" name="Google Shape;1123;p51"/>
          <p:cNvPicPr preferRelativeResize="0"/>
          <p:nvPr/>
        </p:nvPicPr>
        <p:blipFill rotWithShape="1">
          <a:blip r:embed="rId14">
            <a:alphaModFix/>
          </a:blip>
          <a:srcRect/>
          <a:stretch/>
        </p:blipFill>
        <p:spPr>
          <a:xfrm>
            <a:off x="18765959" y="2722534"/>
            <a:ext cx="1082675" cy="1082675"/>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19"/>
                                        </p:tgtEl>
                                      </p:cBhvr>
                                    </p:animEffect>
                                    <p:set>
                                      <p:cBhvr>
                                        <p:cTn id="7" dur="1" fill="hold">
                                          <p:stCondLst>
                                            <p:cond delay="500"/>
                                          </p:stCondLst>
                                        </p:cTn>
                                        <p:tgtEl>
                                          <p:spTgt spid="11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8"/>
                                        </p:tgtEl>
                                        <p:attrNameLst>
                                          <p:attrName>style.visibility</p:attrName>
                                        </p:attrNameLst>
                                      </p:cBhvr>
                                      <p:to>
                                        <p:strVal val="visible"/>
                                      </p:to>
                                    </p:set>
                                    <p:animEffect transition="in" filter="fade">
                                      <p:cBhvr>
                                        <p:cTn id="12" dur="1000"/>
                                        <p:tgtEl>
                                          <p:spTgt spid="1118"/>
                                        </p:tgtEl>
                                      </p:cBhvr>
                                    </p:animEffect>
                                  </p:childTnLst>
                                </p:cTn>
                              </p:par>
                              <p:par>
                                <p:cTn id="13" presetID="10" presetClass="entr" presetSubtype="0" fill="hold" nodeType="withEffect">
                                  <p:stCondLst>
                                    <p:cond delay="0"/>
                                  </p:stCondLst>
                                  <p:childTnLst>
                                    <p:set>
                                      <p:cBhvr>
                                        <p:cTn id="14" dur="1" fill="hold">
                                          <p:stCondLst>
                                            <p:cond delay="0"/>
                                          </p:stCondLst>
                                        </p:cTn>
                                        <p:tgtEl>
                                          <p:spTgt spid="1123"/>
                                        </p:tgtEl>
                                        <p:attrNameLst>
                                          <p:attrName>style.visibility</p:attrName>
                                        </p:attrNameLst>
                                      </p:cBhvr>
                                      <p:to>
                                        <p:strVal val="visible"/>
                                      </p:to>
                                    </p:set>
                                    <p:animEffect transition="in" filter="fade">
                                      <p:cBhvr>
                                        <p:cTn id="15" dur="3803"/>
                                        <p:tgtEl>
                                          <p:spTgt spid="1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20"/>
                                        </p:tgtEl>
                                      </p:cBhvr>
                                    </p:animEffect>
                                    <p:set>
                                      <p:cBhvr>
                                        <p:cTn id="20" dur="1" fill="hold">
                                          <p:stCondLst>
                                            <p:cond delay="500"/>
                                          </p:stCondLst>
                                        </p:cTn>
                                        <p:tgtEl>
                                          <p:spTgt spid="1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52"/>
          <p:cNvPicPr preferRelativeResize="0"/>
          <p:nvPr/>
        </p:nvPicPr>
        <p:blipFill rotWithShape="1">
          <a:blip r:embed="rId4">
            <a:alphaModFix/>
          </a:blip>
          <a:srcRect/>
          <a:stretch/>
        </p:blipFill>
        <p:spPr>
          <a:xfrm>
            <a:off x="0" y="2"/>
            <a:ext cx="18288000" cy="10286999"/>
          </a:xfrm>
          <a:prstGeom prst="rect">
            <a:avLst/>
          </a:prstGeom>
          <a:noFill/>
          <a:ln>
            <a:noFill/>
          </a:ln>
        </p:spPr>
      </p:pic>
      <p:sp>
        <p:nvSpPr>
          <p:cNvPr id="1129" name="Google Shape;1129;p52"/>
          <p:cNvSpPr/>
          <p:nvPr/>
        </p:nvSpPr>
        <p:spPr>
          <a:xfrm>
            <a:off x="1" y="7997412"/>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5">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52"/>
          <p:cNvSpPr/>
          <p:nvPr/>
        </p:nvSpPr>
        <p:spPr>
          <a:xfrm>
            <a:off x="2709036" y="2"/>
            <a:ext cx="9775128" cy="8708153"/>
          </a:xfrm>
          <a:custGeom>
            <a:avLst/>
            <a:gdLst/>
            <a:ahLst/>
            <a:cxnLst/>
            <a:rect l="l" t="t" r="r" b="b"/>
            <a:pathLst>
              <a:path w="9775128" h="8708153" extrusionOk="0">
                <a:moveTo>
                  <a:pt x="0" y="0"/>
                </a:moveTo>
                <a:lnTo>
                  <a:pt x="9775129" y="0"/>
                </a:lnTo>
                <a:lnTo>
                  <a:pt x="9775129" y="8708153"/>
                </a:lnTo>
                <a:lnTo>
                  <a:pt x="0" y="8708153"/>
                </a:lnTo>
                <a:lnTo>
                  <a:pt x="0" y="0"/>
                </a:lnTo>
                <a:close/>
              </a:path>
            </a:pathLst>
          </a:custGeom>
          <a:blipFill rotWithShape="1">
            <a:blip r:embed="rId6">
              <a:alphaModFix/>
            </a:blip>
            <a:stretch>
              <a:fillRect t="-2201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52"/>
          <p:cNvSpPr/>
          <p:nvPr/>
        </p:nvSpPr>
        <p:spPr>
          <a:xfrm>
            <a:off x="9481304" y="4136568"/>
            <a:ext cx="7777997" cy="6150432"/>
          </a:xfrm>
          <a:custGeom>
            <a:avLst/>
            <a:gdLst/>
            <a:ahLst/>
            <a:cxnLst/>
            <a:rect l="l" t="t" r="r" b="b"/>
            <a:pathLst>
              <a:path w="7777996" h="6150432" extrusionOk="0">
                <a:moveTo>
                  <a:pt x="0" y="0"/>
                </a:moveTo>
                <a:lnTo>
                  <a:pt x="7777996" y="0"/>
                </a:lnTo>
                <a:lnTo>
                  <a:pt x="7777996" y="6150432"/>
                </a:lnTo>
                <a:lnTo>
                  <a:pt x="0" y="6150432"/>
                </a:lnTo>
                <a:lnTo>
                  <a:pt x="0" y="0"/>
                </a:lnTo>
                <a:close/>
              </a:path>
            </a:pathLst>
          </a:custGeom>
          <a:blipFill rotWithShape="1">
            <a:blip r:embed="rId7">
              <a:alphaModFix/>
            </a:blip>
            <a:stretch>
              <a:fillRect b="-9644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52"/>
          <p:cNvSpPr txBox="1"/>
          <p:nvPr/>
        </p:nvSpPr>
        <p:spPr>
          <a:xfrm>
            <a:off x="2643494" y="3533775"/>
            <a:ext cx="9840671" cy="1484830"/>
          </a:xfrm>
          <a:prstGeom prst="rect">
            <a:avLst/>
          </a:prstGeom>
          <a:noFill/>
          <a:ln>
            <a:noFill/>
          </a:ln>
        </p:spPr>
        <p:txBody>
          <a:bodyPr spcFirstLastPara="1" wrap="square" lIns="0" tIns="0" rIns="0" bIns="0" anchor="t" anchorCtr="0">
            <a:spAutoFit/>
          </a:bodyPr>
          <a:lstStyle/>
          <a:p>
            <a:pPr marL="0" marR="0" lvl="0" indent="0" algn="ctr" rtl="0">
              <a:lnSpc>
                <a:spcPct val="136348"/>
              </a:lnSpc>
              <a:spcBef>
                <a:spcPts val="0"/>
              </a:spcBef>
              <a:spcAft>
                <a:spcPts val="0"/>
              </a:spcAft>
              <a:buNone/>
            </a:pPr>
            <a:r>
              <a:rPr lang="en-US" sz="8801" b="1">
                <a:solidFill>
                  <a:srgbClr val="7B211E"/>
                </a:solidFill>
                <a:latin typeface="Schoolbell"/>
                <a:ea typeface="Schoolbell"/>
                <a:cs typeface="Schoolbell"/>
                <a:sym typeface="Schoolbell"/>
              </a:rPr>
              <a:t>Good job!</a:t>
            </a:r>
            <a:endParaRPr/>
          </a:p>
        </p:txBody>
      </p:sp>
      <p:sp>
        <p:nvSpPr>
          <p:cNvPr id="1133" name="Google Shape;1133;p52"/>
          <p:cNvSpPr/>
          <p:nvPr/>
        </p:nvSpPr>
        <p:spPr>
          <a:xfrm>
            <a:off x="12484166" y="9075532"/>
            <a:ext cx="2654579" cy="868772"/>
          </a:xfrm>
          <a:custGeom>
            <a:avLst/>
            <a:gdLst/>
            <a:ahLst/>
            <a:cxnLst/>
            <a:rect l="l" t="t" r="r" b="b"/>
            <a:pathLst>
              <a:path w="2654578" h="868771" extrusionOk="0">
                <a:moveTo>
                  <a:pt x="0" y="0"/>
                </a:moveTo>
                <a:lnTo>
                  <a:pt x="2654578" y="0"/>
                </a:lnTo>
                <a:lnTo>
                  <a:pt x="2654578" y="868771"/>
                </a:lnTo>
                <a:lnTo>
                  <a:pt x="0" y="868771"/>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4" name="Google Shape;1134;p52"/>
          <p:cNvSpPr/>
          <p:nvPr/>
        </p:nvSpPr>
        <p:spPr>
          <a:xfrm>
            <a:off x="4666996" y="6612327"/>
            <a:ext cx="1282262" cy="1198914"/>
          </a:xfrm>
          <a:custGeom>
            <a:avLst/>
            <a:gdLst/>
            <a:ahLst/>
            <a:cxnLst/>
            <a:rect l="l" t="t" r="r" b="b"/>
            <a:pathLst>
              <a:path w="1282261" h="1198914" extrusionOk="0">
                <a:moveTo>
                  <a:pt x="0" y="0"/>
                </a:moveTo>
                <a:lnTo>
                  <a:pt x="1282261" y="0"/>
                </a:lnTo>
                <a:lnTo>
                  <a:pt x="1282261" y="1198914"/>
                </a:lnTo>
                <a:lnTo>
                  <a:pt x="0" y="119891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5" name="Google Shape;1135;p52"/>
          <p:cNvSpPr/>
          <p:nvPr/>
        </p:nvSpPr>
        <p:spPr>
          <a:xfrm rot="10800000">
            <a:off x="14097512" y="0"/>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5">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52"/>
          <p:cNvSpPr/>
          <p:nvPr/>
        </p:nvSpPr>
        <p:spPr>
          <a:xfrm rot="605585">
            <a:off x="16615742" y="3115565"/>
            <a:ext cx="906119" cy="1529312"/>
          </a:xfrm>
          <a:custGeom>
            <a:avLst/>
            <a:gdLst/>
            <a:ahLst/>
            <a:cxnLst/>
            <a:rect l="l" t="t" r="r" b="b"/>
            <a:pathLst>
              <a:path w="906118" h="1529312" extrusionOk="0">
                <a:moveTo>
                  <a:pt x="0" y="0"/>
                </a:moveTo>
                <a:lnTo>
                  <a:pt x="906118" y="0"/>
                </a:lnTo>
                <a:lnTo>
                  <a:pt x="906118" y="1529313"/>
                </a:lnTo>
                <a:lnTo>
                  <a:pt x="0" y="152931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7" name="Google Shape;1137;p52"/>
          <p:cNvSpPr/>
          <p:nvPr/>
        </p:nvSpPr>
        <p:spPr>
          <a:xfrm rot="241250">
            <a:off x="3787503" y="5507854"/>
            <a:ext cx="7618194" cy="591332"/>
          </a:xfrm>
          <a:custGeom>
            <a:avLst/>
            <a:gdLst/>
            <a:ahLst/>
            <a:cxnLst/>
            <a:rect l="l" t="t" r="r" b="b"/>
            <a:pathLst>
              <a:path w="7618194" h="591332" extrusionOk="0">
                <a:moveTo>
                  <a:pt x="0" y="0"/>
                </a:moveTo>
                <a:lnTo>
                  <a:pt x="7618194" y="0"/>
                </a:lnTo>
                <a:lnTo>
                  <a:pt x="7618194" y="591331"/>
                </a:lnTo>
                <a:lnTo>
                  <a:pt x="0" y="591331"/>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8" name="Google Shape;1138;p52"/>
          <p:cNvSpPr/>
          <p:nvPr/>
        </p:nvSpPr>
        <p:spPr>
          <a:xfrm>
            <a:off x="-540765" y="-173209"/>
            <a:ext cx="2636009" cy="2636009"/>
          </a:xfrm>
          <a:custGeom>
            <a:avLst/>
            <a:gdLst/>
            <a:ahLst/>
            <a:cxnLst/>
            <a:rect l="l" t="t" r="r" b="b"/>
            <a:pathLst>
              <a:path w="2636009" h="2636009" extrusionOk="0">
                <a:moveTo>
                  <a:pt x="0" y="0"/>
                </a:moveTo>
                <a:lnTo>
                  <a:pt x="2636009" y="0"/>
                </a:lnTo>
                <a:lnTo>
                  <a:pt x="2636009" y="2636008"/>
                </a:lnTo>
                <a:lnTo>
                  <a:pt x="0" y="2636008"/>
                </a:lnTo>
                <a:lnTo>
                  <a:pt x="0" y="0"/>
                </a:lnTo>
                <a:close/>
              </a:path>
            </a:pathLst>
          </a:custGeom>
          <a:blipFill rotWithShape="1">
            <a:blip r:embed="rId1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55530"/>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custDataLst>
      <p:tags r:id="rId1"/>
    </p:custDataLst>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0"/>
          <p:cNvPicPr preferRelativeResize="0"/>
          <p:nvPr/>
        </p:nvPicPr>
        <p:blipFill rotWithShape="1">
          <a:blip r:embed="rId4">
            <a:alphaModFix/>
          </a:blip>
          <a:srcRect/>
          <a:stretch/>
        </p:blipFill>
        <p:spPr>
          <a:xfrm>
            <a:off x="-39976" y="-21637"/>
            <a:ext cx="18327976" cy="9279937"/>
          </a:xfrm>
          <a:prstGeom prst="rect">
            <a:avLst/>
          </a:prstGeom>
          <a:noFill/>
          <a:ln>
            <a:noFill/>
          </a:ln>
        </p:spPr>
      </p:pic>
      <p:grpSp>
        <p:nvGrpSpPr>
          <p:cNvPr id="264" name="Google Shape;264;p10"/>
          <p:cNvGrpSpPr/>
          <p:nvPr/>
        </p:nvGrpSpPr>
        <p:grpSpPr>
          <a:xfrm>
            <a:off x="0" y="9113639"/>
            <a:ext cx="18288000" cy="1192411"/>
            <a:chOff x="0" y="-38100"/>
            <a:chExt cx="4816593" cy="314051"/>
          </a:xfrm>
        </p:grpSpPr>
        <p:sp>
          <p:nvSpPr>
            <p:cNvPr id="265" name="Google Shape;265;p10"/>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266" name="Google Shape;266;p10"/>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67" name="Google Shape;267;p10"/>
          <p:cNvSpPr txBox="1"/>
          <p:nvPr/>
        </p:nvSpPr>
        <p:spPr>
          <a:xfrm>
            <a:off x="925060" y="1030222"/>
            <a:ext cx="16397903" cy="1910138"/>
          </a:xfrm>
          <a:prstGeom prst="rect">
            <a:avLst/>
          </a:prstGeom>
          <a:noFill/>
          <a:ln>
            <a:noFill/>
          </a:ln>
        </p:spPr>
        <p:txBody>
          <a:bodyPr spcFirstLastPara="1" wrap="square" lIns="0" tIns="0" rIns="0" bIns="0" anchor="t" anchorCtr="0">
            <a:spAutoFit/>
          </a:bodyPr>
          <a:lstStyle/>
          <a:p>
            <a:pPr marL="0" marR="0" lvl="0" indent="0" algn="ctr" rtl="0">
              <a:lnSpc>
                <a:spcPct val="134307"/>
              </a:lnSpc>
              <a:spcBef>
                <a:spcPts val="0"/>
              </a:spcBef>
              <a:spcAft>
                <a:spcPts val="0"/>
              </a:spcAft>
              <a:buNone/>
            </a:pPr>
            <a:r>
              <a:rPr lang="en-US" sz="11400">
                <a:solidFill>
                  <a:srgbClr val="FFFFFF"/>
                </a:solidFill>
                <a:latin typeface="Arial"/>
                <a:ea typeface="Arial"/>
                <a:cs typeface="Arial"/>
                <a:sym typeface="Arial"/>
              </a:rPr>
              <a:t>KARAOKE SHOW</a:t>
            </a:r>
            <a:endParaRPr/>
          </a:p>
        </p:txBody>
      </p:sp>
      <p:sp>
        <p:nvSpPr>
          <p:cNvPr id="268" name="Google Shape;268;p10"/>
          <p:cNvSpPr/>
          <p:nvPr/>
        </p:nvSpPr>
        <p:spPr>
          <a:xfrm>
            <a:off x="12605961" y="4659148"/>
            <a:ext cx="5552020" cy="5198079"/>
          </a:xfrm>
          <a:custGeom>
            <a:avLst/>
            <a:gdLst/>
            <a:ahLst/>
            <a:cxnLst/>
            <a:rect l="l" t="t" r="r" b="b"/>
            <a:pathLst>
              <a:path w="5552020" h="5198079" extrusionOk="0">
                <a:moveTo>
                  <a:pt x="0" y="0"/>
                </a:moveTo>
                <a:lnTo>
                  <a:pt x="5552020" y="0"/>
                </a:lnTo>
                <a:lnTo>
                  <a:pt x="5552020" y="5198079"/>
                </a:lnTo>
                <a:lnTo>
                  <a:pt x="0" y="5198079"/>
                </a:lnTo>
                <a:lnTo>
                  <a:pt x="0" y="0"/>
                </a:lnTo>
                <a:close/>
              </a:path>
            </a:pathLst>
          </a:custGeom>
          <a:blipFill rotWithShape="1">
            <a:blip r:embed="rId5">
              <a:alphaModFix/>
            </a:blip>
            <a:stretch>
              <a:fillRect/>
            </a:stretch>
          </a:blipFill>
          <a:ln>
            <a:noFill/>
          </a:ln>
        </p:spPr>
      </p:sp>
      <p:sp>
        <p:nvSpPr>
          <p:cNvPr id="269" name="Google Shape;269;p10"/>
          <p:cNvSpPr/>
          <p:nvPr/>
        </p:nvSpPr>
        <p:spPr>
          <a:xfrm>
            <a:off x="228726" y="4537661"/>
            <a:ext cx="6920259" cy="5441054"/>
          </a:xfrm>
          <a:custGeom>
            <a:avLst/>
            <a:gdLst/>
            <a:ahLst/>
            <a:cxnLst/>
            <a:rect l="l" t="t" r="r" b="b"/>
            <a:pathLst>
              <a:path w="6920259" h="5441054" extrusionOk="0">
                <a:moveTo>
                  <a:pt x="0" y="0"/>
                </a:moveTo>
                <a:lnTo>
                  <a:pt x="6920258" y="0"/>
                </a:lnTo>
                <a:lnTo>
                  <a:pt x="6920258" y="5441053"/>
                </a:lnTo>
                <a:lnTo>
                  <a:pt x="0" y="5441053"/>
                </a:lnTo>
                <a:lnTo>
                  <a:pt x="0" y="0"/>
                </a:lnTo>
                <a:close/>
              </a:path>
            </a:pathLst>
          </a:custGeom>
          <a:blipFill rotWithShape="1">
            <a:blip r:embed="rId6">
              <a:alphaModFix/>
            </a:blip>
            <a:stretch>
              <a:fillRect/>
            </a:stretch>
          </a:blipFill>
          <a:ln>
            <a:noFill/>
          </a:ln>
        </p:spPr>
      </p:sp>
      <p:sp>
        <p:nvSpPr>
          <p:cNvPr id="270" name="Google Shape;270;p10"/>
          <p:cNvSpPr/>
          <p:nvPr/>
        </p:nvSpPr>
        <p:spPr>
          <a:xfrm rot="-388592">
            <a:off x="10391838" y="72843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271" name="Google Shape;271;p10"/>
          <p:cNvSpPr/>
          <p:nvPr/>
        </p:nvSpPr>
        <p:spPr>
          <a:xfrm>
            <a:off x="6665345" y="3287718"/>
            <a:ext cx="9359228" cy="7697965"/>
          </a:xfrm>
          <a:custGeom>
            <a:avLst/>
            <a:gdLst/>
            <a:ahLst/>
            <a:cxnLst/>
            <a:rect l="l" t="t" r="r" b="b"/>
            <a:pathLst>
              <a:path w="9359228" h="7697965" extrusionOk="0">
                <a:moveTo>
                  <a:pt x="0" y="0"/>
                </a:moveTo>
                <a:lnTo>
                  <a:pt x="9359228" y="0"/>
                </a:lnTo>
                <a:lnTo>
                  <a:pt x="9359228" y="7697964"/>
                </a:lnTo>
                <a:lnTo>
                  <a:pt x="0" y="7697964"/>
                </a:lnTo>
                <a:lnTo>
                  <a:pt x="0" y="0"/>
                </a:lnTo>
                <a:close/>
              </a:path>
            </a:pathLst>
          </a:custGeom>
          <a:blipFill rotWithShape="1">
            <a:blip r:embed="rId8">
              <a:alphaModFix/>
            </a:blip>
            <a:stretch>
              <a:fillRect/>
            </a:stretch>
          </a:blipFill>
          <a:ln>
            <a:noFill/>
          </a:ln>
        </p:spPr>
      </p:sp>
      <p:sp>
        <p:nvSpPr>
          <p:cNvPr id="272" name="Google Shape;272;p10"/>
          <p:cNvSpPr/>
          <p:nvPr/>
        </p:nvSpPr>
        <p:spPr>
          <a:xfrm rot="201491">
            <a:off x="4175894" y="73655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273" name="Google Shape;273;p10"/>
          <p:cNvSpPr/>
          <p:nvPr/>
        </p:nvSpPr>
        <p:spPr>
          <a:xfrm rot="-1217831">
            <a:off x="295189" y="23561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274" name="Google Shape;274;p10"/>
          <p:cNvSpPr/>
          <p:nvPr/>
        </p:nvSpPr>
        <p:spPr>
          <a:xfrm rot="303478">
            <a:off x="6107708" y="442358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275" name="Google Shape;275;p10"/>
          <p:cNvSpPr/>
          <p:nvPr/>
        </p:nvSpPr>
        <p:spPr>
          <a:xfrm rot="1362814">
            <a:off x="14824334" y="4870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276" name="Google Shape;276;p10"/>
          <p:cNvSpPr/>
          <p:nvPr/>
        </p:nvSpPr>
        <p:spPr>
          <a:xfrm rot="-388592">
            <a:off x="17013713" y="173787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277" name="Google Shape;277;p10"/>
          <p:cNvSpPr/>
          <p:nvPr/>
        </p:nvSpPr>
        <p:spPr>
          <a:xfrm rot="-388592">
            <a:off x="-245587" y="6760871"/>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7">
              <a:alphaModFix/>
            </a:blip>
            <a:stretch>
              <a:fillRect/>
            </a:stretch>
          </a:blipFill>
          <a:ln>
            <a:noFill/>
          </a:ln>
        </p:spPr>
      </p:sp>
      <p:sp>
        <p:nvSpPr>
          <p:cNvPr id="278" name="Google Shape;278;p10"/>
          <p:cNvSpPr/>
          <p:nvPr/>
        </p:nvSpPr>
        <p:spPr>
          <a:xfrm rot="-388592">
            <a:off x="17013713" y="702262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279" name="Google Shape;279;p10"/>
          <p:cNvSpPr/>
          <p:nvPr/>
        </p:nvSpPr>
        <p:spPr>
          <a:xfrm rot="-2090749">
            <a:off x="12799792" y="468534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7">
              <a:alphaModFix/>
            </a:blip>
            <a:stretch>
              <a:fillRect/>
            </a:stretch>
          </a:blipFill>
          <a:ln>
            <a:noFill/>
          </a:ln>
        </p:spPr>
      </p:sp>
      <p:sp>
        <p:nvSpPr>
          <p:cNvPr id="280" name="Google Shape;280;p10"/>
          <p:cNvSpPr/>
          <p:nvPr/>
        </p:nvSpPr>
        <p:spPr>
          <a:xfrm rot="-2090749">
            <a:off x="12024231" y="305215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7">
              <a:alphaModFix/>
            </a:blip>
            <a:stretch>
              <a:fillRect/>
            </a:stretch>
          </a:blipFill>
          <a:ln>
            <a:noFill/>
          </a:ln>
        </p:spPr>
      </p:sp>
      <p:sp>
        <p:nvSpPr>
          <p:cNvPr id="281" name="Google Shape;281;p10"/>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4">
            <a:alphaModFix/>
          </a:blip>
          <a:srcRect/>
          <a:stretch/>
        </p:blipFill>
        <p:spPr>
          <a:xfrm>
            <a:off x="-39976" y="-21637"/>
            <a:ext cx="18327976" cy="9279937"/>
          </a:xfrm>
          <a:prstGeom prst="rect">
            <a:avLst/>
          </a:prstGeom>
          <a:noFill/>
          <a:ln>
            <a:noFill/>
          </a:ln>
        </p:spPr>
      </p:pic>
      <p:grpSp>
        <p:nvGrpSpPr>
          <p:cNvPr id="288" name="Google Shape;288;p11"/>
          <p:cNvGrpSpPr/>
          <p:nvPr/>
        </p:nvGrpSpPr>
        <p:grpSpPr>
          <a:xfrm>
            <a:off x="0" y="9132689"/>
            <a:ext cx="18288000" cy="1173361"/>
            <a:chOff x="0" y="-38100"/>
            <a:chExt cx="4816593" cy="309033"/>
          </a:xfrm>
        </p:grpSpPr>
        <p:sp>
          <p:nvSpPr>
            <p:cNvPr id="289" name="Google Shape;289;p11"/>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290" name="Google Shape;290;p11"/>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91" name="Google Shape;291;p11"/>
          <p:cNvSpPr txBox="1"/>
          <p:nvPr/>
        </p:nvSpPr>
        <p:spPr>
          <a:xfrm>
            <a:off x="6809776" y="423722"/>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292" name="Google Shape;292;p11"/>
          <p:cNvSpPr txBox="1"/>
          <p:nvPr/>
        </p:nvSpPr>
        <p:spPr>
          <a:xfrm>
            <a:off x="7508962" y="1655335"/>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293" name="Google Shape;293;p11"/>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294" name="Google Shape;294;p11"/>
          <p:cNvSpPr/>
          <p:nvPr/>
        </p:nvSpPr>
        <p:spPr>
          <a:xfrm rot="789470">
            <a:off x="90556" y="239738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295" name="Google Shape;295;p11"/>
          <p:cNvSpPr/>
          <p:nvPr/>
        </p:nvSpPr>
        <p:spPr>
          <a:xfrm rot="789470">
            <a:off x="2970577" y="462266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296" name="Google Shape;296;p11"/>
          <p:cNvSpPr/>
          <p:nvPr/>
        </p:nvSpPr>
        <p:spPr>
          <a:xfrm rot="-633684">
            <a:off x="504123" y="75727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297" name="Google Shape;297;p11"/>
          <p:cNvSpPr/>
          <p:nvPr/>
        </p:nvSpPr>
        <p:spPr>
          <a:xfrm rot="-633684">
            <a:off x="5568269" y="65909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298" name="Google Shape;298;p11"/>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299" name="Google Shape;299;p11"/>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5">
              <a:alphaModFix/>
            </a:blip>
            <a:stretch>
              <a:fillRect/>
            </a:stretch>
          </a:blipFill>
          <a:ln>
            <a:noFill/>
          </a:ln>
        </p:spPr>
      </p:sp>
      <p:sp>
        <p:nvSpPr>
          <p:cNvPr id="300" name="Google Shape;300;p11"/>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01" name="Google Shape;301;p11"/>
          <p:cNvSpPr/>
          <p:nvPr/>
        </p:nvSpPr>
        <p:spPr>
          <a:xfrm rot="279973">
            <a:off x="6114349" y="398193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02" name="Google Shape;302;p11"/>
          <p:cNvSpPr/>
          <p:nvPr/>
        </p:nvSpPr>
        <p:spPr>
          <a:xfrm rot="279973">
            <a:off x="8898413" y="813500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03" name="Google Shape;303;p11"/>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04" name="Google Shape;304;p11"/>
          <p:cNvSpPr/>
          <p:nvPr/>
        </p:nvSpPr>
        <p:spPr>
          <a:xfrm rot="530062">
            <a:off x="17349435" y="7801894"/>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305" name="Google Shape;305;p11"/>
          <p:cNvSpPr/>
          <p:nvPr/>
        </p:nvSpPr>
        <p:spPr>
          <a:xfrm>
            <a:off x="1114096" y="345839"/>
            <a:ext cx="7949440" cy="9679683"/>
          </a:xfrm>
          <a:custGeom>
            <a:avLst/>
            <a:gdLst/>
            <a:ahLst/>
            <a:cxnLst/>
            <a:rect l="l" t="t" r="r" b="b"/>
            <a:pathLst>
              <a:path w="7949440" h="9679683" extrusionOk="0">
                <a:moveTo>
                  <a:pt x="0" y="0"/>
                </a:moveTo>
                <a:lnTo>
                  <a:pt x="7949440" y="0"/>
                </a:lnTo>
                <a:lnTo>
                  <a:pt x="7949440" y="9679683"/>
                </a:lnTo>
                <a:lnTo>
                  <a:pt x="0" y="9679683"/>
                </a:lnTo>
                <a:lnTo>
                  <a:pt x="0" y="0"/>
                </a:lnTo>
                <a:close/>
              </a:path>
            </a:pathLst>
          </a:custGeom>
          <a:blipFill rotWithShape="1">
            <a:blip r:embed="rId6">
              <a:alphaModFix/>
            </a:blip>
            <a:stretch>
              <a:fillRect/>
            </a:stretch>
          </a:blipFill>
          <a:ln>
            <a:noFill/>
          </a:ln>
        </p:spPr>
      </p:sp>
    </p:spTree>
    <p:custDataLst>
      <p:tags r:id="rId1"/>
    </p:custData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2"/>
          <p:cNvPicPr preferRelativeResize="0"/>
          <p:nvPr/>
        </p:nvPicPr>
        <p:blipFill rotWithShape="1">
          <a:blip r:embed="rId4">
            <a:alphaModFix/>
          </a:blip>
          <a:srcRect/>
          <a:stretch/>
        </p:blipFill>
        <p:spPr>
          <a:xfrm>
            <a:off x="-39976" y="-21637"/>
            <a:ext cx="18327976" cy="9279937"/>
          </a:xfrm>
          <a:prstGeom prst="rect">
            <a:avLst/>
          </a:prstGeom>
          <a:noFill/>
          <a:ln>
            <a:noFill/>
          </a:ln>
        </p:spPr>
      </p:pic>
      <p:grpSp>
        <p:nvGrpSpPr>
          <p:cNvPr id="312" name="Google Shape;312;p12"/>
          <p:cNvGrpSpPr/>
          <p:nvPr/>
        </p:nvGrpSpPr>
        <p:grpSpPr>
          <a:xfrm>
            <a:off x="0" y="9113639"/>
            <a:ext cx="18288000" cy="1192411"/>
            <a:chOff x="0" y="-38100"/>
            <a:chExt cx="4816593" cy="314051"/>
          </a:xfrm>
        </p:grpSpPr>
        <p:sp>
          <p:nvSpPr>
            <p:cNvPr id="313" name="Google Shape;313;p12"/>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14" name="Google Shape;314;p12"/>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15" name="Google Shape;315;p12"/>
          <p:cNvSpPr/>
          <p:nvPr/>
        </p:nvSpPr>
        <p:spPr>
          <a:xfrm>
            <a:off x="11713315" y="1028700"/>
            <a:ext cx="6871171" cy="10012636"/>
          </a:xfrm>
          <a:custGeom>
            <a:avLst/>
            <a:gdLst/>
            <a:ahLst/>
            <a:cxnLst/>
            <a:rect l="l" t="t" r="r" b="b"/>
            <a:pathLst>
              <a:path w="6871171" h="10012636" extrusionOk="0">
                <a:moveTo>
                  <a:pt x="0" y="0"/>
                </a:moveTo>
                <a:lnTo>
                  <a:pt x="6871171" y="0"/>
                </a:lnTo>
                <a:lnTo>
                  <a:pt x="6871171" y="10012636"/>
                </a:lnTo>
                <a:lnTo>
                  <a:pt x="0" y="10012636"/>
                </a:lnTo>
                <a:lnTo>
                  <a:pt x="0" y="0"/>
                </a:lnTo>
                <a:close/>
              </a:path>
            </a:pathLst>
          </a:custGeom>
          <a:blipFill rotWithShape="1">
            <a:blip r:embed="rId5">
              <a:alphaModFix/>
            </a:blip>
            <a:stretch>
              <a:fillRect/>
            </a:stretch>
          </a:blipFill>
          <a:ln>
            <a:noFill/>
          </a:ln>
        </p:spPr>
      </p:sp>
      <p:sp>
        <p:nvSpPr>
          <p:cNvPr id="316" name="Google Shape;316;p12"/>
          <p:cNvSpPr/>
          <p:nvPr/>
        </p:nvSpPr>
        <p:spPr>
          <a:xfrm rot="279973">
            <a:off x="13820028" y="226920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317" name="Google Shape;317;p12"/>
          <p:cNvSpPr/>
          <p:nvPr/>
        </p:nvSpPr>
        <p:spPr>
          <a:xfrm rot="279973">
            <a:off x="16514470" y="40721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18" name="Google Shape;318;p12"/>
          <p:cNvSpPr/>
          <p:nvPr/>
        </p:nvSpPr>
        <p:spPr>
          <a:xfrm rot="279973">
            <a:off x="18042413" y="24079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19" name="Google Shape;319;p12"/>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20" name="Google Shape;320;p12"/>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21" name="Google Shape;321;p12"/>
          <p:cNvSpPr/>
          <p:nvPr/>
        </p:nvSpPr>
        <p:spPr>
          <a:xfrm rot="279973">
            <a:off x="10939856" y="12694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22" name="Google Shape;322;p12"/>
          <p:cNvSpPr/>
          <p:nvPr/>
        </p:nvSpPr>
        <p:spPr>
          <a:xfrm rot="279973">
            <a:off x="13556092"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23" name="Google Shape;323;p12"/>
          <p:cNvSpPr/>
          <p:nvPr/>
        </p:nvSpPr>
        <p:spPr>
          <a:xfrm rot="279973">
            <a:off x="15986598" y="10478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24" name="Google Shape;324;p12"/>
          <p:cNvSpPr txBox="1"/>
          <p:nvPr/>
        </p:nvSpPr>
        <p:spPr>
          <a:xfrm>
            <a:off x="678938" y="491740"/>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25" name="Google Shape;325;p12"/>
          <p:cNvSpPr txBox="1"/>
          <p:nvPr/>
        </p:nvSpPr>
        <p:spPr>
          <a:xfrm>
            <a:off x="985829" y="1993586"/>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Tree>
    <p:custDataLst>
      <p:tags r:id="rId1"/>
    </p:custData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13"/>
          <p:cNvPicPr preferRelativeResize="0"/>
          <p:nvPr/>
        </p:nvPicPr>
        <p:blipFill rotWithShape="1">
          <a:blip r:embed="rId6">
            <a:alphaModFix/>
          </a:blip>
          <a:srcRect/>
          <a:stretch/>
        </p:blipFill>
        <p:spPr>
          <a:xfrm>
            <a:off x="-39976" y="-21637"/>
            <a:ext cx="18327976" cy="10327687"/>
          </a:xfrm>
          <a:prstGeom prst="rect">
            <a:avLst/>
          </a:prstGeom>
          <a:noFill/>
          <a:ln>
            <a:noFill/>
          </a:ln>
        </p:spPr>
      </p:pic>
      <p:grpSp>
        <p:nvGrpSpPr>
          <p:cNvPr id="332" name="Google Shape;332;p13"/>
          <p:cNvGrpSpPr/>
          <p:nvPr/>
        </p:nvGrpSpPr>
        <p:grpSpPr>
          <a:xfrm>
            <a:off x="0" y="9132689"/>
            <a:ext cx="18288000" cy="1173361"/>
            <a:chOff x="0" y="-38100"/>
            <a:chExt cx="4816593" cy="309033"/>
          </a:xfrm>
        </p:grpSpPr>
        <p:sp>
          <p:nvSpPr>
            <p:cNvPr id="333" name="Google Shape;333;p13"/>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334" name="Google Shape;334;p13"/>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35" name="Google Shape;335;p13"/>
          <p:cNvSpPr txBox="1"/>
          <p:nvPr/>
        </p:nvSpPr>
        <p:spPr>
          <a:xfrm>
            <a:off x="3505200" y="1664428"/>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36" name="Google Shape;336;p13"/>
          <p:cNvSpPr txBox="1"/>
          <p:nvPr/>
        </p:nvSpPr>
        <p:spPr>
          <a:xfrm>
            <a:off x="4787398" y="2742397"/>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337" name="Google Shape;337;p13"/>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38" name="Google Shape;338;p13"/>
          <p:cNvSpPr/>
          <p:nvPr/>
        </p:nvSpPr>
        <p:spPr>
          <a:xfrm rot="789470">
            <a:off x="1598826" y="307787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39" name="Google Shape;339;p13"/>
          <p:cNvSpPr/>
          <p:nvPr/>
        </p:nvSpPr>
        <p:spPr>
          <a:xfrm rot="-633684">
            <a:off x="468307" y="591670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40" name="Google Shape;340;p13"/>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41" name="Google Shape;341;p13"/>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7">
              <a:alphaModFix/>
            </a:blip>
            <a:stretch>
              <a:fillRect/>
            </a:stretch>
          </a:blipFill>
          <a:ln>
            <a:noFill/>
          </a:ln>
        </p:spPr>
      </p:sp>
      <p:sp>
        <p:nvSpPr>
          <p:cNvPr id="342" name="Google Shape;342;p13"/>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43" name="Google Shape;343;p13"/>
          <p:cNvSpPr/>
          <p:nvPr/>
        </p:nvSpPr>
        <p:spPr>
          <a:xfrm rot="279973">
            <a:off x="3552700" y="79660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44" name="Google Shape;344;p13"/>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45" name="Google Shape;345;p13"/>
          <p:cNvSpPr/>
          <p:nvPr/>
        </p:nvSpPr>
        <p:spPr>
          <a:xfrm rot="530062">
            <a:off x="14166514" y="2742362"/>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7">
              <a:alphaModFix/>
            </a:blip>
            <a:stretch>
              <a:fillRect/>
            </a:stretch>
          </a:blipFill>
          <a:ln>
            <a:noFill/>
          </a:ln>
        </p:spPr>
      </p:sp>
      <p:sp>
        <p:nvSpPr>
          <p:cNvPr id="346" name="Google Shape;346;p13"/>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8">
              <a:alphaModFix/>
            </a:blip>
            <a:stretch>
              <a:fillRect/>
            </a:stretch>
          </a:blipFill>
          <a:ln>
            <a:noFill/>
          </a:ln>
        </p:spPr>
      </p:sp>
      <p:sp>
        <p:nvSpPr>
          <p:cNvPr id="347" name="Google Shape;347;p13"/>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49" name="Google Shape;349;p13"/>
          <p:cNvSpPr txBox="1"/>
          <p:nvPr/>
        </p:nvSpPr>
        <p:spPr>
          <a:xfrm>
            <a:off x="11873213" y="5414013"/>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matter</a:t>
            </a:r>
            <a:endParaRPr/>
          </a:p>
        </p:txBody>
      </p:sp>
      <p:sp>
        <p:nvSpPr>
          <p:cNvPr id="350" name="Google Shape;350;p13"/>
          <p:cNvSpPr txBox="1"/>
          <p:nvPr/>
        </p:nvSpPr>
        <p:spPr>
          <a:xfrm>
            <a:off x="8811005" y="7953580"/>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headache</a:t>
            </a:r>
            <a:endParaRPr/>
          </a:p>
        </p:txBody>
      </p:sp>
      <p:sp>
        <p:nvSpPr>
          <p:cNvPr id="351" name="Google Shape;351;p13"/>
          <p:cNvSpPr/>
          <p:nvPr/>
        </p:nvSpPr>
        <p:spPr>
          <a:xfrm>
            <a:off x="624788" y="4424802"/>
            <a:ext cx="6237492" cy="5504586"/>
          </a:xfrm>
          <a:custGeom>
            <a:avLst/>
            <a:gdLst/>
            <a:ahLst/>
            <a:cxnLst/>
            <a:rect l="l" t="t" r="r" b="b"/>
            <a:pathLst>
              <a:path w="6237492" h="5504586" extrusionOk="0">
                <a:moveTo>
                  <a:pt x="0" y="0"/>
                </a:moveTo>
                <a:lnTo>
                  <a:pt x="6237492" y="0"/>
                </a:lnTo>
                <a:lnTo>
                  <a:pt x="6237492" y="5504586"/>
                </a:lnTo>
                <a:lnTo>
                  <a:pt x="0" y="5504586"/>
                </a:lnTo>
                <a:lnTo>
                  <a:pt x="0" y="0"/>
                </a:lnTo>
                <a:close/>
              </a:path>
            </a:pathLst>
          </a:custGeom>
          <a:blipFill rotWithShape="1">
            <a:blip r:embed="rId9">
              <a:alphaModFix/>
            </a:blip>
            <a:stretch>
              <a:fillRect/>
            </a:stretch>
          </a:blipFill>
          <a:ln>
            <a:noFill/>
          </a:ln>
        </p:spPr>
      </p:sp>
      <p:sp>
        <p:nvSpPr>
          <p:cNvPr id="352" name="Google Shape;352;p13"/>
          <p:cNvSpPr/>
          <p:nvPr/>
        </p:nvSpPr>
        <p:spPr>
          <a:xfrm>
            <a:off x="12646764" y="4762092"/>
            <a:ext cx="5463302" cy="5504586"/>
          </a:xfrm>
          <a:custGeom>
            <a:avLst/>
            <a:gdLst/>
            <a:ahLst/>
            <a:cxnLst/>
            <a:rect l="l" t="t" r="r" b="b"/>
            <a:pathLst>
              <a:path w="5463302" h="5504586" extrusionOk="0">
                <a:moveTo>
                  <a:pt x="0" y="0"/>
                </a:moveTo>
                <a:lnTo>
                  <a:pt x="5463302" y="0"/>
                </a:lnTo>
                <a:lnTo>
                  <a:pt x="5463302" y="5504586"/>
                </a:lnTo>
                <a:lnTo>
                  <a:pt x="0" y="5504586"/>
                </a:lnTo>
                <a:lnTo>
                  <a:pt x="0" y="0"/>
                </a:lnTo>
                <a:close/>
              </a:path>
            </a:pathLst>
          </a:custGeom>
          <a:blipFill rotWithShape="1">
            <a:blip r:embed="rId10">
              <a:alphaModFix/>
            </a:blip>
            <a:stretch>
              <a:fillRect/>
            </a:stretch>
          </a:blipFill>
          <a:ln>
            <a:noFill/>
          </a:ln>
        </p:spPr>
      </p:sp>
      <p:pic>
        <p:nvPicPr>
          <p:cNvPr id="2" name="Track 44">
            <a:hlinkClick r:id="" action="ppaction://media"/>
            <a:extLst>
              <a:ext uri="{FF2B5EF4-FFF2-40B4-BE49-F238E27FC236}">
                <a16:creationId xmlns:a16="http://schemas.microsoft.com/office/drawing/2014/main" id="{4441CC39-DC31-4C0C-87A2-34642037ABF9}"/>
              </a:ext>
            </a:extLst>
          </p:cNvPr>
          <p:cNvPicPr>
            <a:picLocks noChangeAspect="1"/>
          </p:cNvPicPr>
          <p:nvPr>
            <a:audioFile r:link="rId2"/>
            <p:extLst>
              <p:ext uri="{DAA4B4D4-6D71-4841-9C94-3DE7FCFB9230}">
                <p14:media xmlns:p14="http://schemas.microsoft.com/office/powerpoint/2010/main" r:embed="rId3">
                  <p14:trim st="6481" end="36974.1875"/>
                </p14:media>
              </p:ext>
            </p:extLst>
          </p:nvPr>
        </p:nvPicPr>
        <p:blipFill>
          <a:blip r:embed="rId11"/>
          <a:stretch>
            <a:fillRect/>
          </a:stretch>
        </p:blipFill>
        <p:spPr>
          <a:xfrm>
            <a:off x="15073613" y="814884"/>
            <a:ext cx="609600" cy="609600"/>
          </a:xfrm>
          <a:prstGeom prst="rect">
            <a:avLst/>
          </a:prstGeom>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49"/>
                                        </p:tgtEl>
                                        <p:attrNameLst>
                                          <p:attrName>style.visibility</p:attrName>
                                        </p:attrNameLst>
                                      </p:cBhvr>
                                      <p:to>
                                        <p:strVal val="visible"/>
                                      </p:to>
                                    </p:set>
                                    <p:anim calcmode="lin" valueType="num">
                                      <p:cBhvr additive="base">
                                        <p:cTn id="11" dur="500"/>
                                        <p:tgtEl>
                                          <p:spTgt spid="349"/>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50"/>
                                        </p:tgtEl>
                                        <p:attrNameLst>
                                          <p:attrName>style.visibility</p:attrName>
                                        </p:attrNameLst>
                                      </p:cBhvr>
                                      <p:to>
                                        <p:strVal val="visible"/>
                                      </p:to>
                                    </p:set>
                                    <p:anim calcmode="lin" valueType="num">
                                      <p:cBhvr additive="base">
                                        <p:cTn id="16" dur="500"/>
                                        <p:tgtEl>
                                          <p:spTgt spid="3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4"/>
          <p:cNvPicPr preferRelativeResize="0"/>
          <p:nvPr/>
        </p:nvPicPr>
        <p:blipFill rotWithShape="1">
          <a:blip r:embed="rId6">
            <a:alphaModFix/>
          </a:blip>
          <a:srcRect/>
          <a:stretch/>
        </p:blipFill>
        <p:spPr>
          <a:xfrm>
            <a:off x="-39976" y="-21637"/>
            <a:ext cx="18327976" cy="9279937"/>
          </a:xfrm>
          <a:prstGeom prst="rect">
            <a:avLst/>
          </a:prstGeom>
          <a:noFill/>
          <a:ln>
            <a:noFill/>
          </a:ln>
        </p:spPr>
      </p:pic>
      <p:grpSp>
        <p:nvGrpSpPr>
          <p:cNvPr id="359" name="Google Shape;359;p14"/>
          <p:cNvGrpSpPr/>
          <p:nvPr/>
        </p:nvGrpSpPr>
        <p:grpSpPr>
          <a:xfrm>
            <a:off x="0" y="9113639"/>
            <a:ext cx="18288000" cy="1192411"/>
            <a:chOff x="0" y="-38100"/>
            <a:chExt cx="4816593" cy="314051"/>
          </a:xfrm>
        </p:grpSpPr>
        <p:sp>
          <p:nvSpPr>
            <p:cNvPr id="360" name="Google Shape;360;p14"/>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61" name="Google Shape;361;p14"/>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14"/>
          <p:cNvSpPr/>
          <p:nvPr/>
        </p:nvSpPr>
        <p:spPr>
          <a:xfrm rot="279973">
            <a:off x="9705802" y="844089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7">
              <a:alphaModFix/>
            </a:blip>
            <a:stretch>
              <a:fillRect/>
            </a:stretch>
          </a:blipFill>
          <a:ln>
            <a:noFill/>
          </a:ln>
        </p:spPr>
      </p:sp>
      <p:sp>
        <p:nvSpPr>
          <p:cNvPr id="363" name="Google Shape;363;p14"/>
          <p:cNvSpPr/>
          <p:nvPr/>
        </p:nvSpPr>
        <p:spPr>
          <a:xfrm rot="279973">
            <a:off x="16020349" y="418306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64" name="Google Shape;364;p14"/>
          <p:cNvSpPr/>
          <p:nvPr/>
        </p:nvSpPr>
        <p:spPr>
          <a:xfrm rot="279973">
            <a:off x="12083795" y="359542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65" name="Google Shape;365;p14"/>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66" name="Google Shape;366;p14"/>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67" name="Google Shape;367;p14"/>
          <p:cNvSpPr/>
          <p:nvPr/>
        </p:nvSpPr>
        <p:spPr>
          <a:xfrm rot="279973">
            <a:off x="15029749" y="15757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68" name="Google Shape;368;p14"/>
          <p:cNvSpPr/>
          <p:nvPr/>
        </p:nvSpPr>
        <p:spPr>
          <a:xfrm rot="279973">
            <a:off x="17381955" y="5197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69" name="Google Shape;369;p14"/>
          <p:cNvSpPr/>
          <p:nvPr/>
        </p:nvSpPr>
        <p:spPr>
          <a:xfrm rot="279973">
            <a:off x="17455477" y="835617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7">
              <a:alphaModFix/>
            </a:blip>
            <a:stretch>
              <a:fillRect/>
            </a:stretch>
          </a:blipFill>
          <a:ln>
            <a:noFill/>
          </a:ln>
        </p:spPr>
      </p:sp>
      <p:sp>
        <p:nvSpPr>
          <p:cNvPr id="370" name="Google Shape;370;p14"/>
          <p:cNvSpPr txBox="1"/>
          <p:nvPr/>
        </p:nvSpPr>
        <p:spPr>
          <a:xfrm>
            <a:off x="4028410" y="1556593"/>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71" name="Google Shape;371;p14"/>
          <p:cNvSpPr txBox="1"/>
          <p:nvPr/>
        </p:nvSpPr>
        <p:spPr>
          <a:xfrm>
            <a:off x="634229" y="2742777"/>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
        <p:nvSpPr>
          <p:cNvPr id="372" name="Google Shape;372;p14"/>
          <p:cNvSpPr/>
          <p:nvPr/>
        </p:nvSpPr>
        <p:spPr>
          <a:xfrm flipH="1">
            <a:off x="10405233" y="4182224"/>
            <a:ext cx="7132613" cy="5957678"/>
          </a:xfrm>
          <a:custGeom>
            <a:avLst/>
            <a:gdLst/>
            <a:ahLst/>
            <a:cxnLst/>
            <a:rect l="l" t="t" r="r" b="b"/>
            <a:pathLst>
              <a:path w="8459207" h="7200900" extrusionOk="0">
                <a:moveTo>
                  <a:pt x="8459207" y="0"/>
                </a:moveTo>
                <a:lnTo>
                  <a:pt x="0" y="0"/>
                </a:lnTo>
                <a:lnTo>
                  <a:pt x="0" y="7200900"/>
                </a:lnTo>
                <a:lnTo>
                  <a:pt x="8459207" y="7200900"/>
                </a:lnTo>
                <a:lnTo>
                  <a:pt x="8459207" y="0"/>
                </a:lnTo>
                <a:close/>
              </a:path>
            </a:pathLst>
          </a:custGeom>
          <a:blipFill rotWithShape="1">
            <a:blip r:embed="rId8">
              <a:alphaModFix/>
            </a:blip>
            <a:stretch>
              <a:fillRect/>
            </a:stretch>
          </a:blipFill>
          <a:ln>
            <a:noFill/>
          </a:ln>
        </p:spPr>
      </p:sp>
      <p:sp>
        <p:nvSpPr>
          <p:cNvPr id="373" name="Google Shape;373;p14"/>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9">
              <a:alphaModFix/>
            </a:blip>
            <a:stretch>
              <a:fillRect/>
            </a:stretch>
          </a:blipFill>
          <a:ln>
            <a:noFill/>
          </a:ln>
        </p:spPr>
      </p:sp>
      <p:sp>
        <p:nvSpPr>
          <p:cNvPr id="374" name="Google Shape;374;p14"/>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75" name="Google Shape;375;p14"/>
          <p:cNvSpPr txBox="1"/>
          <p:nvPr/>
        </p:nvSpPr>
        <p:spPr>
          <a:xfrm>
            <a:off x="7058405" y="2961837"/>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sing</a:t>
            </a:r>
            <a:endParaRPr/>
          </a:p>
        </p:txBody>
      </p:sp>
      <p:sp>
        <p:nvSpPr>
          <p:cNvPr id="376" name="Google Shape;376;p14"/>
          <p:cNvSpPr txBox="1"/>
          <p:nvPr/>
        </p:nvSpPr>
        <p:spPr>
          <a:xfrm>
            <a:off x="4796754" y="7932955"/>
            <a:ext cx="422016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sore throat</a:t>
            </a:r>
            <a:endParaRPr/>
          </a:p>
        </p:txBody>
      </p:sp>
      <p:pic>
        <p:nvPicPr>
          <p:cNvPr id="377" name="Google Shape;377;p14"/>
          <p:cNvPicPr preferRelativeResize="0"/>
          <p:nvPr/>
        </p:nvPicPr>
        <p:blipFill rotWithShape="1">
          <a:blip r:embed="rId10">
            <a:alphaModFix/>
          </a:blip>
          <a:srcRect/>
          <a:stretch/>
        </p:blipFill>
        <p:spPr>
          <a:xfrm>
            <a:off x="18610989" y="1548294"/>
            <a:ext cx="1528732" cy="1528732"/>
          </a:xfrm>
          <a:prstGeom prst="rect">
            <a:avLst/>
          </a:prstGeom>
          <a:noFill/>
          <a:ln>
            <a:noFill/>
          </a:ln>
        </p:spPr>
      </p:pic>
      <p:pic>
        <p:nvPicPr>
          <p:cNvPr id="2" name="Track 44">
            <a:hlinkClick r:id="" action="ppaction://media"/>
            <a:extLst>
              <a:ext uri="{FF2B5EF4-FFF2-40B4-BE49-F238E27FC236}">
                <a16:creationId xmlns:a16="http://schemas.microsoft.com/office/drawing/2014/main" id="{7C801EDB-EFF0-4F11-95AC-CC6200DB244B}"/>
              </a:ext>
            </a:extLst>
          </p:cNvPr>
          <p:cNvPicPr>
            <a:picLocks noChangeAspect="1"/>
          </p:cNvPicPr>
          <p:nvPr>
            <a:audioFile r:link="rId2"/>
            <p:extLst>
              <p:ext uri="{DAA4B4D4-6D71-4841-9C94-3DE7FCFB9230}">
                <p14:media xmlns:p14="http://schemas.microsoft.com/office/powerpoint/2010/main" r:embed="rId3">
                  <p14:trim st="50233"/>
                </p14:media>
              </p:ext>
            </p:extLst>
          </p:nvPr>
        </p:nvPicPr>
        <p:blipFill>
          <a:blip r:embed="rId11"/>
          <a:stretch>
            <a:fillRect/>
          </a:stretch>
        </p:blipFill>
        <p:spPr>
          <a:xfrm>
            <a:off x="14624375" y="646416"/>
            <a:ext cx="609600" cy="609600"/>
          </a:xfrm>
          <a:prstGeom prst="rect">
            <a:avLst/>
          </a:prstGeom>
        </p:spPr>
      </p:pic>
    </p:spTree>
    <p:custDataLst>
      <p:tags r:id="rId1"/>
    </p:custData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7"/>
                                        </p:tgtEl>
                                        <p:attrNameLst>
                                          <p:attrName>style.visibility</p:attrName>
                                        </p:attrNameLst>
                                      </p:cBhvr>
                                      <p:to>
                                        <p:strVal val="visible"/>
                                      </p:to>
                                    </p:set>
                                    <p:animEffect transition="in" filter="fade">
                                      <p:cBhvr>
                                        <p:cTn id="11" dur="5000"/>
                                        <p:tgtEl>
                                          <p:spTgt spid="37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75"/>
                                        </p:tgtEl>
                                        <p:attrNameLst>
                                          <p:attrName>style.visibility</p:attrName>
                                        </p:attrNameLst>
                                      </p:cBhvr>
                                      <p:to>
                                        <p:strVal val="visible"/>
                                      </p:to>
                                    </p:set>
                                    <p:anim calcmode="lin" valueType="num">
                                      <p:cBhvr additive="base">
                                        <p:cTn id="16" dur="500"/>
                                        <p:tgtEl>
                                          <p:spTgt spid="37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76"/>
                                        </p:tgtEl>
                                        <p:attrNameLst>
                                          <p:attrName>style.visibility</p:attrName>
                                        </p:attrNameLst>
                                      </p:cBhvr>
                                      <p:to>
                                        <p:strVal val="visible"/>
                                      </p:to>
                                    </p:set>
                                    <p:anim calcmode="lin" valueType="num">
                                      <p:cBhvr additive="base">
                                        <p:cTn id="21" dur="500"/>
                                        <p:tgtEl>
                                          <p:spTgt spid="3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42F61EC-7014-4757-9589-9B9C9DAEEC0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Phạm Thị Thanh Vâ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anh 5 Unit 15 Lesson 2 Period 3"/>
</p:tagLst>
</file>

<file path=ppt/tags/tag10.xml><?xml version="1.0" encoding="utf-8"?>
<p:tagLst xmlns:a="http://schemas.openxmlformats.org/drawingml/2006/main" xmlns:r="http://schemas.openxmlformats.org/officeDocument/2006/relationships" xmlns:p="http://schemas.openxmlformats.org/presentationml/2006/main">
  <p:tag name="GENSWF_SLIDE_UID" val="{9074EF5D-4740-4D55-BD4D-A495C58D03AB}:269"/>
</p:tagLst>
</file>

<file path=ppt/tags/tag11.xml><?xml version="1.0" encoding="utf-8"?>
<p:tagLst xmlns:a="http://schemas.openxmlformats.org/drawingml/2006/main" xmlns:r="http://schemas.openxmlformats.org/officeDocument/2006/relationships" xmlns:p="http://schemas.openxmlformats.org/presentationml/2006/main">
  <p:tag name="GENSWF_SLIDE_UID" val="{DB92707C-70E6-4CE7-B428-9980F3C6EEB0}:270"/>
</p:tagLst>
</file>

<file path=ppt/tags/tag12.xml><?xml version="1.0" encoding="utf-8"?>
<p:tagLst xmlns:a="http://schemas.openxmlformats.org/drawingml/2006/main" xmlns:r="http://schemas.openxmlformats.org/officeDocument/2006/relationships" xmlns:p="http://schemas.openxmlformats.org/presentationml/2006/main">
  <p:tag name="GENSWF_SLIDE_UID" val="{0B6D916C-D71A-46FC-9F0B-1B449B09AFBF}:271"/>
</p:tagLst>
</file>

<file path=ppt/tags/tag13.xml><?xml version="1.0" encoding="utf-8"?>
<p:tagLst xmlns:a="http://schemas.openxmlformats.org/drawingml/2006/main" xmlns:r="http://schemas.openxmlformats.org/officeDocument/2006/relationships" xmlns:p="http://schemas.openxmlformats.org/presentationml/2006/main">
  <p:tag name="GENSWF_SLIDE_UID" val="{B61A7471-75B9-4AB2-81C1-DE672D83757A}:272"/>
</p:tagLst>
</file>

<file path=ppt/tags/tag14.xml><?xml version="1.0" encoding="utf-8"?>
<p:tagLst xmlns:a="http://schemas.openxmlformats.org/drawingml/2006/main" xmlns:r="http://schemas.openxmlformats.org/officeDocument/2006/relationships" xmlns:p="http://schemas.openxmlformats.org/presentationml/2006/main">
  <p:tag name="GENSWF_SLIDE_UID" val="{73D67137-ACE6-46F3-B0F0-D5485837C988}:273"/>
</p:tagLst>
</file>

<file path=ppt/tags/tag15.xml><?xml version="1.0" encoding="utf-8"?>
<p:tagLst xmlns:a="http://schemas.openxmlformats.org/drawingml/2006/main" xmlns:r="http://schemas.openxmlformats.org/officeDocument/2006/relationships" xmlns:p="http://schemas.openxmlformats.org/presentationml/2006/main">
  <p:tag name="GENSWF_SLIDE_UID" val="{E6BAAC1B-E7FB-4E00-9AAD-F65E619029C9}:274"/>
</p:tagLst>
</file>

<file path=ppt/tags/tag16.xml><?xml version="1.0" encoding="utf-8"?>
<p:tagLst xmlns:a="http://schemas.openxmlformats.org/drawingml/2006/main" xmlns:r="http://schemas.openxmlformats.org/officeDocument/2006/relationships" xmlns:p="http://schemas.openxmlformats.org/presentationml/2006/main">
  <p:tag name="GENSWF_SLIDE_UID" val="{263DD27F-89AE-4C48-9818-567B0602D718}:275"/>
</p:tagLst>
</file>

<file path=ppt/tags/tag17.xml><?xml version="1.0" encoding="utf-8"?>
<p:tagLst xmlns:a="http://schemas.openxmlformats.org/drawingml/2006/main" xmlns:r="http://schemas.openxmlformats.org/officeDocument/2006/relationships" xmlns:p="http://schemas.openxmlformats.org/presentationml/2006/main">
  <p:tag name="GENSWF_SLIDE_UID" val="{3ACB0C3D-5EDE-4E6D-93D6-3E554F19252F}:276"/>
</p:tagLst>
</file>

<file path=ppt/tags/tag18.xml><?xml version="1.0" encoding="utf-8"?>
<p:tagLst xmlns:a="http://schemas.openxmlformats.org/drawingml/2006/main" xmlns:r="http://schemas.openxmlformats.org/officeDocument/2006/relationships" xmlns:p="http://schemas.openxmlformats.org/presentationml/2006/main">
  <p:tag name="GENSWF_SLIDE_UID" val="{B1B5BC3C-3969-4139-BEA2-6131FB6268B4}:277"/>
</p:tagLst>
</file>

<file path=ppt/tags/tag19.xml><?xml version="1.0" encoding="utf-8"?>
<p:tagLst xmlns:a="http://schemas.openxmlformats.org/drawingml/2006/main" xmlns:r="http://schemas.openxmlformats.org/officeDocument/2006/relationships" xmlns:p="http://schemas.openxmlformats.org/presentationml/2006/main">
  <p:tag name="GENSWF_SLIDE_UID" val="{5C0F57CB-4F2F-462C-9F8B-4CB6C8473C22}:278"/>
</p:tagLst>
</file>

<file path=ppt/tags/tag2.xml><?xml version="1.0" encoding="utf-8"?>
<p:tagLst xmlns:a="http://schemas.openxmlformats.org/drawingml/2006/main" xmlns:r="http://schemas.openxmlformats.org/officeDocument/2006/relationships" xmlns:p="http://schemas.openxmlformats.org/presentationml/2006/main">
  <p:tag name="GENSWF_SLIDE_UID" val="{ADE9F252-9BDF-4D1A-BD09-D4DB2ADA9857}: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88C90667-AE64-40E1-B904-85278C1DA78D}:279"/>
</p:tagLst>
</file>

<file path=ppt/tags/tag21.xml><?xml version="1.0" encoding="utf-8"?>
<p:tagLst xmlns:a="http://schemas.openxmlformats.org/drawingml/2006/main" xmlns:r="http://schemas.openxmlformats.org/officeDocument/2006/relationships" xmlns:p="http://schemas.openxmlformats.org/presentationml/2006/main">
  <p:tag name="GENSWF_SLIDE_UID" val="{6EA8B5F8-296F-4A25-994C-3BC905387119}:280"/>
</p:tagLst>
</file>

<file path=ppt/tags/tag22.xml><?xml version="1.0" encoding="utf-8"?>
<p:tagLst xmlns:a="http://schemas.openxmlformats.org/drawingml/2006/main" xmlns:r="http://schemas.openxmlformats.org/officeDocument/2006/relationships" xmlns:p="http://schemas.openxmlformats.org/presentationml/2006/main">
  <p:tag name="GENSWF_SLIDE_UID" val="{A6169BA8-3147-4F91-8FC5-194150A12D4A}:281"/>
</p:tagLst>
</file>

<file path=ppt/tags/tag23.xml><?xml version="1.0" encoding="utf-8"?>
<p:tagLst xmlns:a="http://schemas.openxmlformats.org/drawingml/2006/main" xmlns:r="http://schemas.openxmlformats.org/officeDocument/2006/relationships" xmlns:p="http://schemas.openxmlformats.org/presentationml/2006/main">
  <p:tag name="GENSWF_SLIDE_UID" val="{0B1F1397-0C4E-4AED-9AD9-9C73A8019B0A}:282"/>
</p:tagLst>
</file>

<file path=ppt/tags/tag24.xml><?xml version="1.0" encoding="utf-8"?>
<p:tagLst xmlns:a="http://schemas.openxmlformats.org/drawingml/2006/main" xmlns:r="http://schemas.openxmlformats.org/officeDocument/2006/relationships" xmlns:p="http://schemas.openxmlformats.org/presentationml/2006/main">
  <p:tag name="GENSWF_SLIDE_UID" val="{22E3FB73-0E45-4E9B-ABB5-309F501541A5}:283"/>
</p:tagLst>
</file>

<file path=ppt/tags/tag25.xml><?xml version="1.0" encoding="utf-8"?>
<p:tagLst xmlns:a="http://schemas.openxmlformats.org/drawingml/2006/main" xmlns:r="http://schemas.openxmlformats.org/officeDocument/2006/relationships" xmlns:p="http://schemas.openxmlformats.org/presentationml/2006/main">
  <p:tag name="GENSWF_SLIDE_UID" val="{00654BA7-EB69-49FA-B208-D42C28F686FB}:284"/>
</p:tagLst>
</file>

<file path=ppt/tags/tag26.xml><?xml version="1.0" encoding="utf-8"?>
<p:tagLst xmlns:a="http://schemas.openxmlformats.org/drawingml/2006/main" xmlns:r="http://schemas.openxmlformats.org/officeDocument/2006/relationships" xmlns:p="http://schemas.openxmlformats.org/presentationml/2006/main">
  <p:tag name="GENSWF_SLIDE_UID" val="{7E97CCF3-7626-4DC6-8D3F-FCF656D7AB56}:285"/>
</p:tagLst>
</file>

<file path=ppt/tags/tag27.xml><?xml version="1.0" encoding="utf-8"?>
<p:tagLst xmlns:a="http://schemas.openxmlformats.org/drawingml/2006/main" xmlns:r="http://schemas.openxmlformats.org/officeDocument/2006/relationships" xmlns:p="http://schemas.openxmlformats.org/presentationml/2006/main">
  <p:tag name="GENSWF_SLIDE_UID" val="{6FFC5E58-7A58-4665-9044-A221EDEAD067}:286"/>
</p:tagLst>
</file>

<file path=ppt/tags/tag28.xml><?xml version="1.0" encoding="utf-8"?>
<p:tagLst xmlns:a="http://schemas.openxmlformats.org/drawingml/2006/main" xmlns:r="http://schemas.openxmlformats.org/officeDocument/2006/relationships" xmlns:p="http://schemas.openxmlformats.org/presentationml/2006/main">
  <p:tag name="GENSWF_SLIDE_UID" val="{B243653E-B3CD-454D-9355-456289BC6583}:287"/>
</p:tagLst>
</file>

<file path=ppt/tags/tag29.xml><?xml version="1.0" encoding="utf-8"?>
<p:tagLst xmlns:a="http://schemas.openxmlformats.org/drawingml/2006/main" xmlns:r="http://schemas.openxmlformats.org/officeDocument/2006/relationships" xmlns:p="http://schemas.openxmlformats.org/presentationml/2006/main">
  <p:tag name="GENSWF_SLIDE_UID" val="{31E28536-59AF-48F3-ADEB-990761BE8AAF}:288"/>
</p:tagLst>
</file>

<file path=ppt/tags/tag3.xml><?xml version="1.0" encoding="utf-8"?>
<p:tagLst xmlns:a="http://schemas.openxmlformats.org/drawingml/2006/main" xmlns:r="http://schemas.openxmlformats.org/officeDocument/2006/relationships" xmlns:p="http://schemas.openxmlformats.org/presentationml/2006/main">
  <p:tag name="GENSWF_SLIDE_UID" val="{42B32785-8325-464E-8811-E5E19A3C0F6F}: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455FAF0C-3A51-4BFF-8CC2-01847E0A369B}:289"/>
</p:tagLst>
</file>

<file path=ppt/tags/tag31.xml><?xml version="1.0" encoding="utf-8"?>
<p:tagLst xmlns:a="http://schemas.openxmlformats.org/drawingml/2006/main" xmlns:r="http://schemas.openxmlformats.org/officeDocument/2006/relationships" xmlns:p="http://schemas.openxmlformats.org/presentationml/2006/main">
  <p:tag name="GENSWF_SLIDE_UID" val="{BE9BDA47-312B-4862-A427-3409F9E2FB35}:290"/>
</p:tagLst>
</file>

<file path=ppt/tags/tag32.xml><?xml version="1.0" encoding="utf-8"?>
<p:tagLst xmlns:a="http://schemas.openxmlformats.org/drawingml/2006/main" xmlns:r="http://schemas.openxmlformats.org/officeDocument/2006/relationships" xmlns:p="http://schemas.openxmlformats.org/presentationml/2006/main">
  <p:tag name="GENSWF_SLIDE_UID" val="{61791B90-433B-42DD-AA90-CF1B2CC8FA4D}:291"/>
</p:tagLst>
</file>

<file path=ppt/tags/tag33.xml><?xml version="1.0" encoding="utf-8"?>
<p:tagLst xmlns:a="http://schemas.openxmlformats.org/drawingml/2006/main" xmlns:r="http://schemas.openxmlformats.org/officeDocument/2006/relationships" xmlns:p="http://schemas.openxmlformats.org/presentationml/2006/main">
  <p:tag name="GENSWF_SLIDE_UID" val="{F8F762E7-7DFF-4DDC-B54A-D7E2A0DCAFC3}:292"/>
</p:tagLst>
</file>

<file path=ppt/tags/tag34.xml><?xml version="1.0" encoding="utf-8"?>
<p:tagLst xmlns:a="http://schemas.openxmlformats.org/drawingml/2006/main" xmlns:r="http://schemas.openxmlformats.org/officeDocument/2006/relationships" xmlns:p="http://schemas.openxmlformats.org/presentationml/2006/main">
  <p:tag name="GENSWF_SLIDE_UID" val="{0C8DD61F-95DB-4C75-8769-4601341E7896}:293"/>
</p:tagLst>
</file>

<file path=ppt/tags/tag35.xml><?xml version="1.0" encoding="utf-8"?>
<p:tagLst xmlns:a="http://schemas.openxmlformats.org/drawingml/2006/main" xmlns:r="http://schemas.openxmlformats.org/officeDocument/2006/relationships" xmlns:p="http://schemas.openxmlformats.org/presentationml/2006/main">
  <p:tag name="GENSWF_SLIDE_UID" val="{34E90F8E-4849-4844-A58C-6F9DAF907AC6}:294"/>
</p:tagLst>
</file>

<file path=ppt/tags/tag36.xml><?xml version="1.0" encoding="utf-8"?>
<p:tagLst xmlns:a="http://schemas.openxmlformats.org/drawingml/2006/main" xmlns:r="http://schemas.openxmlformats.org/officeDocument/2006/relationships" xmlns:p="http://schemas.openxmlformats.org/presentationml/2006/main">
  <p:tag name="GENSWF_SLIDE_UID" val="{42D1D6FA-94B2-418B-93A3-1CE6E991BD90}:295"/>
</p:tagLst>
</file>

<file path=ppt/tags/tag37.xml><?xml version="1.0" encoding="utf-8"?>
<p:tagLst xmlns:a="http://schemas.openxmlformats.org/drawingml/2006/main" xmlns:r="http://schemas.openxmlformats.org/officeDocument/2006/relationships" xmlns:p="http://schemas.openxmlformats.org/presentationml/2006/main">
  <p:tag name="GENSWF_SLIDE_UID" val="{4561084F-FD30-4A20-8566-7A9FDCA55BA5}:296"/>
</p:tagLst>
</file>

<file path=ppt/tags/tag38.xml><?xml version="1.0" encoding="utf-8"?>
<p:tagLst xmlns:a="http://schemas.openxmlformats.org/drawingml/2006/main" xmlns:r="http://schemas.openxmlformats.org/officeDocument/2006/relationships" xmlns:p="http://schemas.openxmlformats.org/presentationml/2006/main">
  <p:tag name="GENSWF_SLIDE_UID" val="{E8B36BD0-2889-4FDF-A0C6-27958402383D}:297"/>
</p:tagLst>
</file>

<file path=ppt/tags/tag39.xml><?xml version="1.0" encoding="utf-8"?>
<p:tagLst xmlns:a="http://schemas.openxmlformats.org/drawingml/2006/main" xmlns:r="http://schemas.openxmlformats.org/officeDocument/2006/relationships" xmlns:p="http://schemas.openxmlformats.org/presentationml/2006/main">
  <p:tag name="GENSWF_SLIDE_UID" val="{C278141B-7712-4FDE-87AE-0CEEBD06D460}:298"/>
</p:tagLst>
</file>

<file path=ppt/tags/tag4.xml><?xml version="1.0" encoding="utf-8"?>
<p:tagLst xmlns:a="http://schemas.openxmlformats.org/drawingml/2006/main" xmlns:r="http://schemas.openxmlformats.org/officeDocument/2006/relationships" xmlns:p="http://schemas.openxmlformats.org/presentationml/2006/main">
  <p:tag name="GENSWF_SLIDE_UID" val="{CAFCD290-6AC4-47F7-B4A3-04E072A2F2AA}:263"/>
</p:tagLst>
</file>

<file path=ppt/tags/tag40.xml><?xml version="1.0" encoding="utf-8"?>
<p:tagLst xmlns:a="http://schemas.openxmlformats.org/drawingml/2006/main" xmlns:r="http://schemas.openxmlformats.org/officeDocument/2006/relationships" xmlns:p="http://schemas.openxmlformats.org/presentationml/2006/main">
  <p:tag name="GENSWF_SLIDE_UID" val="{4695AE60-E390-4E41-A7BA-6C5A8C360CC7}:299"/>
</p:tagLst>
</file>

<file path=ppt/tags/tag41.xml><?xml version="1.0" encoding="utf-8"?>
<p:tagLst xmlns:a="http://schemas.openxmlformats.org/drawingml/2006/main" xmlns:r="http://schemas.openxmlformats.org/officeDocument/2006/relationships" xmlns:p="http://schemas.openxmlformats.org/presentationml/2006/main">
  <p:tag name="GENSWF_SLIDE_UID" val="{29B77C8C-4001-456F-866B-3AA4D233A7AC}:300"/>
</p:tagLst>
</file>

<file path=ppt/tags/tag42.xml><?xml version="1.0" encoding="utf-8"?>
<p:tagLst xmlns:a="http://schemas.openxmlformats.org/drawingml/2006/main" xmlns:r="http://schemas.openxmlformats.org/officeDocument/2006/relationships" xmlns:p="http://schemas.openxmlformats.org/presentationml/2006/main">
  <p:tag name="GENSWF_SLIDE_UID" val="{1668300F-C9A1-4878-9F00-5D3C1C77A6DC}:301"/>
</p:tagLst>
</file>

<file path=ppt/tags/tag43.xml><?xml version="1.0" encoding="utf-8"?>
<p:tagLst xmlns:a="http://schemas.openxmlformats.org/drawingml/2006/main" xmlns:r="http://schemas.openxmlformats.org/officeDocument/2006/relationships" xmlns:p="http://schemas.openxmlformats.org/presentationml/2006/main">
  <p:tag name="GENSWF_SLIDE_UID" val="{85FB8F80-FC32-42AC-9D2D-B9C81E251CD3}:302"/>
</p:tagLst>
</file>

<file path=ppt/tags/tag44.xml><?xml version="1.0" encoding="utf-8"?>
<p:tagLst xmlns:a="http://schemas.openxmlformats.org/drawingml/2006/main" xmlns:r="http://schemas.openxmlformats.org/officeDocument/2006/relationships" xmlns:p="http://schemas.openxmlformats.org/presentationml/2006/main">
  <p:tag name="GENSWF_SLIDE_UID" val="{3BD3C829-F2BA-4451-A49D-308F492CBB23}:303"/>
</p:tagLst>
</file>

<file path=ppt/tags/tag45.xml><?xml version="1.0" encoding="utf-8"?>
<p:tagLst xmlns:a="http://schemas.openxmlformats.org/drawingml/2006/main" xmlns:r="http://schemas.openxmlformats.org/officeDocument/2006/relationships" xmlns:p="http://schemas.openxmlformats.org/presentationml/2006/main">
  <p:tag name="GENSWF_SLIDE_UID" val="{82E94458-5ABC-4149-A9B7-047C595D76E9}:304"/>
</p:tagLst>
</file>

<file path=ppt/tags/tag46.xml><?xml version="1.0" encoding="utf-8"?>
<p:tagLst xmlns:a="http://schemas.openxmlformats.org/drawingml/2006/main" xmlns:r="http://schemas.openxmlformats.org/officeDocument/2006/relationships" xmlns:p="http://schemas.openxmlformats.org/presentationml/2006/main">
  <p:tag name="GENSWF_SLIDE_UID" val="{EF5CA5D6-5016-4F35-951F-4CCC2827F341}:305"/>
</p:tagLst>
</file>

<file path=ppt/tags/tag47.xml><?xml version="1.0" encoding="utf-8"?>
<p:tagLst xmlns:a="http://schemas.openxmlformats.org/drawingml/2006/main" xmlns:r="http://schemas.openxmlformats.org/officeDocument/2006/relationships" xmlns:p="http://schemas.openxmlformats.org/presentationml/2006/main">
  <p:tag name="GENSWF_SLIDE_UID" val="{FCF38DC5-DF40-43CC-9B2B-4569504012D6}:306"/>
</p:tagLst>
</file>

<file path=ppt/tags/tag48.xml><?xml version="1.0" encoding="utf-8"?>
<p:tagLst xmlns:a="http://schemas.openxmlformats.org/drawingml/2006/main" xmlns:r="http://schemas.openxmlformats.org/officeDocument/2006/relationships" xmlns:p="http://schemas.openxmlformats.org/presentationml/2006/main">
  <p:tag name="GENSWF_SLIDE_UID" val="{497C40B2-7028-4EAA-ABB0-822D03F6CAF4}:307"/>
</p:tagLst>
</file>

<file path=ppt/tags/tag49.xml><?xml version="1.0" encoding="utf-8"?>
<p:tagLst xmlns:a="http://schemas.openxmlformats.org/drawingml/2006/main" xmlns:r="http://schemas.openxmlformats.org/officeDocument/2006/relationships" xmlns:p="http://schemas.openxmlformats.org/presentationml/2006/main">
  <p:tag name="GENSWF_SLIDE_UID" val="{73AA7428-84ED-4A53-BBE1-C1E5000B996E}:509"/>
</p:tagLst>
</file>

<file path=ppt/tags/tag5.xml><?xml version="1.0" encoding="utf-8"?>
<p:tagLst xmlns:a="http://schemas.openxmlformats.org/drawingml/2006/main" xmlns:r="http://schemas.openxmlformats.org/officeDocument/2006/relationships" xmlns:p="http://schemas.openxmlformats.org/presentationml/2006/main">
  <p:tag name="GENSWF_SLIDE_UID" val="{E1CE50A3-1088-496E-B0F6-8113B300F6E1}:264"/>
</p:tagLst>
</file>

<file path=ppt/tags/tag6.xml><?xml version="1.0" encoding="utf-8"?>
<p:tagLst xmlns:a="http://schemas.openxmlformats.org/drawingml/2006/main" xmlns:r="http://schemas.openxmlformats.org/officeDocument/2006/relationships" xmlns:p="http://schemas.openxmlformats.org/presentationml/2006/main">
  <p:tag name="GENSWF_SLIDE_UID" val="{9BB1BD26-1BB7-42AD-B9D4-43AA5C4806AE}:265"/>
</p:tagLst>
</file>

<file path=ppt/tags/tag7.xml><?xml version="1.0" encoding="utf-8"?>
<p:tagLst xmlns:a="http://schemas.openxmlformats.org/drawingml/2006/main" xmlns:r="http://schemas.openxmlformats.org/officeDocument/2006/relationships" xmlns:p="http://schemas.openxmlformats.org/presentationml/2006/main">
  <p:tag name="GENSWF_SLIDE_UID" val="{6B638EA4-3BCC-4563-87F0-6B8C2E094C0B}:266"/>
</p:tagLst>
</file>

<file path=ppt/tags/tag8.xml><?xml version="1.0" encoding="utf-8"?>
<p:tagLst xmlns:a="http://schemas.openxmlformats.org/drawingml/2006/main" xmlns:r="http://schemas.openxmlformats.org/officeDocument/2006/relationships" xmlns:p="http://schemas.openxmlformats.org/presentationml/2006/main">
  <p:tag name="GENSWF_SLIDE_UID" val="{55FD64AB-B79F-4957-BAA9-70178BE1C619}:267"/>
</p:tagLst>
</file>

<file path=ppt/tags/tag9.xml><?xml version="1.0" encoding="utf-8"?>
<p:tagLst xmlns:a="http://schemas.openxmlformats.org/drawingml/2006/main" xmlns:r="http://schemas.openxmlformats.org/officeDocument/2006/relationships" xmlns:p="http://schemas.openxmlformats.org/presentationml/2006/main">
  <p:tag name="GENSWF_SLIDE_UID" val="{40AD0046-3A9C-4373-9EF3-CA54DBDAF422}:268"/>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1695</Words>
  <Application>Microsoft Office PowerPoint</Application>
  <PresentationFormat>Custom</PresentationFormat>
  <Paragraphs>223</Paragraphs>
  <Slides>48</Slides>
  <Notes>47</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Times New Roman</vt:lpstr>
      <vt:lpstr>Mali</vt:lpstr>
      <vt:lpstr>Calibri</vt:lpstr>
      <vt:lpstr>Schoolbell</vt:lpstr>
      <vt:lpstr>Arial Rounded</vt:lpstr>
      <vt:lpstr>Suranna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anh 5 Unit 15 Lesson 2 Period 3</dc:title>
  <dc:creator>TRANGNHD</dc:creator>
  <cp:lastModifiedBy>LIEN THANH</cp:lastModifiedBy>
  <cp:revision>22</cp:revision>
  <dcterms:created xsi:type="dcterms:W3CDTF">2006-08-16T00:00:00Z</dcterms:created>
  <dcterms:modified xsi:type="dcterms:W3CDTF">2025-03-21T14:25:31Z</dcterms:modified>
</cp:coreProperties>
</file>