
<file path=[Content_Types].xml><?xml version="1.0" encoding="utf-8"?>
<Types xmlns="http://schemas.openxmlformats.org/package/2006/content-types">
  <Default Extension="png" ContentType="image/png"/>
  <Default Extension="mp3" ContentType="audio/mpeg"/>
  <Default Extension="rels" ContentType="application/vnd.openxmlformats-package.relationships+xml"/>
  <Default Extension="xml" ContentType="application/xml"/>
  <Default Extension="fntdata" ContentType="application/x-fontdata"/>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ppt/tags/tag3.xml" ContentType="application/vnd.openxmlformats-officedocument.presentationml.tags+xml"/>
  <Override PartName="/ppt/notesSlides/notesSlide2.xml" ContentType="application/vnd.openxmlformats-officedocument.presentationml.notesSlide+xml"/>
  <Override PartName="/ppt/tags/tag4.xml" ContentType="application/vnd.openxmlformats-officedocument.presentationml.tags+xml"/>
  <Override PartName="/ppt/notesSlides/notesSlide3.xml" ContentType="application/vnd.openxmlformats-officedocument.presentationml.notesSlide+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notesSlides/notesSlide5.xml" ContentType="application/vnd.openxmlformats-officedocument.presentationml.notesSlide+xml"/>
  <Override PartName="/ppt/tags/tag7.xml" ContentType="application/vnd.openxmlformats-officedocument.presentationml.tags+xml"/>
  <Override PartName="/ppt/notesSlides/notesSlide6.xml" ContentType="application/vnd.openxmlformats-officedocument.presentationml.notesSlide+xml"/>
  <Override PartName="/ppt/tags/tag8.xml" ContentType="application/vnd.openxmlformats-officedocument.presentationml.tags+xml"/>
  <Override PartName="/ppt/notesSlides/notesSlide7.xml" ContentType="application/vnd.openxmlformats-officedocument.presentationml.notesSlide+xml"/>
  <Override PartName="/ppt/tags/tag9.xml" ContentType="application/vnd.openxmlformats-officedocument.presentationml.tags+xml"/>
  <Override PartName="/ppt/notesSlides/notesSlide8.xml" ContentType="application/vnd.openxmlformats-officedocument.presentationml.notesSlide+xml"/>
  <Override PartName="/ppt/tags/tag10.xml" ContentType="application/vnd.openxmlformats-officedocument.presentationml.tags+xml"/>
  <Override PartName="/ppt/notesSlides/notesSlide9.xml" ContentType="application/vnd.openxmlformats-officedocument.presentationml.notesSlide+xml"/>
  <Override PartName="/ppt/tags/tag11.xml" ContentType="application/vnd.openxmlformats-officedocument.presentationml.tags+xml"/>
  <Override PartName="/ppt/notesSlides/notesSlide10.xml" ContentType="application/vnd.openxmlformats-officedocument.presentationml.notesSlide+xml"/>
  <Override PartName="/ppt/tags/tag12.xml" ContentType="application/vnd.openxmlformats-officedocument.presentationml.tags+xml"/>
  <Override PartName="/ppt/notesSlides/notesSlide11.xml" ContentType="application/vnd.openxmlformats-officedocument.presentationml.notesSlide+xml"/>
  <Override PartName="/ppt/tags/tag13.xml" ContentType="application/vnd.openxmlformats-officedocument.presentationml.tags+xml"/>
  <Override PartName="/ppt/notesSlides/notesSlide12.xml" ContentType="application/vnd.openxmlformats-officedocument.presentationml.notesSlide+xml"/>
  <Override PartName="/ppt/tags/tag14.xml" ContentType="application/vnd.openxmlformats-officedocument.presentationml.tags+xml"/>
  <Override PartName="/ppt/notesSlides/notesSlide13.xml" ContentType="application/vnd.openxmlformats-officedocument.presentationml.notesSlide+xml"/>
  <Override PartName="/ppt/tags/tag15.xml" ContentType="application/vnd.openxmlformats-officedocument.presentationml.tags+xml"/>
  <Override PartName="/ppt/notesSlides/notesSlide14.xml" ContentType="application/vnd.openxmlformats-officedocument.presentationml.notesSlide+xml"/>
  <Override PartName="/ppt/tags/tag16.xml" ContentType="application/vnd.openxmlformats-officedocument.presentationml.tags+xml"/>
  <Override PartName="/ppt/notesSlides/notesSlide15.xml" ContentType="application/vnd.openxmlformats-officedocument.presentationml.notesSlide+xml"/>
  <Override PartName="/ppt/tags/tag17.xml" ContentType="application/vnd.openxmlformats-officedocument.presentationml.tags+xml"/>
  <Override PartName="/ppt/notesSlides/notesSlide16.xml" ContentType="application/vnd.openxmlformats-officedocument.presentationml.notesSlide+xml"/>
  <Override PartName="/ppt/tags/tag18.xml" ContentType="application/vnd.openxmlformats-officedocument.presentationml.tags+xml"/>
  <Override PartName="/ppt/notesSlides/notesSlide17.xml" ContentType="application/vnd.openxmlformats-officedocument.presentationml.notesSlide+xml"/>
  <Override PartName="/ppt/tags/tag19.xml" ContentType="application/vnd.openxmlformats-officedocument.presentationml.tags+xml"/>
  <Override PartName="/ppt/notesSlides/notesSlide18.xml" ContentType="application/vnd.openxmlformats-officedocument.presentationml.notesSlide+xml"/>
  <Override PartName="/ppt/tags/tag20.xml" ContentType="application/vnd.openxmlformats-officedocument.presentationml.tags+xml"/>
  <Override PartName="/ppt/notesSlides/notesSlide19.xml" ContentType="application/vnd.openxmlformats-officedocument.presentationml.notesSlide+xml"/>
  <Override PartName="/ppt/tags/tag21.xml" ContentType="application/vnd.openxmlformats-officedocument.presentationml.tags+xml"/>
  <Override PartName="/ppt/notesSlides/notesSlide20.xml" ContentType="application/vnd.openxmlformats-officedocument.presentationml.notesSlide+xml"/>
  <Override PartName="/ppt/tags/tag22.xml" ContentType="application/vnd.openxmlformats-officedocument.presentationml.tags+xml"/>
  <Override PartName="/ppt/notesSlides/notesSlide21.xml" ContentType="application/vnd.openxmlformats-officedocument.presentationml.notesSlide+xml"/>
  <Override PartName="/ppt/tags/tag23.xml" ContentType="application/vnd.openxmlformats-officedocument.presentationml.tags+xml"/>
  <Override PartName="/ppt/notesSlides/notesSlide22.xml" ContentType="application/vnd.openxmlformats-officedocument.presentationml.notesSlide+xml"/>
  <Override PartName="/ppt/tags/tag24.xml" ContentType="application/vnd.openxmlformats-officedocument.presentationml.tags+xml"/>
  <Override PartName="/ppt/notesSlides/notesSlide23.xml" ContentType="application/vnd.openxmlformats-officedocument.presentationml.notesSlide+xml"/>
  <Override PartName="/ppt/tags/tag25.xml" ContentType="application/vnd.openxmlformats-officedocument.presentationml.tags+xml"/>
  <Override PartName="/ppt/notesSlides/notesSlide24.xml" ContentType="application/vnd.openxmlformats-officedocument.presentationml.notesSlide+xml"/>
  <Override PartName="/ppt/tags/tag26.xml" ContentType="application/vnd.openxmlformats-officedocument.presentationml.tags+xml"/>
  <Override PartName="/ppt/notesSlides/notesSlide25.xml" ContentType="application/vnd.openxmlformats-officedocument.presentationml.notesSlide+xml"/>
  <Override PartName="/ppt/tags/tag27.xml" ContentType="application/vnd.openxmlformats-officedocument.presentationml.tags+xml"/>
  <Override PartName="/ppt/notesSlides/notesSlide26.xml" ContentType="application/vnd.openxmlformats-officedocument.presentationml.notesSlide+xml"/>
  <Override PartName="/ppt/tags/tag28.xml" ContentType="application/vnd.openxmlformats-officedocument.presentationml.tags+xml"/>
  <Override PartName="/ppt/notesSlides/notesSlide27.xml" ContentType="application/vnd.openxmlformats-officedocument.presentationml.notesSlide+xml"/>
  <Override PartName="/ppt/tags/tag29.xml" ContentType="application/vnd.openxmlformats-officedocument.presentationml.tags+xml"/>
  <Override PartName="/ppt/notesSlides/notesSlide28.xml" ContentType="application/vnd.openxmlformats-officedocument.presentationml.notesSlide+xml"/>
  <Override PartName="/ppt/tags/tag30.xml" ContentType="application/vnd.openxmlformats-officedocument.presentationml.tags+xml"/>
  <Override PartName="/ppt/notesSlides/notesSlide29.xml" ContentType="application/vnd.openxmlformats-officedocument.presentationml.notesSlide+xml"/>
  <Override PartName="/ppt/tags/tag31.xml" ContentType="application/vnd.openxmlformats-officedocument.presentationml.tags+xml"/>
  <Override PartName="/ppt/notesSlides/notesSlide30.xml" ContentType="application/vnd.openxmlformats-officedocument.presentationml.notesSlide+xml"/>
  <Override PartName="/ppt/tags/tag32.xml" ContentType="application/vnd.openxmlformats-officedocument.presentationml.tags+xml"/>
  <Override PartName="/ppt/notesSlides/notesSlide31.xml" ContentType="application/vnd.openxmlformats-officedocument.presentationml.notesSlide+xml"/>
  <Override PartName="/ppt/tags/tag33.xml" ContentType="application/vnd.openxmlformats-officedocument.presentationml.tags+xml"/>
  <Override PartName="/ppt/notesSlides/notesSlide32.xml" ContentType="application/vnd.openxmlformats-officedocument.presentationml.notesSlide+xml"/>
  <Override PartName="/ppt/tags/tag34.xml" ContentType="application/vnd.openxmlformats-officedocument.presentationml.tags+xml"/>
  <Override PartName="/ppt/notesSlides/notesSlide33.xml" ContentType="application/vnd.openxmlformats-officedocument.presentationml.notesSlide+xml"/>
  <Override PartName="/ppt/tags/tag35.xml" ContentType="application/vnd.openxmlformats-officedocument.presentationml.tags+xml"/>
  <Override PartName="/ppt/notesSlides/notesSlide34.xml" ContentType="application/vnd.openxmlformats-officedocument.presentationml.notesSlide+xml"/>
  <Override PartName="/ppt/tags/tag36.xml" ContentType="application/vnd.openxmlformats-officedocument.presentationml.tags+xml"/>
  <Override PartName="/ppt/notesSlides/notesSlide35.xml" ContentType="application/vnd.openxmlformats-officedocument.presentationml.notesSlide+xml"/>
  <Override PartName="/ppt/tags/tag37.xml" ContentType="application/vnd.openxmlformats-officedocument.presentationml.tags+xml"/>
  <Override PartName="/ppt/notesSlides/notesSlide36.xml" ContentType="application/vnd.openxmlformats-officedocument.presentationml.notesSlide+xml"/>
  <Override PartName="/ppt/tags/tag38.xml" ContentType="application/vnd.openxmlformats-officedocument.presentationml.tags+xml"/>
  <Override PartName="/ppt/notesSlides/notesSlide37.xml" ContentType="application/vnd.openxmlformats-officedocument.presentationml.notesSlide+xml"/>
  <Override PartName="/ppt/tags/tag39.xml" ContentType="application/vnd.openxmlformats-officedocument.presentationml.tags+xml"/>
  <Override PartName="/ppt/notesSlides/notesSlide38.xml" ContentType="application/vnd.openxmlformats-officedocument.presentationml.notesSlide+xml"/>
  <Override PartName="/ppt/tags/tag40.xml" ContentType="application/vnd.openxmlformats-officedocument.presentationml.tags+xml"/>
  <Override PartName="/ppt/notesSlides/notesSlide39.xml" ContentType="application/vnd.openxmlformats-officedocument.presentationml.notesSlide+xml"/>
  <Override PartName="/ppt/tags/tag41.xml" ContentType="application/vnd.openxmlformats-officedocument.presentationml.tags+xml"/>
  <Override PartName="/ppt/notesSlides/notesSlide40.xml" ContentType="application/vnd.openxmlformats-officedocument.presentationml.notesSlide+xml"/>
  <Override PartName="/ppt/tags/tag42.xml" ContentType="application/vnd.openxmlformats-officedocument.presentationml.tags+xml"/>
  <Override PartName="/ppt/notesSlides/notesSlide41.xml" ContentType="application/vnd.openxmlformats-officedocument.presentationml.notesSlide+xml"/>
  <Override PartName="/ppt/tags/tag43.xml" ContentType="application/vnd.openxmlformats-officedocument.presentationml.tags+xml"/>
  <Override PartName="/ppt/notesSlides/notesSlide42.xml" ContentType="application/vnd.openxmlformats-officedocument.presentationml.notesSlide+xml"/>
  <Override PartName="/ppt/tags/tag44.xml" ContentType="application/vnd.openxmlformats-officedocument.presentationml.tags+xml"/>
  <Override PartName="/ppt/notesSlides/notesSlide43.xml" ContentType="application/vnd.openxmlformats-officedocument.presentationml.notesSlide+xml"/>
  <Override PartName="/ppt/tags/tag45.xml" ContentType="application/vnd.openxmlformats-officedocument.presentationml.tags+xml"/>
  <Override PartName="/ppt/notesSlides/notesSlide44.xml" ContentType="application/vnd.openxmlformats-officedocument.presentationml.notesSlide+xml"/>
  <Override PartName="/ppt/tags/tag46.xml" ContentType="application/vnd.openxmlformats-officedocument.presentationml.tags+xml"/>
  <Override PartName="/ppt/notesSlides/notesSlide45.xml" ContentType="application/vnd.openxmlformats-officedocument.presentationml.notesSlide+xml"/>
  <Override PartName="/ppt/tags/tag47.xml" ContentType="application/vnd.openxmlformats-officedocument.presentationml.tags+xml"/>
  <Override PartName="/ppt/notesSlides/notesSlide46.xml" ContentType="application/vnd.openxmlformats-officedocument.presentationml.notesSlide+xml"/>
  <Override PartName="/ppt/tags/tag48.xml" ContentType="application/vnd.openxmlformats-officedocument.presentationml.tags+xml"/>
  <Override PartName="/ppt/notesSlides/notesSlide47.xml" ContentType="application/vnd.openxmlformats-officedocument.presentationml.notesSlide+xml"/>
  <Override PartName="/ppt/tags/tag49.xml" ContentType="application/vnd.openxmlformats-officedocument.presentationml.tags+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50"/>
  </p:notesMasterIdLst>
  <p:sldIdLst>
    <p:sldId id="256" r:id="rId2"/>
    <p:sldId id="257" r:id="rId3"/>
    <p:sldId id="263" r:id="rId4"/>
    <p:sldId id="264" r:id="rId5"/>
    <p:sldId id="265" r:id="rId6"/>
    <p:sldId id="266" r:id="rId7"/>
    <p:sldId id="267" r:id="rId8"/>
    <p:sldId id="268" r:id="rId9"/>
    <p:sldId id="269" r:id="rId10"/>
    <p:sldId id="270" r:id="rId11"/>
    <p:sldId id="271" r:id="rId12"/>
    <p:sldId id="272" r:id="rId13"/>
    <p:sldId id="273" r:id="rId14"/>
    <p:sldId id="274" r:id="rId15"/>
    <p:sldId id="275" r:id="rId16"/>
    <p:sldId id="276" r:id="rId17"/>
    <p:sldId id="277" r:id="rId18"/>
    <p:sldId id="278" r:id="rId19"/>
    <p:sldId id="279" r:id="rId20"/>
    <p:sldId id="280" r:id="rId21"/>
    <p:sldId id="281" r:id="rId22"/>
    <p:sldId id="282" r:id="rId23"/>
    <p:sldId id="283" r:id="rId24"/>
    <p:sldId id="284" r:id="rId25"/>
    <p:sldId id="285" r:id="rId26"/>
    <p:sldId id="286" r:id="rId27"/>
    <p:sldId id="287" r:id="rId28"/>
    <p:sldId id="288" r:id="rId29"/>
    <p:sldId id="289" r:id="rId30"/>
    <p:sldId id="290" r:id="rId31"/>
    <p:sldId id="291" r:id="rId32"/>
    <p:sldId id="292" r:id="rId33"/>
    <p:sldId id="293" r:id="rId34"/>
    <p:sldId id="294" r:id="rId35"/>
    <p:sldId id="295" r:id="rId36"/>
    <p:sldId id="296" r:id="rId37"/>
    <p:sldId id="297" r:id="rId38"/>
    <p:sldId id="298" r:id="rId39"/>
    <p:sldId id="299" r:id="rId40"/>
    <p:sldId id="300" r:id="rId41"/>
    <p:sldId id="301" r:id="rId42"/>
    <p:sldId id="302" r:id="rId43"/>
    <p:sldId id="303" r:id="rId44"/>
    <p:sldId id="304" r:id="rId45"/>
    <p:sldId id="305" r:id="rId46"/>
    <p:sldId id="306" r:id="rId47"/>
    <p:sldId id="307" r:id="rId48"/>
    <p:sldId id="509" r:id="rId49"/>
  </p:sldIdLst>
  <p:sldSz cx="18288000" cy="10287000"/>
  <p:notesSz cx="6858000" cy="9144000"/>
  <p:embeddedFontLst>
    <p:embeddedFont>
      <p:font typeface="Overlock" panose="02000506030000020004" charset="0"/>
      <p:regular r:id="rId51"/>
      <p:bold r:id="rId52"/>
      <p:italic r:id="rId53"/>
      <p:boldItalic r:id="rId54"/>
    </p:embeddedFont>
    <p:embeddedFont>
      <p:font typeface="Calibri" panose="020F0502020204030204" pitchFamily="34" charset="0"/>
      <p:regular r:id="rId55"/>
      <p:bold r:id="rId56"/>
      <p:italic r:id="rId57"/>
      <p:boldItalic r:id="rId58"/>
    </p:embeddedFont>
    <p:embeddedFont>
      <p:font typeface="Suranna" panose="02000600000000000000" charset="0"/>
      <p:regular r:id="rId59"/>
    </p:embeddedFont>
    <p:embeddedFont>
      <p:font typeface="Corbel" panose="020B0503020204020204" pitchFamily="34" charset="0"/>
      <p:regular r:id="rId60"/>
      <p:bold r:id="rId61"/>
      <p:italic r:id="rId62"/>
      <p:boldItalic r:id="rId63"/>
    </p:embeddedFont>
  </p:embeddedFontLst>
  <p:custDataLst>
    <p:tags r:id="rId64"/>
  </p:custData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GoogleSlidesCustomDataVersion2">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70" roundtripDataSignature="AMtx7mikY/Y+PNR4hIav2bmwGzxavxFq4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44" d="100"/>
          <a:sy n="44" d="100"/>
        </p:scale>
        <p:origin x="780" y="6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font" Target="fonts/font13.fntdata"/><Relationship Id="rId7" Type="http://schemas.openxmlformats.org/officeDocument/2006/relationships/slide" Target="slides/slide6.xml"/><Relationship Id="rId71"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font" Target="fonts/font3.fntdata"/><Relationship Id="rId58" Type="http://schemas.openxmlformats.org/officeDocument/2006/relationships/font" Target="fonts/font8.fntdata"/><Relationship Id="rId74" Type="http://schemas.openxmlformats.org/officeDocument/2006/relationships/tableStyles" Target="tableStyles.xml"/><Relationship Id="rId5" Type="http://schemas.openxmlformats.org/officeDocument/2006/relationships/slide" Target="slides/slide4.xml"/><Relationship Id="rId61" Type="http://schemas.openxmlformats.org/officeDocument/2006/relationships/font" Target="fonts/font11.fntdata"/><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font" Target="fonts/font6.fntdata"/><Relationship Id="rId64" Type="http://schemas.openxmlformats.org/officeDocument/2006/relationships/tags" Target="tags/tag1.xml"/><Relationship Id="rId8" Type="http://schemas.openxmlformats.org/officeDocument/2006/relationships/slide" Target="slides/slide7.xml"/><Relationship Id="rId51" Type="http://schemas.openxmlformats.org/officeDocument/2006/relationships/font" Target="fonts/font1.fntdata"/><Relationship Id="rId72" Type="http://schemas.openxmlformats.org/officeDocument/2006/relationships/viewProps" Target="viewProps.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font" Target="fonts/font9.fntdata"/><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font" Target="fonts/font4.fntdata"/><Relationship Id="rId62" Type="http://schemas.openxmlformats.org/officeDocument/2006/relationships/font" Target="fonts/font12.fntdata"/><Relationship Id="rId70" Type="http://customschemas.google.com/relationships/presentationmetadata" Target="metadata"/><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font" Target="fonts/font7.fntdata"/><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font" Target="fonts/font2.fntdata"/><Relationship Id="rId60" Type="http://schemas.openxmlformats.org/officeDocument/2006/relationships/font" Target="fonts/font10.fntdata"/><Relationship Id="rId73"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notesMaster" Target="notesMasters/notesMaster1.xml"/><Relationship Id="rId55" Type="http://schemas.openxmlformats.org/officeDocument/2006/relationships/font" Target="fonts/font5.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8788"/>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8788"/>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8787"/>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86" name="Google Shape;86;p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5"/>
        <p:cNvGrpSpPr/>
        <p:nvPr/>
      </p:nvGrpSpPr>
      <p:grpSpPr>
        <a:xfrm>
          <a:off x="0" y="0"/>
          <a:ext cx="0" cy="0"/>
          <a:chOff x="0" y="0"/>
          <a:chExt cx="0" cy="0"/>
        </a:xfrm>
      </p:grpSpPr>
      <p:sp>
        <p:nvSpPr>
          <p:cNvPr id="316" name="Google Shape;316;p15: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7" name="Google Shape;317;p1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8"/>
        <p:cNvGrpSpPr/>
        <p:nvPr/>
      </p:nvGrpSpPr>
      <p:grpSpPr>
        <a:xfrm>
          <a:off x="0" y="0"/>
          <a:ext cx="0" cy="0"/>
          <a:chOff x="0" y="0"/>
          <a:chExt cx="0" cy="0"/>
        </a:xfrm>
      </p:grpSpPr>
      <p:sp>
        <p:nvSpPr>
          <p:cNvPr id="329" name="Google Shape;329;p16: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0" name="Google Shape;330;p1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5"/>
        <p:cNvGrpSpPr/>
        <p:nvPr/>
      </p:nvGrpSpPr>
      <p:grpSpPr>
        <a:xfrm>
          <a:off x="0" y="0"/>
          <a:ext cx="0" cy="0"/>
          <a:chOff x="0" y="0"/>
          <a:chExt cx="0" cy="0"/>
        </a:xfrm>
      </p:grpSpPr>
      <p:sp>
        <p:nvSpPr>
          <p:cNvPr id="336" name="Google Shape;336;p17: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37" name="Google Shape;337;p1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7"/>
        <p:cNvGrpSpPr/>
        <p:nvPr/>
      </p:nvGrpSpPr>
      <p:grpSpPr>
        <a:xfrm>
          <a:off x="0" y="0"/>
          <a:ext cx="0" cy="0"/>
          <a:chOff x="0" y="0"/>
          <a:chExt cx="0" cy="0"/>
        </a:xfrm>
      </p:grpSpPr>
      <p:sp>
        <p:nvSpPr>
          <p:cNvPr id="348" name="Google Shape;348;p1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9" name="Google Shape;349;p1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0" name="Google Shape;350;p1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1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57" name="Google Shape;357;p1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7"/>
        <p:cNvGrpSpPr/>
        <p:nvPr/>
      </p:nvGrpSpPr>
      <p:grpSpPr>
        <a:xfrm>
          <a:off x="0" y="0"/>
          <a:ext cx="0" cy="0"/>
          <a:chOff x="0" y="0"/>
          <a:chExt cx="0" cy="0"/>
        </a:xfrm>
      </p:grpSpPr>
      <p:sp>
        <p:nvSpPr>
          <p:cNvPr id="368" name="Google Shape;368;p2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69" name="Google Shape;369;p2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4"/>
        <p:cNvGrpSpPr/>
        <p:nvPr/>
      </p:nvGrpSpPr>
      <p:grpSpPr>
        <a:xfrm>
          <a:off x="0" y="0"/>
          <a:ext cx="0" cy="0"/>
          <a:chOff x="0" y="0"/>
          <a:chExt cx="0" cy="0"/>
        </a:xfrm>
      </p:grpSpPr>
      <p:sp>
        <p:nvSpPr>
          <p:cNvPr id="375" name="Google Shape;375;p2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76" name="Google Shape;376;p2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6"/>
        <p:cNvGrpSpPr/>
        <p:nvPr/>
      </p:nvGrpSpPr>
      <p:grpSpPr>
        <a:xfrm>
          <a:off x="0" y="0"/>
          <a:ext cx="0" cy="0"/>
          <a:chOff x="0" y="0"/>
          <a:chExt cx="0" cy="0"/>
        </a:xfrm>
      </p:grpSpPr>
      <p:sp>
        <p:nvSpPr>
          <p:cNvPr id="387" name="Google Shape;387;p2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88" name="Google Shape;388;p2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1"/>
        <p:cNvGrpSpPr/>
        <p:nvPr/>
      </p:nvGrpSpPr>
      <p:grpSpPr>
        <a:xfrm>
          <a:off x="0" y="0"/>
          <a:ext cx="0" cy="0"/>
          <a:chOff x="0" y="0"/>
          <a:chExt cx="0" cy="0"/>
        </a:xfrm>
      </p:grpSpPr>
      <p:sp>
        <p:nvSpPr>
          <p:cNvPr id="402" name="Google Shape;402;p2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403" name="Google Shape;403;p2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5"/>
        <p:cNvGrpSpPr/>
        <p:nvPr/>
      </p:nvGrpSpPr>
      <p:grpSpPr>
        <a:xfrm>
          <a:off x="0" y="0"/>
          <a:ext cx="0" cy="0"/>
          <a:chOff x="0" y="0"/>
          <a:chExt cx="0" cy="0"/>
        </a:xfrm>
      </p:grpSpPr>
      <p:sp>
        <p:nvSpPr>
          <p:cNvPr id="436" name="Google Shape;436;p2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7" name="Google Shape;437;p2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a:t>
            </a:r>
            <a:r>
              <a:rPr lang="en-US" sz="1800">
                <a:solidFill>
                  <a:srgbClr val="000000"/>
                </a:solidFill>
                <a:latin typeface="Times New Roman"/>
                <a:ea typeface="Times New Roman"/>
                <a:cs typeface="Times New Roman"/>
                <a:sym typeface="Times New Roman"/>
              </a:rPr>
              <a:t> Ask pupils to pay attention to the stress marks on the key words </a:t>
            </a:r>
            <a:r>
              <a:rPr lang="en-US" sz="1800" i="1">
                <a:solidFill>
                  <a:srgbClr val="000000"/>
                </a:solidFill>
                <a:latin typeface="Times New Roman"/>
                <a:ea typeface="Times New Roman"/>
                <a:cs typeface="Times New Roman"/>
                <a:sym typeface="Times New Roman"/>
              </a:rPr>
              <a:t>What</a:t>
            </a:r>
            <a:r>
              <a:rPr lang="en-US" sz="1800">
                <a:solidFill>
                  <a:srgbClr val="000000"/>
                </a:solidFill>
                <a:latin typeface="Times New Roman"/>
                <a:ea typeface="Times New Roman"/>
                <a:cs typeface="Times New Roman"/>
                <a:sym typeface="Times New Roman"/>
              </a:rPr>
              <a:t> and matter in the sentence </a:t>
            </a:r>
            <a:r>
              <a:rPr lang="en-US" sz="1800" i="1">
                <a:solidFill>
                  <a:srgbClr val="000000"/>
                </a:solidFill>
                <a:latin typeface="Times New Roman"/>
                <a:ea typeface="Times New Roman"/>
                <a:cs typeface="Times New Roman"/>
                <a:sym typeface="Times New Roman"/>
              </a:rPr>
              <a:t>What’s the matter?</a:t>
            </a:r>
            <a:r>
              <a:rPr lang="en-US" sz="1800">
                <a:solidFill>
                  <a:srgbClr val="000000"/>
                </a:solidFill>
                <a:latin typeface="Times New Roman"/>
                <a:ea typeface="Times New Roman"/>
                <a:cs typeface="Times New Roman"/>
                <a:sym typeface="Times New Roman"/>
              </a:rPr>
              <a:t> </a:t>
            </a:r>
            <a:endParaRPr/>
          </a:p>
        </p:txBody>
      </p:sp>
      <p:sp>
        <p:nvSpPr>
          <p:cNvPr id="438" name="Google Shape;438;p2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9"/>
        <p:cNvGrpSpPr/>
        <p:nvPr/>
      </p:nvGrpSpPr>
      <p:grpSpPr>
        <a:xfrm>
          <a:off x="0" y="0"/>
          <a:ext cx="0" cy="0"/>
          <a:chOff x="0" y="0"/>
          <a:chExt cx="0" cy="0"/>
        </a:xfrm>
      </p:grpSpPr>
      <p:sp>
        <p:nvSpPr>
          <p:cNvPr id="90" name="Google Shape;90;p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1" name="Google Shape;91;p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3"/>
        <p:cNvGrpSpPr/>
        <p:nvPr/>
      </p:nvGrpSpPr>
      <p:grpSpPr>
        <a:xfrm>
          <a:off x="0" y="0"/>
          <a:ext cx="0" cy="0"/>
          <a:chOff x="0" y="0"/>
          <a:chExt cx="0" cy="0"/>
        </a:xfrm>
      </p:grpSpPr>
      <p:sp>
        <p:nvSpPr>
          <p:cNvPr id="454" name="Google Shape;454;p2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5" name="Google Shape;455;p2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Have them listen to the recording and repeat the sentence until they feel confident. Correct their pronunciation if necessary.</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56" name="Google Shape;456;p2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2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2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a:t>
            </a:r>
            <a:r>
              <a:rPr lang="en-US" sz="1800">
                <a:solidFill>
                  <a:srgbClr val="000000"/>
                </a:solidFill>
                <a:latin typeface="Times New Roman"/>
                <a:ea typeface="Times New Roman"/>
                <a:cs typeface="Times New Roman"/>
                <a:sym typeface="Times New Roman"/>
              </a:rPr>
              <a:t> Repeat the procedure with the second sentence.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75" name="Google Shape;475;p2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90"/>
        <p:cNvGrpSpPr/>
        <p:nvPr/>
      </p:nvGrpSpPr>
      <p:grpSpPr>
        <a:xfrm>
          <a:off x="0" y="0"/>
          <a:ext cx="0" cy="0"/>
          <a:chOff x="0" y="0"/>
          <a:chExt cx="0" cy="0"/>
        </a:xfrm>
      </p:grpSpPr>
      <p:sp>
        <p:nvSpPr>
          <p:cNvPr id="491" name="Google Shape;491;p2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92" name="Google Shape;492;p2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a:t>
            </a:r>
            <a:r>
              <a:rPr lang="en-US" sz="1800">
                <a:solidFill>
                  <a:srgbClr val="000000"/>
                </a:solidFill>
                <a:latin typeface="Times New Roman"/>
                <a:ea typeface="Times New Roman"/>
                <a:cs typeface="Times New Roman"/>
                <a:sym typeface="Times New Roman"/>
              </a:rPr>
              <a:t> Repeat the procedure with the second sentence. </a:t>
            </a: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493" name="Google Shape;493;p2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9"/>
        <p:cNvGrpSpPr/>
        <p:nvPr/>
      </p:nvGrpSpPr>
      <p:grpSpPr>
        <a:xfrm>
          <a:off x="0" y="0"/>
          <a:ext cx="0" cy="0"/>
          <a:chOff x="0" y="0"/>
          <a:chExt cx="0" cy="0"/>
        </a:xfrm>
      </p:grpSpPr>
      <p:sp>
        <p:nvSpPr>
          <p:cNvPr id="510" name="Google Shape;510;p2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11" name="Google Shape;511;p2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a:t>
            </a:r>
            <a:r>
              <a:rPr lang="en-US" sz="1800">
                <a:solidFill>
                  <a:srgbClr val="000000"/>
                </a:solidFill>
                <a:latin typeface="Times New Roman"/>
                <a:ea typeface="Times New Roman"/>
                <a:cs typeface="Times New Roman"/>
                <a:sym typeface="Times New Roman"/>
              </a:rPr>
              <a:t> Give pupils a time limit to practise saying the sentences in pairs or groups. Go round the class and give corrections when necessary. Invite some pupils to say the sentence, give feedback and correction when necessary.</a:t>
            </a:r>
            <a:endParaRPr/>
          </a:p>
        </p:txBody>
      </p:sp>
      <p:sp>
        <p:nvSpPr>
          <p:cNvPr id="512" name="Google Shape;512;p2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31"/>
        <p:cNvGrpSpPr/>
        <p:nvPr/>
      </p:nvGrpSpPr>
      <p:grpSpPr>
        <a:xfrm>
          <a:off x="0" y="0"/>
          <a:ext cx="0" cy="0"/>
          <a:chOff x="0" y="0"/>
          <a:chExt cx="0" cy="0"/>
        </a:xfrm>
      </p:grpSpPr>
      <p:sp>
        <p:nvSpPr>
          <p:cNvPr id="532" name="Google Shape;532;p2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33" name="Google Shape;533;p2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41"/>
        <p:cNvGrpSpPr/>
        <p:nvPr/>
      </p:nvGrpSpPr>
      <p:grpSpPr>
        <a:xfrm>
          <a:off x="0" y="0"/>
          <a:ext cx="0" cy="0"/>
          <a:chOff x="0" y="0"/>
          <a:chExt cx="0" cy="0"/>
        </a:xfrm>
      </p:grpSpPr>
      <p:sp>
        <p:nvSpPr>
          <p:cNvPr id="542" name="Google Shape;542;p3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543" name="Google Shape;543;p3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75"/>
        <p:cNvGrpSpPr/>
        <p:nvPr/>
      </p:nvGrpSpPr>
      <p:grpSpPr>
        <a:xfrm>
          <a:off x="0" y="0"/>
          <a:ext cx="0" cy="0"/>
          <a:chOff x="0" y="0"/>
          <a:chExt cx="0" cy="0"/>
        </a:xfrm>
      </p:grpSpPr>
      <p:sp>
        <p:nvSpPr>
          <p:cNvPr id="576" name="Google Shape;576;p3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77" name="Google Shape;577;p3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read Question 1 and guess the words that can carry sentence stress. </a:t>
            </a:r>
            <a:endParaRPr/>
          </a:p>
        </p:txBody>
      </p:sp>
      <p:sp>
        <p:nvSpPr>
          <p:cNvPr id="578" name="Google Shape;578;p3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91"/>
        <p:cNvGrpSpPr/>
        <p:nvPr/>
      </p:nvGrpSpPr>
      <p:grpSpPr>
        <a:xfrm>
          <a:off x="0" y="0"/>
          <a:ext cx="0" cy="0"/>
          <a:chOff x="0" y="0"/>
          <a:chExt cx="0" cy="0"/>
        </a:xfrm>
      </p:grpSpPr>
      <p:sp>
        <p:nvSpPr>
          <p:cNvPr id="592" name="Google Shape;592;p3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593" name="Google Shape;593;p3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a:solidFill>
                  <a:srgbClr val="000000"/>
                </a:solidFill>
                <a:latin typeface="Times New Roman"/>
                <a:ea typeface="Times New Roman"/>
                <a:cs typeface="Times New Roman"/>
                <a:sym typeface="Times New Roman"/>
              </a:rPr>
              <a:t>Explain that they have to listen to the recording and underline one more stressed word.</a:t>
            </a:r>
            <a:endParaRPr/>
          </a:p>
        </p:txBody>
      </p:sp>
      <p:sp>
        <p:nvSpPr>
          <p:cNvPr id="594" name="Google Shape;594;p3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10"/>
        <p:cNvGrpSpPr/>
        <p:nvPr/>
      </p:nvGrpSpPr>
      <p:grpSpPr>
        <a:xfrm>
          <a:off x="0" y="0"/>
          <a:ext cx="0" cy="0"/>
          <a:chOff x="0" y="0"/>
          <a:chExt cx="0" cy="0"/>
        </a:xfrm>
      </p:grpSpPr>
      <p:sp>
        <p:nvSpPr>
          <p:cNvPr id="611" name="Google Shape;611;p3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12" name="Google Shape;612;p3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13" name="Google Shape;613;p3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27"/>
        <p:cNvGrpSpPr/>
        <p:nvPr/>
      </p:nvGrpSpPr>
      <p:grpSpPr>
        <a:xfrm>
          <a:off x="0" y="0"/>
          <a:ext cx="0" cy="0"/>
          <a:chOff x="0" y="0"/>
          <a:chExt cx="0" cy="0"/>
        </a:xfrm>
      </p:grpSpPr>
      <p:sp>
        <p:nvSpPr>
          <p:cNvPr id="628" name="Google Shape;628;p3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29" name="Google Shape;629;p3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30" name="Google Shape;630;p3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7"/>
        <p:cNvGrpSpPr/>
        <p:nvPr/>
      </p:nvGrpSpPr>
      <p:grpSpPr>
        <a:xfrm>
          <a:off x="0" y="0"/>
          <a:ext cx="0" cy="0"/>
          <a:chOff x="0" y="0"/>
          <a:chExt cx="0" cy="0"/>
        </a:xfrm>
      </p:grpSpPr>
      <p:sp>
        <p:nvSpPr>
          <p:cNvPr id="198" name="Google Shape;198;p8: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99" name="Google Shape;199;p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46"/>
        <p:cNvGrpSpPr/>
        <p:nvPr/>
      </p:nvGrpSpPr>
      <p:grpSpPr>
        <a:xfrm>
          <a:off x="0" y="0"/>
          <a:ext cx="0" cy="0"/>
          <a:chOff x="0" y="0"/>
          <a:chExt cx="0" cy="0"/>
        </a:xfrm>
      </p:grpSpPr>
      <p:sp>
        <p:nvSpPr>
          <p:cNvPr id="647" name="Google Shape;647;p3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48" name="Google Shape;648;p3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49" name="Google Shape;649;p3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62"/>
        <p:cNvGrpSpPr/>
        <p:nvPr/>
      </p:nvGrpSpPr>
      <p:grpSpPr>
        <a:xfrm>
          <a:off x="0" y="0"/>
          <a:ext cx="0" cy="0"/>
          <a:chOff x="0" y="0"/>
          <a:chExt cx="0" cy="0"/>
        </a:xfrm>
      </p:grpSpPr>
      <p:sp>
        <p:nvSpPr>
          <p:cNvPr id="663" name="Google Shape;663;p3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64" name="Google Shape;664;p3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65" name="Google Shape;665;p3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80"/>
        <p:cNvGrpSpPr/>
        <p:nvPr/>
      </p:nvGrpSpPr>
      <p:grpSpPr>
        <a:xfrm>
          <a:off x="0" y="0"/>
          <a:ext cx="0" cy="0"/>
          <a:chOff x="0" y="0"/>
          <a:chExt cx="0" cy="0"/>
        </a:xfrm>
      </p:grpSpPr>
      <p:sp>
        <p:nvSpPr>
          <p:cNvPr id="681" name="Google Shape;681;p3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82" name="Google Shape;682;p3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83" name="Google Shape;683;p3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6"/>
        <p:cNvGrpSpPr/>
        <p:nvPr/>
      </p:nvGrpSpPr>
      <p:grpSpPr>
        <a:xfrm>
          <a:off x="0" y="0"/>
          <a:ext cx="0" cy="0"/>
          <a:chOff x="0" y="0"/>
          <a:chExt cx="0" cy="0"/>
        </a:xfrm>
      </p:grpSpPr>
      <p:sp>
        <p:nvSpPr>
          <p:cNvPr id="697" name="Google Shape;697;p3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98" name="Google Shape;698;p3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Do the same with Questions 2 - 4. </a:t>
            </a:r>
            <a:endParaRPr/>
          </a:p>
        </p:txBody>
      </p:sp>
      <p:sp>
        <p:nvSpPr>
          <p:cNvPr id="699" name="Google Shape;699;p3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14"/>
        <p:cNvGrpSpPr/>
        <p:nvPr/>
      </p:nvGrpSpPr>
      <p:grpSpPr>
        <a:xfrm>
          <a:off x="0" y="0"/>
          <a:ext cx="0" cy="0"/>
          <a:chOff x="0" y="0"/>
          <a:chExt cx="0" cy="0"/>
        </a:xfrm>
      </p:grpSpPr>
      <p:sp>
        <p:nvSpPr>
          <p:cNvPr id="715" name="Google Shape;715;p3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16" name="Google Shape;716;p39: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rgbClr val="000000"/>
              </a:buClr>
              <a:buSzPts val="1800"/>
              <a:buFont typeface="Times New Roman"/>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Invite a few pupils to read the sentences in front of the class. Give corrections and feedback where necessary. </a:t>
            </a:r>
            <a:endParaRPr/>
          </a:p>
        </p:txBody>
      </p:sp>
      <p:sp>
        <p:nvSpPr>
          <p:cNvPr id="717" name="Google Shape;717;p39: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48"/>
        <p:cNvGrpSpPr/>
        <p:nvPr/>
      </p:nvGrpSpPr>
      <p:grpSpPr>
        <a:xfrm>
          <a:off x="0" y="0"/>
          <a:ext cx="0" cy="0"/>
          <a:chOff x="0" y="0"/>
          <a:chExt cx="0" cy="0"/>
        </a:xfrm>
      </p:grpSpPr>
      <p:sp>
        <p:nvSpPr>
          <p:cNvPr id="749" name="Google Shape;749;p4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50" name="Google Shape;750;p4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8"/>
        <p:cNvGrpSpPr/>
        <p:nvPr/>
      </p:nvGrpSpPr>
      <p:grpSpPr>
        <a:xfrm>
          <a:off x="0" y="0"/>
          <a:ext cx="0" cy="0"/>
          <a:chOff x="0" y="0"/>
          <a:chExt cx="0" cy="0"/>
        </a:xfrm>
      </p:grpSpPr>
      <p:sp>
        <p:nvSpPr>
          <p:cNvPr id="759" name="Google Shape;759;p4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760" name="Google Shape;760;p4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92"/>
        <p:cNvGrpSpPr/>
        <p:nvPr/>
      </p:nvGrpSpPr>
      <p:grpSpPr>
        <a:xfrm>
          <a:off x="0" y="0"/>
          <a:ext cx="0" cy="0"/>
          <a:chOff x="0" y="0"/>
          <a:chExt cx="0" cy="0"/>
        </a:xfrm>
      </p:grpSpPr>
      <p:sp>
        <p:nvSpPr>
          <p:cNvPr id="793" name="Google Shape;793;p4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794" name="Google Shape;794;p42: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Ask pupils to look at the pictures. They will be the boy and the girl. Then answer the question “What’s the matter?”.</a:t>
            </a:r>
            <a:endParaRPr/>
          </a:p>
        </p:txBody>
      </p:sp>
      <p:sp>
        <p:nvSpPr>
          <p:cNvPr id="795" name="Google Shape;795;p42: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06"/>
        <p:cNvGrpSpPr/>
        <p:nvPr/>
      </p:nvGrpSpPr>
      <p:grpSpPr>
        <a:xfrm>
          <a:off x="0" y="0"/>
          <a:ext cx="0" cy="0"/>
          <a:chOff x="0" y="0"/>
          <a:chExt cx="0" cy="0"/>
        </a:xfrm>
      </p:grpSpPr>
      <p:sp>
        <p:nvSpPr>
          <p:cNvPr id="807" name="Google Shape;807;p4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08" name="Google Shape;808;p43: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1: </a:t>
            </a:r>
            <a:r>
              <a:rPr lang="en-US" sz="1800">
                <a:solidFill>
                  <a:srgbClr val="000000"/>
                </a:solidFill>
                <a:latin typeface="Times New Roman"/>
                <a:ea typeface="Times New Roman"/>
                <a:cs typeface="Times New Roman"/>
                <a:sym typeface="Times New Roman"/>
              </a:rPr>
              <a:t>Have pupils scan the first verse of the chant. Draw their attention to the keywords in each sentence.</a:t>
            </a:r>
            <a:endParaRPr sz="1800">
              <a:latin typeface="Times New Roman"/>
              <a:ea typeface="Times New Roman"/>
              <a:cs typeface="Times New Roman"/>
              <a:sym typeface="Times New Roman"/>
            </a:endParaRPr>
          </a:p>
        </p:txBody>
      </p:sp>
      <p:sp>
        <p:nvSpPr>
          <p:cNvPr id="809" name="Google Shape;809;p43: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28"/>
        <p:cNvGrpSpPr/>
        <p:nvPr/>
      </p:nvGrpSpPr>
      <p:grpSpPr>
        <a:xfrm>
          <a:off x="0" y="0"/>
          <a:ext cx="0" cy="0"/>
          <a:chOff x="0" y="0"/>
          <a:chExt cx="0" cy="0"/>
        </a:xfrm>
      </p:grpSpPr>
      <p:sp>
        <p:nvSpPr>
          <p:cNvPr id="829" name="Google Shape;829;p4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30" name="Google Shape;830;p4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2: </a:t>
            </a:r>
            <a:r>
              <a:rPr lang="en-US" sz="1800">
                <a:solidFill>
                  <a:srgbClr val="000000"/>
                </a:solidFill>
                <a:latin typeface="Times New Roman"/>
                <a:ea typeface="Times New Roman"/>
                <a:cs typeface="Times New Roman"/>
                <a:sym typeface="Times New Roman"/>
              </a:rPr>
              <a:t>Play the recording and ask pupils to listen and repeat the first verse, line by line. Show them how to chant and clap their hands.</a:t>
            </a:r>
            <a:endParaRPr sz="1800">
              <a:latin typeface="Times New Roman"/>
              <a:ea typeface="Times New Roman"/>
              <a:cs typeface="Times New Roman"/>
              <a:sym typeface="Times New Roman"/>
            </a:endParaRPr>
          </a:p>
        </p:txBody>
      </p:sp>
      <p:sp>
        <p:nvSpPr>
          <p:cNvPr id="831" name="Google Shape;831;p4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
        <p:cNvGrpSpPr/>
        <p:nvPr/>
      </p:nvGrpSpPr>
      <p:grpSpPr>
        <a:xfrm>
          <a:off x="0" y="0"/>
          <a:ext cx="0" cy="0"/>
          <a:chOff x="0" y="0"/>
          <a:chExt cx="0" cy="0"/>
        </a:xfrm>
      </p:grpSpPr>
      <p:sp>
        <p:nvSpPr>
          <p:cNvPr id="226" name="Google Shape;226;p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27" name="Google Shape;227;p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57"/>
        <p:cNvGrpSpPr/>
        <p:nvPr/>
      </p:nvGrpSpPr>
      <p:grpSpPr>
        <a:xfrm>
          <a:off x="0" y="0"/>
          <a:ext cx="0" cy="0"/>
          <a:chOff x="0" y="0"/>
          <a:chExt cx="0" cy="0"/>
        </a:xfrm>
      </p:grpSpPr>
      <p:sp>
        <p:nvSpPr>
          <p:cNvPr id="858" name="Google Shape;858;p45: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59" name="Google Shape;859;p45: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3: </a:t>
            </a:r>
            <a:r>
              <a:rPr lang="en-US" sz="1800">
                <a:solidFill>
                  <a:srgbClr val="000000"/>
                </a:solidFill>
                <a:latin typeface="Times New Roman"/>
                <a:ea typeface="Times New Roman"/>
                <a:cs typeface="Times New Roman"/>
                <a:sym typeface="Times New Roman"/>
              </a:rPr>
              <a:t>Play the recording of the whole verse again for pupils to do choral and individual repetition. Give corrections and feedback where necessary.</a:t>
            </a:r>
            <a:endParaRPr sz="1800">
              <a:latin typeface="Times New Roman"/>
              <a:ea typeface="Times New Roman"/>
              <a:cs typeface="Times New Roman"/>
              <a:sym typeface="Times New Roman"/>
            </a:endParaRPr>
          </a:p>
        </p:txBody>
      </p:sp>
      <p:sp>
        <p:nvSpPr>
          <p:cNvPr id="860" name="Google Shape;860;p45: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83"/>
        <p:cNvGrpSpPr/>
        <p:nvPr/>
      </p:nvGrpSpPr>
      <p:grpSpPr>
        <a:xfrm>
          <a:off x="0" y="0"/>
          <a:ext cx="0" cy="0"/>
          <a:chOff x="0" y="0"/>
          <a:chExt cx="0" cy="0"/>
        </a:xfrm>
      </p:grpSpPr>
      <p:sp>
        <p:nvSpPr>
          <p:cNvPr id="884" name="Google Shape;884;p46: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85" name="Google Shape;885;p46: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886" name="Google Shape;886;p46: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05"/>
        <p:cNvGrpSpPr/>
        <p:nvPr/>
      </p:nvGrpSpPr>
      <p:grpSpPr>
        <a:xfrm>
          <a:off x="0" y="0"/>
          <a:ext cx="0" cy="0"/>
          <a:chOff x="0" y="0"/>
          <a:chExt cx="0" cy="0"/>
        </a:xfrm>
      </p:grpSpPr>
      <p:sp>
        <p:nvSpPr>
          <p:cNvPr id="906" name="Google Shape;906;p47: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07" name="Google Shape;907;p47: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908" name="Google Shape;908;p47: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4"/>
        <p:cNvGrpSpPr/>
        <p:nvPr/>
      </p:nvGrpSpPr>
      <p:grpSpPr>
        <a:xfrm>
          <a:off x="0" y="0"/>
          <a:ext cx="0" cy="0"/>
          <a:chOff x="0" y="0"/>
          <a:chExt cx="0" cy="0"/>
        </a:xfrm>
      </p:grpSpPr>
      <p:sp>
        <p:nvSpPr>
          <p:cNvPr id="935" name="Google Shape;935;p48: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936" name="Google Shape;936;p48: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1270" marR="0" lvl="0" indent="-1270" algn="just" rtl="0">
              <a:spcBef>
                <a:spcPts val="0"/>
              </a:spcBef>
              <a:spcAft>
                <a:spcPts val="0"/>
              </a:spcAft>
              <a:buNone/>
            </a:pPr>
            <a:r>
              <a:rPr lang="en-US" sz="1800" b="1">
                <a:solidFill>
                  <a:srgbClr val="000000"/>
                </a:solidFill>
                <a:latin typeface="Times New Roman"/>
                <a:ea typeface="Times New Roman"/>
                <a:cs typeface="Times New Roman"/>
                <a:sym typeface="Times New Roman"/>
              </a:rPr>
              <a:t>Step 4: </a:t>
            </a:r>
            <a:r>
              <a:rPr lang="en-US" sz="1800">
                <a:solidFill>
                  <a:srgbClr val="000000"/>
                </a:solidFill>
                <a:latin typeface="Times New Roman"/>
                <a:ea typeface="Times New Roman"/>
                <a:cs typeface="Times New Roman"/>
                <a:sym typeface="Times New Roman"/>
              </a:rPr>
              <a:t>Repeat </a:t>
            </a:r>
            <a:r>
              <a:rPr lang="en-US" sz="1800" b="1">
                <a:solidFill>
                  <a:srgbClr val="000000"/>
                </a:solidFill>
                <a:latin typeface="Times New Roman"/>
                <a:ea typeface="Times New Roman"/>
                <a:cs typeface="Times New Roman"/>
                <a:sym typeface="Times New Roman"/>
              </a:rPr>
              <a:t>Steps 1 </a:t>
            </a:r>
            <a:r>
              <a:rPr lang="en-US" sz="1800">
                <a:solidFill>
                  <a:srgbClr val="000000"/>
                </a:solidFill>
                <a:latin typeface="Times New Roman"/>
                <a:ea typeface="Times New Roman"/>
                <a:cs typeface="Times New Roman"/>
                <a:sym typeface="Times New Roman"/>
              </a:rPr>
              <a:t>to </a:t>
            </a:r>
            <a:r>
              <a:rPr lang="en-US" sz="1800" b="1">
                <a:solidFill>
                  <a:srgbClr val="000000"/>
                </a:solidFill>
                <a:latin typeface="Times New Roman"/>
                <a:ea typeface="Times New Roman"/>
                <a:cs typeface="Times New Roman"/>
                <a:sym typeface="Times New Roman"/>
              </a:rPr>
              <a:t>3 </a:t>
            </a:r>
            <a:r>
              <a:rPr lang="en-US" sz="1800">
                <a:solidFill>
                  <a:srgbClr val="000000"/>
                </a:solidFill>
                <a:latin typeface="Times New Roman"/>
                <a:ea typeface="Times New Roman"/>
                <a:cs typeface="Times New Roman"/>
                <a:sym typeface="Times New Roman"/>
              </a:rPr>
              <a:t>for the second verse of the chant. Draw pupils’ attention to the keywords in each sentence. </a:t>
            </a:r>
            <a:endParaRPr sz="1800">
              <a:latin typeface="Times New Roman"/>
              <a:ea typeface="Times New Roman"/>
              <a:cs typeface="Times New Roman"/>
              <a:sym typeface="Times New Roman"/>
            </a:endParaRPr>
          </a:p>
        </p:txBody>
      </p:sp>
      <p:sp>
        <p:nvSpPr>
          <p:cNvPr id="937" name="Google Shape;937;p48: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43</a:t>
            </a:fld>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49: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62" name="Google Shape;962;p49: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0"/>
        <p:cNvGrpSpPr/>
        <p:nvPr/>
      </p:nvGrpSpPr>
      <p:grpSpPr>
        <a:xfrm>
          <a:off x="0" y="0"/>
          <a:ext cx="0" cy="0"/>
          <a:chOff x="0" y="0"/>
          <a:chExt cx="0" cy="0"/>
        </a:xfrm>
      </p:grpSpPr>
      <p:sp>
        <p:nvSpPr>
          <p:cNvPr id="971" name="Google Shape;971;p5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972" name="Google Shape;972;p5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4"/>
        <p:cNvGrpSpPr/>
        <p:nvPr/>
      </p:nvGrpSpPr>
      <p:grpSpPr>
        <a:xfrm>
          <a:off x="0" y="0"/>
          <a:ext cx="0" cy="0"/>
          <a:chOff x="0" y="0"/>
          <a:chExt cx="0" cy="0"/>
        </a:xfrm>
      </p:grpSpPr>
      <p:sp>
        <p:nvSpPr>
          <p:cNvPr id="1005" name="Google Shape;1005;p5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006" name="Google Shape;1006;p51: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Stick the cards on the board. Ask pupils to say the words related to the cards (</a:t>
            </a:r>
            <a:r>
              <a:rPr lang="en-US" sz="1800" i="1">
                <a:solidFill>
                  <a:srgbClr val="000000"/>
                </a:solidFill>
                <a:latin typeface="Times New Roman"/>
                <a:ea typeface="Times New Roman"/>
                <a:cs typeface="Times New Roman"/>
                <a:sym typeface="Times New Roman"/>
              </a:rPr>
              <a:t>toothache, sore throat, headache, stomach ache</a:t>
            </a:r>
            <a:r>
              <a:rPr lang="en-US" sz="1800">
                <a:solidFill>
                  <a:srgbClr val="000000"/>
                </a:solidFill>
                <a:latin typeface="Times New Roman"/>
                <a:ea typeface="Times New Roman"/>
                <a:cs typeface="Times New Roman"/>
                <a:sym typeface="Times New Roman"/>
              </a:rPr>
              <a:t>).</a:t>
            </a:r>
            <a:endParaRPr sz="1800">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Hand out the cards to different pupils around the class. </a:t>
            </a:r>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Play the song </a:t>
            </a:r>
            <a:r>
              <a:rPr lang="en-US" sz="1800" i="1">
                <a:solidFill>
                  <a:srgbClr val="000000"/>
                </a:solidFill>
                <a:latin typeface="Times New Roman"/>
                <a:ea typeface="Times New Roman"/>
                <a:cs typeface="Times New Roman"/>
                <a:sym typeface="Times New Roman"/>
              </a:rPr>
              <a:t>“What’s the matter?” </a:t>
            </a:r>
            <a:r>
              <a:rPr lang="en-US" sz="1800">
                <a:solidFill>
                  <a:srgbClr val="000000"/>
                </a:solidFill>
                <a:latin typeface="Times New Roman"/>
                <a:ea typeface="Times New Roman"/>
                <a:cs typeface="Times New Roman"/>
                <a:sym typeface="Times New Roman"/>
              </a:rPr>
              <a:t>(Track 50). Ask pupils to pass the cards to the pupils next to them while the music is playing.</a:t>
            </a:r>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 Stop the music suddenly. Invite a few pupils to ask the questions </a:t>
            </a:r>
            <a:r>
              <a:rPr lang="en-US" sz="1800" i="1">
                <a:solidFill>
                  <a:srgbClr val="000000"/>
                </a:solidFill>
                <a:latin typeface="Times New Roman"/>
                <a:ea typeface="Times New Roman"/>
                <a:cs typeface="Times New Roman"/>
                <a:sym typeface="Times New Roman"/>
              </a:rPr>
              <a:t>“What’s the matter?”</a:t>
            </a:r>
            <a:r>
              <a:rPr lang="en-US" sz="1800">
                <a:solidFill>
                  <a:srgbClr val="000000"/>
                </a:solidFill>
                <a:latin typeface="Times New Roman"/>
                <a:ea typeface="Times New Roman"/>
                <a:cs typeface="Times New Roman"/>
                <a:sym typeface="Times New Roman"/>
              </a:rPr>
              <a:t>. Ask pupils who are holding the card to answer the questions, e.g. </a:t>
            </a:r>
            <a:r>
              <a:rPr lang="en-US" sz="1800" i="1">
                <a:solidFill>
                  <a:srgbClr val="000000"/>
                </a:solidFill>
                <a:latin typeface="Times New Roman"/>
                <a:ea typeface="Times New Roman"/>
                <a:cs typeface="Times New Roman"/>
                <a:sym typeface="Times New Roman"/>
              </a:rPr>
              <a:t>I have a toothache.</a:t>
            </a:r>
            <a:endParaRPr sz="1800" i="1">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Play the music again and repeat the activity.</a:t>
            </a:r>
            <a:endParaRPr sz="1800">
              <a:solidFill>
                <a:schemeClr val="dk1"/>
              </a:solidFill>
              <a:latin typeface="Times New Roman"/>
              <a:ea typeface="Times New Roman"/>
              <a:cs typeface="Times New Roman"/>
              <a:sym typeface="Times New Roman"/>
            </a:endParaRPr>
          </a:p>
          <a:p>
            <a:pPr marL="285750" marR="0" lvl="0" indent="-285750" algn="just" rtl="0">
              <a:spcBef>
                <a:spcPts val="0"/>
              </a:spcBef>
              <a:spcAft>
                <a:spcPts val="0"/>
              </a:spcAft>
              <a:buClr>
                <a:srgbClr val="000000"/>
              </a:buClr>
              <a:buSzPts val="1800"/>
              <a:buFont typeface="Times New Roman"/>
              <a:buChar char="-"/>
            </a:pPr>
            <a:r>
              <a:rPr lang="en-US" sz="1800">
                <a:solidFill>
                  <a:srgbClr val="000000"/>
                </a:solidFill>
                <a:latin typeface="Times New Roman"/>
                <a:ea typeface="Times New Roman"/>
                <a:cs typeface="Times New Roman"/>
                <a:sym typeface="Times New Roman"/>
              </a:rPr>
              <a:t>Ask pupils to check their friends’ pronunciation. </a:t>
            </a:r>
            <a:endParaRPr sz="1800">
              <a:latin typeface="Times New Roman"/>
              <a:ea typeface="Times New Roman"/>
              <a:cs typeface="Times New Roman"/>
              <a:sym typeface="Times New Roman"/>
            </a:endParaRPr>
          </a:p>
          <a:p>
            <a:pPr marL="285750" marR="0" lvl="0" indent="-171450" algn="just" rtl="0">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285750" marR="0" lvl="0" indent="-171450" algn="just" rtl="0">
              <a:spcBef>
                <a:spcPts val="0"/>
              </a:spcBef>
              <a:spcAft>
                <a:spcPts val="0"/>
              </a:spcAft>
              <a:buClr>
                <a:schemeClr val="dk1"/>
              </a:buClr>
              <a:buSzPts val="1800"/>
              <a:buFont typeface="Calibri"/>
              <a:buNone/>
            </a:pPr>
            <a:endParaRPr sz="1800">
              <a:latin typeface="Times New Roman"/>
              <a:ea typeface="Times New Roman"/>
              <a:cs typeface="Times New Roman"/>
              <a:sym typeface="Times New Roman"/>
            </a:endParaRPr>
          </a:p>
          <a:p>
            <a:pPr marL="0" lvl="0" indent="0" algn="l" rtl="0">
              <a:spcBef>
                <a:spcPts val="0"/>
              </a:spcBef>
              <a:spcAft>
                <a:spcPts val="0"/>
              </a:spcAft>
              <a:buNone/>
            </a:pPr>
            <a:endParaRPr/>
          </a:p>
        </p:txBody>
      </p:sp>
      <p:sp>
        <p:nvSpPr>
          <p:cNvPr id="1007" name="Google Shape;1007;p51: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46</a:t>
            </a:fld>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3"/>
        <p:cNvGrpSpPr/>
        <p:nvPr/>
      </p:nvGrpSpPr>
      <p:grpSpPr>
        <a:xfrm>
          <a:off x="0" y="0"/>
          <a:ext cx="0" cy="0"/>
          <a:chOff x="0" y="0"/>
          <a:chExt cx="0" cy="0"/>
        </a:xfrm>
      </p:grpSpPr>
      <p:sp>
        <p:nvSpPr>
          <p:cNvPr id="1034" name="Google Shape;1034;p5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035" name="Google Shape;1035;p5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
        <p:cNvGrpSpPr/>
        <p:nvPr/>
      </p:nvGrpSpPr>
      <p:grpSpPr>
        <a:xfrm>
          <a:off x="0" y="0"/>
          <a:ext cx="0" cy="0"/>
          <a:chOff x="0" y="0"/>
          <a:chExt cx="0" cy="0"/>
        </a:xfrm>
      </p:grpSpPr>
      <p:sp>
        <p:nvSpPr>
          <p:cNvPr id="260" name="Google Shape;260;p10: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61" name="Google Shape;261;p10: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
        <p:cNvGrpSpPr/>
        <p:nvPr/>
      </p:nvGrpSpPr>
      <p:grpSpPr>
        <a:xfrm>
          <a:off x="0" y="0"/>
          <a:ext cx="0" cy="0"/>
          <a:chOff x="0" y="0"/>
          <a:chExt cx="0" cy="0"/>
        </a:xfrm>
      </p:grpSpPr>
      <p:sp>
        <p:nvSpPr>
          <p:cNvPr id="273" name="Google Shape;273;p11: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74" name="Google Shape;274;p11: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5"/>
        <p:cNvGrpSpPr/>
        <p:nvPr/>
      </p:nvGrpSpPr>
      <p:grpSpPr>
        <a:xfrm>
          <a:off x="0" y="0"/>
          <a:ext cx="0" cy="0"/>
          <a:chOff x="0" y="0"/>
          <a:chExt cx="0" cy="0"/>
        </a:xfrm>
      </p:grpSpPr>
      <p:sp>
        <p:nvSpPr>
          <p:cNvPr id="286" name="Google Shape;286;p12: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87" name="Google Shape;287;p12: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2"/>
        <p:cNvGrpSpPr/>
        <p:nvPr/>
      </p:nvGrpSpPr>
      <p:grpSpPr>
        <a:xfrm>
          <a:off x="0" y="0"/>
          <a:ext cx="0" cy="0"/>
          <a:chOff x="0" y="0"/>
          <a:chExt cx="0" cy="0"/>
        </a:xfrm>
      </p:grpSpPr>
      <p:sp>
        <p:nvSpPr>
          <p:cNvPr id="293" name="Google Shape;293;p13:notes"/>
          <p:cNvSpPr txBox="1">
            <a:spLocks noGrp="1"/>
          </p:cNvSpPr>
          <p:nvPr>
            <p:ph type="body" idx="1"/>
          </p:nvPr>
        </p:nvSpPr>
        <p:spPr>
          <a:xfrm>
            <a:off x="685800" y="4400550"/>
            <a:ext cx="5486400" cy="360045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94" name="Google Shape;294;p13: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
        <p:cNvGrpSpPr/>
        <p:nvPr/>
      </p:nvGrpSpPr>
      <p:grpSpPr>
        <a:xfrm>
          <a:off x="0" y="0"/>
          <a:ext cx="0" cy="0"/>
          <a:chOff x="0" y="0"/>
          <a:chExt cx="0" cy="0"/>
        </a:xfrm>
      </p:grpSpPr>
      <p:sp>
        <p:nvSpPr>
          <p:cNvPr id="308" name="Google Shape;308;p14:notes"/>
          <p:cNvSpPr>
            <a:spLocks noGrp="1" noRot="1" noChangeAspect="1"/>
          </p:cNvSpPr>
          <p:nvPr>
            <p:ph type="sldImg" idx="2"/>
          </p:nvPr>
        </p:nvSpPr>
        <p:spPr>
          <a:xfrm>
            <a:off x="685800" y="1143000"/>
            <a:ext cx="5486400" cy="30861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9" name="Google Shape;309;p14:notes"/>
          <p:cNvSpPr txBox="1">
            <a:spLocks noGrp="1"/>
          </p:cNvSpPr>
          <p:nvPr>
            <p:ph type="body" idx="1"/>
          </p:nvPr>
        </p:nvSpPr>
        <p:spPr>
          <a:xfrm>
            <a:off x="685800" y="4400550"/>
            <a:ext cx="5486400" cy="360045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310" name="Google Shape;310;p14:notes"/>
          <p:cNvSpPr txBox="1">
            <a:spLocks noGrp="1"/>
          </p:cNvSpPr>
          <p:nvPr>
            <p:ph type="sldNum" idx="12"/>
          </p:nvPr>
        </p:nvSpPr>
        <p:spPr>
          <a:xfrm>
            <a:off x="3884613" y="8685213"/>
            <a:ext cx="2971800" cy="458787"/>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5"/>
        <p:cNvGrpSpPr/>
        <p:nvPr/>
      </p:nvGrpSpPr>
      <p:grpSpPr>
        <a:xfrm>
          <a:off x="0" y="0"/>
          <a:ext cx="0" cy="0"/>
          <a:chOff x="0" y="0"/>
          <a:chExt cx="0" cy="0"/>
        </a:xfrm>
      </p:grpSpPr>
      <p:sp>
        <p:nvSpPr>
          <p:cNvPr id="16" name="Google Shape;16;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7" name="Google Shape;17;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8" name="Google Shape;18;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4"/>
          <p:cNvSpPr txBox="1">
            <a:spLocks noGrp="1"/>
          </p:cNvSpPr>
          <p:nvPr>
            <p:ph type="body" idx="1"/>
          </p:nvPr>
        </p:nvSpPr>
        <p:spPr>
          <a:xfrm rot="5400000">
            <a:off x="2309019" y="-251618"/>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5"/>
          <p:cNvSpPr txBox="1">
            <a:spLocks noGrp="1"/>
          </p:cNvSpPr>
          <p:nvPr>
            <p:ph type="title"/>
          </p:nvPr>
        </p:nvSpPr>
        <p:spPr>
          <a:xfrm rot="5400000">
            <a:off x="4732338" y="2171701"/>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5"/>
          <p:cNvSpPr txBox="1">
            <a:spLocks noGrp="1"/>
          </p:cNvSpPr>
          <p:nvPr>
            <p:ph type="body" idx="1"/>
          </p:nvPr>
        </p:nvSpPr>
        <p:spPr>
          <a:xfrm rot="5400000">
            <a:off x="541338" y="190500"/>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19"/>
        <p:cNvGrpSpPr/>
        <p:nvPr/>
      </p:nvGrpSpPr>
      <p:grpSpPr>
        <a:xfrm>
          <a:off x="0" y="0"/>
          <a:ext cx="0" cy="0"/>
          <a:chOff x="0" y="0"/>
          <a:chExt cx="0" cy="0"/>
        </a:xfrm>
      </p:grpSpPr>
      <p:sp>
        <p:nvSpPr>
          <p:cNvPr id="20" name="Google Shape;20;p56"/>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1" name="Google Shape;21;p56"/>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2" name="Google Shape;22;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25"/>
        <p:cNvGrpSpPr/>
        <p:nvPr/>
      </p:nvGrpSpPr>
      <p:grpSpPr>
        <a:xfrm>
          <a:off x="0" y="0"/>
          <a:ext cx="0" cy="0"/>
          <a:chOff x="0" y="0"/>
          <a:chExt cx="0" cy="0"/>
        </a:xfrm>
      </p:grpSpPr>
      <p:sp>
        <p:nvSpPr>
          <p:cNvPr id="26" name="Google Shape;26;p57"/>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7"/>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28" name="Google Shape;28;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8"/>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8"/>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9"/>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9"/>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60"/>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60"/>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60"/>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60"/>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60"/>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61"/>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2"/>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2"/>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2"/>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3"/>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3"/>
          <p:cNvSpPr>
            <a:spLocks noGrp="1"/>
          </p:cNvSpPr>
          <p:nvPr>
            <p:ph type="pic" idx="2"/>
          </p:nvPr>
        </p:nvSpPr>
        <p:spPr>
          <a:xfrm>
            <a:off x="1792288" y="612775"/>
            <a:ext cx="5486400" cy="4114800"/>
          </a:xfrm>
          <a:prstGeom prst="rect">
            <a:avLst/>
          </a:prstGeom>
          <a:noFill/>
          <a:ln>
            <a:noFill/>
          </a:ln>
        </p:spPr>
      </p:sp>
      <p:sp>
        <p:nvSpPr>
          <p:cNvPr id="68" name="Google Shape;68;p63"/>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4"/>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4"/>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1.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1.xml"/><Relationship Id="rId1" Type="http://schemas.openxmlformats.org/officeDocument/2006/relationships/tags" Target="../tags/tag11.xml"/><Relationship Id="rId6" Type="http://schemas.openxmlformats.org/officeDocument/2006/relationships/image" Target="../media/image33.gif"/><Relationship Id="rId5" Type="http://schemas.openxmlformats.org/officeDocument/2006/relationships/image" Target="../media/image32.jpg"/><Relationship Id="rId4" Type="http://schemas.openxmlformats.org/officeDocument/2006/relationships/image" Target="../media/image18.png"/></Relationships>
</file>

<file path=ppt/slides/_rels/slide11.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1.xml"/><Relationship Id="rId1" Type="http://schemas.openxmlformats.org/officeDocument/2006/relationships/tags" Target="../tags/tag12.xml"/><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1.xml"/><Relationship Id="rId1" Type="http://schemas.openxmlformats.org/officeDocument/2006/relationships/tags" Target="../tags/tag13.xml"/><Relationship Id="rId6" Type="http://schemas.openxmlformats.org/officeDocument/2006/relationships/image" Target="../media/image33.gif"/><Relationship Id="rId5" Type="http://schemas.openxmlformats.org/officeDocument/2006/relationships/image" Target="../media/image36.jpg"/><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3.xml"/><Relationship Id="rId2" Type="http://schemas.openxmlformats.org/officeDocument/2006/relationships/slideLayout" Target="../slideLayouts/slideLayout1.xml"/><Relationship Id="rId1" Type="http://schemas.openxmlformats.org/officeDocument/2006/relationships/tags" Target="../tags/tag14.xml"/><Relationship Id="rId6" Type="http://schemas.openxmlformats.org/officeDocument/2006/relationships/image" Target="../media/image38.png"/><Relationship Id="rId5" Type="http://schemas.openxmlformats.org/officeDocument/2006/relationships/image" Target="../media/image37.jp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3" Type="http://schemas.openxmlformats.org/officeDocument/2006/relationships/notesSlide" Target="../notesSlides/notesSlide14.xml"/><Relationship Id="rId2" Type="http://schemas.openxmlformats.org/officeDocument/2006/relationships/slideLayout" Target="../slideLayouts/slideLayout1.xml"/><Relationship Id="rId1" Type="http://schemas.openxmlformats.org/officeDocument/2006/relationships/tags" Target="../tags/tag15.xml"/><Relationship Id="rId6" Type="http://schemas.openxmlformats.org/officeDocument/2006/relationships/image" Target="../media/image33.gif"/><Relationship Id="rId5" Type="http://schemas.openxmlformats.org/officeDocument/2006/relationships/image" Target="../media/image39.jpg"/><Relationship Id="rId4" Type="http://schemas.openxmlformats.org/officeDocument/2006/relationships/image" Target="../media/image18.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xml"/><Relationship Id="rId1" Type="http://schemas.openxmlformats.org/officeDocument/2006/relationships/tags" Target="../tags/tag16.xml"/><Relationship Id="rId6" Type="http://schemas.openxmlformats.org/officeDocument/2006/relationships/image" Target="../media/image21.png"/><Relationship Id="rId5" Type="http://schemas.openxmlformats.org/officeDocument/2006/relationships/image" Target="../media/image40.jpg"/><Relationship Id="rId4" Type="http://schemas.openxmlformats.org/officeDocument/2006/relationships/image" Target="../media/image18.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6.xml"/><Relationship Id="rId2" Type="http://schemas.openxmlformats.org/officeDocument/2006/relationships/slideLayout" Target="../slideLayouts/slideLayout1.xml"/><Relationship Id="rId1" Type="http://schemas.openxmlformats.org/officeDocument/2006/relationships/tags" Target="../tags/tag17.xml"/><Relationship Id="rId6" Type="http://schemas.openxmlformats.org/officeDocument/2006/relationships/image" Target="../media/image33.gif"/><Relationship Id="rId5" Type="http://schemas.openxmlformats.org/officeDocument/2006/relationships/image" Target="../media/image41.jpg"/><Relationship Id="rId4" Type="http://schemas.openxmlformats.org/officeDocument/2006/relationships/image" Target="../media/image18.png"/></Relationships>
</file>

<file path=ppt/slides/_rels/slide17.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notesSlide" Target="../notesSlides/notesSlide17.xml"/><Relationship Id="rId7" Type="http://schemas.openxmlformats.org/officeDocument/2006/relationships/image" Target="../media/image44.png"/><Relationship Id="rId2" Type="http://schemas.openxmlformats.org/officeDocument/2006/relationships/slideLayout" Target="../slideLayouts/slideLayout1.xml"/><Relationship Id="rId1" Type="http://schemas.openxmlformats.org/officeDocument/2006/relationships/tags" Target="../tags/tag18.xml"/><Relationship Id="rId6" Type="http://schemas.openxmlformats.org/officeDocument/2006/relationships/image" Target="../media/image43.png"/><Relationship Id="rId5" Type="http://schemas.openxmlformats.org/officeDocument/2006/relationships/image" Target="../media/image42.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18.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19.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1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20.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notesSlide" Target="../notesSlides/notesSlide19.xml"/><Relationship Id="rId10" Type="http://schemas.openxmlformats.org/officeDocument/2006/relationships/image" Target="../media/image48.png"/><Relationship Id="rId4" Type="http://schemas.openxmlformats.org/officeDocument/2006/relationships/slideLayout" Target="../slideLayouts/slideLayout1.xml"/><Relationship Id="rId9" Type="http://schemas.openxmlformats.org/officeDocument/2006/relationships/image" Target="../media/image47.png"/></Relationships>
</file>

<file path=ppt/slides/_rels/slide2.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notesSlide" Target="../notesSlides/notesSlide2.xml"/><Relationship Id="rId7" Type="http://schemas.openxmlformats.org/officeDocument/2006/relationships/image" Target="../media/image5.png"/><Relationship Id="rId2" Type="http://schemas.openxmlformats.org/officeDocument/2006/relationships/slideLayout" Target="../slideLayouts/slideLayout1.xml"/><Relationship Id="rId1" Type="http://schemas.openxmlformats.org/officeDocument/2006/relationships/tags" Target="../tags/tag3.xml"/><Relationship Id="rId6" Type="http://schemas.openxmlformats.org/officeDocument/2006/relationships/image" Target="../media/image4.png"/><Relationship Id="rId5" Type="http://schemas.openxmlformats.org/officeDocument/2006/relationships/image" Target="../media/image3.png"/><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21.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notesSlide" Target="../notesSlides/notesSlide20.xml"/><Relationship Id="rId10" Type="http://schemas.openxmlformats.org/officeDocument/2006/relationships/image" Target="../media/image48.png"/><Relationship Id="rId4" Type="http://schemas.openxmlformats.org/officeDocument/2006/relationships/slideLayout" Target="../slideLayouts/slideLayout1.xml"/><Relationship Id="rId9" Type="http://schemas.openxmlformats.org/officeDocument/2006/relationships/image" Target="../media/image47.png"/></Relationships>
</file>

<file path=ppt/slides/_rels/slide2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22.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notesSlide" Target="../notesSlides/notesSlide21.xml"/><Relationship Id="rId10" Type="http://schemas.openxmlformats.org/officeDocument/2006/relationships/image" Target="../media/image48.png"/><Relationship Id="rId4" Type="http://schemas.openxmlformats.org/officeDocument/2006/relationships/slideLayout" Target="../slideLayouts/slideLayout1.xml"/><Relationship Id="rId9" Type="http://schemas.openxmlformats.org/officeDocument/2006/relationships/image" Target="../media/image47.png"/></Relationships>
</file>

<file path=ppt/slides/_rels/slide22.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23.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notesSlide" Target="../notesSlides/notesSlide22.xml"/><Relationship Id="rId10" Type="http://schemas.openxmlformats.org/officeDocument/2006/relationships/image" Target="../media/image48.png"/><Relationship Id="rId4" Type="http://schemas.openxmlformats.org/officeDocument/2006/relationships/slideLayout" Target="../slideLayouts/slideLayout1.xml"/><Relationship Id="rId9" Type="http://schemas.openxmlformats.org/officeDocument/2006/relationships/image" Target="../media/image47.png"/></Relationships>
</file>

<file path=ppt/slides/_rels/slide2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1.mp3"/><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24.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notesSlide" Target="../notesSlides/notesSlide23.xml"/><Relationship Id="rId10" Type="http://schemas.openxmlformats.org/officeDocument/2006/relationships/image" Target="../media/image50.png"/><Relationship Id="rId4" Type="http://schemas.openxmlformats.org/officeDocument/2006/relationships/slideLayout" Target="../slideLayouts/slideLayout1.xml"/><Relationship Id="rId9" Type="http://schemas.openxmlformats.org/officeDocument/2006/relationships/image" Target="../media/image48.png"/></Relationships>
</file>

<file path=ppt/slides/_rels/slide24.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notesSlide" Target="../notesSlides/notesSlide2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25.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51.png"/><Relationship Id="rId9" Type="http://schemas.openxmlformats.org/officeDocument/2006/relationships/image" Target="../media/image54.png"/></Relationships>
</file>

<file path=ppt/slides/_rels/slide2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25.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26.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26.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6.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27.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16.png"/></Relationships>
</file>

<file path=ppt/slides/_rels/slide27.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28.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notesSlide" Target="../notesSlides/notesSlide27.xml"/><Relationship Id="rId10" Type="http://schemas.openxmlformats.org/officeDocument/2006/relationships/image" Target="../media/image55.png"/><Relationship Id="rId4" Type="http://schemas.openxmlformats.org/officeDocument/2006/relationships/slideLayout" Target="../slideLayouts/slideLayout1.xml"/><Relationship Id="rId9" Type="http://schemas.openxmlformats.org/officeDocument/2006/relationships/image" Target="../media/image48.png"/></Relationships>
</file>

<file path=ppt/slides/_rels/slide28.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28.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29.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16.png"/></Relationships>
</file>

<file path=ppt/slides/_rels/slide29.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30.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notesSlide" Target="../notesSlides/notesSlide29.xml"/><Relationship Id="rId10" Type="http://schemas.openxmlformats.org/officeDocument/2006/relationships/image" Target="../media/image55.png"/><Relationship Id="rId4" Type="http://schemas.openxmlformats.org/officeDocument/2006/relationships/slideLayout" Target="../slideLayouts/slideLayout1.xml"/><Relationship Id="rId9" Type="http://schemas.openxmlformats.org/officeDocument/2006/relationships/image" Target="../media/image48.png"/></Relationships>
</file>

<file path=ppt/slides/_rels/slide3.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notesSlide" Target="../notesSlides/notesSlide3.xml"/><Relationship Id="rId7" Type="http://schemas.openxmlformats.org/officeDocument/2006/relationships/image" Target="../media/image10.png"/><Relationship Id="rId12" Type="http://schemas.openxmlformats.org/officeDocument/2006/relationships/image" Target="../media/image15.png"/><Relationship Id="rId2" Type="http://schemas.openxmlformats.org/officeDocument/2006/relationships/slideLayout" Target="../slideLayouts/slideLayout1.xml"/><Relationship Id="rId1" Type="http://schemas.openxmlformats.org/officeDocument/2006/relationships/tags" Target="../tags/tag4.xml"/><Relationship Id="rId6" Type="http://schemas.openxmlformats.org/officeDocument/2006/relationships/image" Target="../media/image9.png"/><Relationship Id="rId11" Type="http://schemas.openxmlformats.org/officeDocument/2006/relationships/image" Target="../media/image14.png"/><Relationship Id="rId5" Type="http://schemas.openxmlformats.org/officeDocument/2006/relationships/image" Target="../media/image8.png"/><Relationship Id="rId10" Type="http://schemas.openxmlformats.org/officeDocument/2006/relationships/image" Target="../media/image13.png"/><Relationship Id="rId4" Type="http://schemas.openxmlformats.org/officeDocument/2006/relationships/image" Target="../media/image7.png"/><Relationship Id="rId9" Type="http://schemas.openxmlformats.org/officeDocument/2006/relationships/image" Target="../media/image12.png"/></Relationships>
</file>

<file path=ppt/slides/_rels/slide30.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0.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31.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16.png"/></Relationships>
</file>

<file path=ppt/slides/_rels/slide31.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32.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notesSlide" Target="../notesSlides/notesSlide31.xml"/><Relationship Id="rId10" Type="http://schemas.openxmlformats.org/officeDocument/2006/relationships/image" Target="../media/image55.png"/><Relationship Id="rId4" Type="http://schemas.openxmlformats.org/officeDocument/2006/relationships/slideLayout" Target="../slideLayouts/slideLayout1.xml"/><Relationship Id="rId9" Type="http://schemas.openxmlformats.org/officeDocument/2006/relationships/image" Target="../media/image48.png"/></Relationships>
</file>

<file path=ppt/slides/_rels/slide32.xml.rels><?xml version="1.0" encoding="UTF-8" standalone="yes"?>
<Relationships xmlns="http://schemas.openxmlformats.org/package/2006/relationships"><Relationship Id="rId8" Type="http://schemas.openxmlformats.org/officeDocument/2006/relationships/image" Target="../media/image55.png"/><Relationship Id="rId3" Type="http://schemas.openxmlformats.org/officeDocument/2006/relationships/notesSlide" Target="../notesSlides/notesSlide32.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33.xml"/><Relationship Id="rId6" Type="http://schemas.openxmlformats.org/officeDocument/2006/relationships/image" Target="../media/image7.png"/><Relationship Id="rId5" Type="http://schemas.openxmlformats.org/officeDocument/2006/relationships/image" Target="../media/image46.png"/><Relationship Id="rId4" Type="http://schemas.openxmlformats.org/officeDocument/2006/relationships/image" Target="../media/image16.png"/></Relationships>
</file>

<file path=ppt/slides/_rels/slide33.xml.rels><?xml version="1.0" encoding="UTF-8" standalone="yes"?>
<Relationships xmlns="http://schemas.openxmlformats.org/package/2006/relationships"><Relationship Id="rId8" Type="http://schemas.openxmlformats.org/officeDocument/2006/relationships/image" Target="../media/image7.png"/><Relationship Id="rId3" Type="http://schemas.microsoft.com/office/2007/relationships/media" Target="../media/media2.mp3"/><Relationship Id="rId7" Type="http://schemas.openxmlformats.org/officeDocument/2006/relationships/image" Target="../media/image46.png"/><Relationship Id="rId2" Type="http://schemas.openxmlformats.org/officeDocument/2006/relationships/audio" Target="NULL" TargetMode="External"/><Relationship Id="rId1" Type="http://schemas.openxmlformats.org/officeDocument/2006/relationships/tags" Target="../tags/tag34.xml"/><Relationship Id="rId6" Type="http://schemas.openxmlformats.org/officeDocument/2006/relationships/image" Target="../media/image16.png"/><Relationship Id="rId11" Type="http://schemas.openxmlformats.org/officeDocument/2006/relationships/image" Target="../media/image49.png"/><Relationship Id="rId5" Type="http://schemas.openxmlformats.org/officeDocument/2006/relationships/notesSlide" Target="../notesSlides/notesSlide33.xml"/><Relationship Id="rId10" Type="http://schemas.openxmlformats.org/officeDocument/2006/relationships/image" Target="../media/image55.png"/><Relationship Id="rId4" Type="http://schemas.openxmlformats.org/officeDocument/2006/relationships/slideLayout" Target="../slideLayouts/slideLayout1.xml"/><Relationship Id="rId9" Type="http://schemas.openxmlformats.org/officeDocument/2006/relationships/image" Target="../media/image48.png"/></Relationships>
</file>

<file path=ppt/slides/_rels/slide34.xml.rels><?xml version="1.0" encoding="UTF-8" standalone="yes"?>
<Relationships xmlns="http://schemas.openxmlformats.org/package/2006/relationships"><Relationship Id="rId3" Type="http://schemas.openxmlformats.org/officeDocument/2006/relationships/notesSlide" Target="../notesSlides/notesSlide34.xml"/><Relationship Id="rId2" Type="http://schemas.openxmlformats.org/officeDocument/2006/relationships/slideLayout" Target="../slideLayouts/slideLayout1.xml"/><Relationship Id="rId1" Type="http://schemas.openxmlformats.org/officeDocument/2006/relationships/tags" Target="../tags/tag35.xml"/><Relationship Id="rId6" Type="http://schemas.openxmlformats.org/officeDocument/2006/relationships/image" Target="../media/image50.png"/><Relationship Id="rId5" Type="http://schemas.openxmlformats.org/officeDocument/2006/relationships/image" Target="../media/image46.png"/><Relationship Id="rId4" Type="http://schemas.openxmlformats.org/officeDocument/2006/relationships/image" Target="../media/image16.png"/></Relationships>
</file>

<file path=ppt/slides/_rels/slide35.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notesSlide" Target="../notesSlides/notesSlide35.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36.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51.png"/><Relationship Id="rId9" Type="http://schemas.openxmlformats.org/officeDocument/2006/relationships/image" Target="../media/image54.png"/></Relationships>
</file>

<file path=ppt/slides/_rels/slide36.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36.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37.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37.xml.rels><?xml version="1.0" encoding="UTF-8" standalone="yes"?>
<Relationships xmlns="http://schemas.openxmlformats.org/package/2006/relationships"><Relationship Id="rId8" Type="http://schemas.openxmlformats.org/officeDocument/2006/relationships/image" Target="../media/image52.png"/><Relationship Id="rId3" Type="http://schemas.openxmlformats.org/officeDocument/2006/relationships/notesSlide" Target="../notesSlides/notesSlide37.xml"/><Relationship Id="rId7" Type="http://schemas.openxmlformats.org/officeDocument/2006/relationships/image" Target="../media/image48.png"/><Relationship Id="rId2" Type="http://schemas.openxmlformats.org/officeDocument/2006/relationships/slideLayout" Target="../slideLayouts/slideLayout1.xml"/><Relationship Id="rId1" Type="http://schemas.openxmlformats.org/officeDocument/2006/relationships/tags" Target="../tags/tag38.xml"/><Relationship Id="rId6" Type="http://schemas.openxmlformats.org/officeDocument/2006/relationships/image" Target="../media/image7.png"/><Relationship Id="rId11" Type="http://schemas.openxmlformats.org/officeDocument/2006/relationships/image" Target="../media/image58.png"/><Relationship Id="rId5" Type="http://schemas.openxmlformats.org/officeDocument/2006/relationships/image" Target="../media/image46.png"/><Relationship Id="rId10" Type="http://schemas.openxmlformats.org/officeDocument/2006/relationships/image" Target="../media/image57.png"/><Relationship Id="rId4" Type="http://schemas.openxmlformats.org/officeDocument/2006/relationships/image" Target="../media/image16.png"/><Relationship Id="rId9" Type="http://schemas.openxmlformats.org/officeDocument/2006/relationships/image" Target="../media/image56.png"/></Relationships>
</file>

<file path=ppt/slides/_rels/slide38.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38.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39.xml"/><Relationship Id="rId6" Type="http://schemas.openxmlformats.org/officeDocument/2006/relationships/image" Target="../media/image46.png"/><Relationship Id="rId5" Type="http://schemas.openxmlformats.org/officeDocument/2006/relationships/image" Target="../media/image58.png"/><Relationship Id="rId10" Type="http://schemas.openxmlformats.org/officeDocument/2006/relationships/image" Target="../media/image59.png"/><Relationship Id="rId4" Type="http://schemas.openxmlformats.org/officeDocument/2006/relationships/image" Target="../media/image16.png"/><Relationship Id="rId9" Type="http://schemas.openxmlformats.org/officeDocument/2006/relationships/image" Target="../media/image52.png"/></Relationships>
</file>

<file path=ppt/slides/_rels/slide39.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49.png"/><Relationship Id="rId3" Type="http://schemas.microsoft.com/office/2007/relationships/media" Target="../media/media3.mp3"/><Relationship Id="rId7" Type="http://schemas.openxmlformats.org/officeDocument/2006/relationships/image" Target="../media/image46.png"/><Relationship Id="rId12" Type="http://schemas.openxmlformats.org/officeDocument/2006/relationships/image" Target="../media/image58.png"/><Relationship Id="rId2" Type="http://schemas.openxmlformats.org/officeDocument/2006/relationships/audio" Target="NULL" TargetMode="External"/><Relationship Id="rId1" Type="http://schemas.openxmlformats.org/officeDocument/2006/relationships/tags" Target="../tags/tag40.xml"/><Relationship Id="rId6" Type="http://schemas.openxmlformats.org/officeDocument/2006/relationships/image" Target="../media/image16.png"/><Relationship Id="rId11" Type="http://schemas.openxmlformats.org/officeDocument/2006/relationships/image" Target="../media/image59.png"/><Relationship Id="rId5" Type="http://schemas.openxmlformats.org/officeDocument/2006/relationships/notesSlide" Target="../notesSlides/notesSlide39.xml"/><Relationship Id="rId10" Type="http://schemas.openxmlformats.org/officeDocument/2006/relationships/image" Target="../media/image60.gif"/><Relationship Id="rId4" Type="http://schemas.openxmlformats.org/officeDocument/2006/relationships/slideLayout" Target="../slideLayouts/slideLayout1.xml"/><Relationship Id="rId9" Type="http://schemas.openxmlformats.org/officeDocument/2006/relationships/image" Target="../media/image48.png"/></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5.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40.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49.png"/><Relationship Id="rId2" Type="http://schemas.openxmlformats.org/officeDocument/2006/relationships/audio" Target="NULL" TargetMode="External"/><Relationship Id="rId1" Type="http://schemas.openxmlformats.org/officeDocument/2006/relationships/tags" Target="../tags/tag41.xml"/><Relationship Id="rId6" Type="http://schemas.openxmlformats.org/officeDocument/2006/relationships/image" Target="../media/image46.png"/><Relationship Id="rId11" Type="http://schemas.openxmlformats.org/officeDocument/2006/relationships/image" Target="../media/image58.png"/><Relationship Id="rId5" Type="http://schemas.openxmlformats.org/officeDocument/2006/relationships/notesSlide" Target="../notesSlides/notesSlide40.xml"/><Relationship Id="rId10" Type="http://schemas.openxmlformats.org/officeDocument/2006/relationships/image" Target="../media/image59.png"/><Relationship Id="rId4" Type="http://schemas.openxmlformats.org/officeDocument/2006/relationships/slideLayout" Target="../slideLayouts/slideLayout1.xml"/><Relationship Id="rId9" Type="http://schemas.openxmlformats.org/officeDocument/2006/relationships/image" Target="../media/image60.gif"/></Relationships>
</file>

<file path=ppt/slides/_rels/slide41.xml.rels><?xml version="1.0" encoding="UTF-8" standalone="yes"?>
<Relationships xmlns="http://schemas.openxmlformats.org/package/2006/relationships"><Relationship Id="rId8" Type="http://schemas.openxmlformats.org/officeDocument/2006/relationships/image" Target="../media/image48.png"/><Relationship Id="rId3" Type="http://schemas.openxmlformats.org/officeDocument/2006/relationships/notesSlide" Target="../notesSlides/notesSlide41.xml"/><Relationship Id="rId7" Type="http://schemas.openxmlformats.org/officeDocument/2006/relationships/image" Target="../media/image7.png"/><Relationship Id="rId2" Type="http://schemas.openxmlformats.org/officeDocument/2006/relationships/slideLayout" Target="../slideLayouts/slideLayout1.xml"/><Relationship Id="rId1" Type="http://schemas.openxmlformats.org/officeDocument/2006/relationships/tags" Target="../tags/tag42.xml"/><Relationship Id="rId6" Type="http://schemas.openxmlformats.org/officeDocument/2006/relationships/image" Target="../media/image46.png"/><Relationship Id="rId5" Type="http://schemas.openxmlformats.org/officeDocument/2006/relationships/image" Target="../media/image57.png"/><Relationship Id="rId10" Type="http://schemas.openxmlformats.org/officeDocument/2006/relationships/image" Target="../media/image61.png"/><Relationship Id="rId4" Type="http://schemas.openxmlformats.org/officeDocument/2006/relationships/image" Target="../media/image16.png"/><Relationship Id="rId9" Type="http://schemas.openxmlformats.org/officeDocument/2006/relationships/image" Target="../media/image52.png"/></Relationships>
</file>

<file path=ppt/slides/_rels/slide42.xml.rels><?xml version="1.0" encoding="UTF-8" standalone="yes"?>
<Relationships xmlns="http://schemas.openxmlformats.org/package/2006/relationships"><Relationship Id="rId8" Type="http://schemas.openxmlformats.org/officeDocument/2006/relationships/image" Target="../media/image48.png"/><Relationship Id="rId3" Type="http://schemas.microsoft.com/office/2007/relationships/media" Target="../media/media3.mp3"/><Relationship Id="rId7" Type="http://schemas.openxmlformats.org/officeDocument/2006/relationships/image" Target="../media/image7.png"/><Relationship Id="rId12" Type="http://schemas.openxmlformats.org/officeDocument/2006/relationships/image" Target="../media/image49.png"/><Relationship Id="rId2" Type="http://schemas.openxmlformats.org/officeDocument/2006/relationships/audio" Target="NULL" TargetMode="External"/><Relationship Id="rId1" Type="http://schemas.openxmlformats.org/officeDocument/2006/relationships/tags" Target="../tags/tag43.xml"/><Relationship Id="rId6" Type="http://schemas.openxmlformats.org/officeDocument/2006/relationships/image" Target="../media/image46.png"/><Relationship Id="rId11" Type="http://schemas.openxmlformats.org/officeDocument/2006/relationships/image" Target="../media/image57.png"/><Relationship Id="rId5" Type="http://schemas.openxmlformats.org/officeDocument/2006/relationships/notesSlide" Target="../notesSlides/notesSlide42.xml"/><Relationship Id="rId10" Type="http://schemas.openxmlformats.org/officeDocument/2006/relationships/image" Target="../media/image60.gif"/><Relationship Id="rId4" Type="http://schemas.openxmlformats.org/officeDocument/2006/relationships/slideLayout" Target="../slideLayouts/slideLayout1.xml"/><Relationship Id="rId9" Type="http://schemas.openxmlformats.org/officeDocument/2006/relationships/image" Target="../media/image61.png"/></Relationships>
</file>

<file path=ppt/slides/_rels/slide43.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57.png"/><Relationship Id="rId3" Type="http://schemas.microsoft.com/office/2007/relationships/media" Target="../media/media3.mp3"/><Relationship Id="rId7" Type="http://schemas.openxmlformats.org/officeDocument/2006/relationships/image" Target="../media/image46.png"/><Relationship Id="rId12" Type="http://schemas.openxmlformats.org/officeDocument/2006/relationships/image" Target="../media/image60.gif"/><Relationship Id="rId2" Type="http://schemas.openxmlformats.org/officeDocument/2006/relationships/audio" Target="NULL" TargetMode="External"/><Relationship Id="rId1" Type="http://schemas.openxmlformats.org/officeDocument/2006/relationships/tags" Target="../tags/tag44.xml"/><Relationship Id="rId6" Type="http://schemas.openxmlformats.org/officeDocument/2006/relationships/image" Target="../media/image16.png"/><Relationship Id="rId11" Type="http://schemas.openxmlformats.org/officeDocument/2006/relationships/image" Target="../media/image61.png"/><Relationship Id="rId5" Type="http://schemas.openxmlformats.org/officeDocument/2006/relationships/notesSlide" Target="../notesSlides/notesSlide43.xml"/><Relationship Id="rId10" Type="http://schemas.openxmlformats.org/officeDocument/2006/relationships/image" Target="../media/image6.png"/><Relationship Id="rId4" Type="http://schemas.openxmlformats.org/officeDocument/2006/relationships/slideLayout" Target="../slideLayouts/slideLayout1.xml"/><Relationship Id="rId9" Type="http://schemas.openxmlformats.org/officeDocument/2006/relationships/image" Target="../media/image48.png"/><Relationship Id="rId14" Type="http://schemas.openxmlformats.org/officeDocument/2006/relationships/image" Target="../media/image49.png"/></Relationships>
</file>

<file path=ppt/slides/_rels/slide44.xml.rels><?xml version="1.0" encoding="UTF-8" standalone="yes"?>
<Relationships xmlns="http://schemas.openxmlformats.org/package/2006/relationships"><Relationship Id="rId8" Type="http://schemas.openxmlformats.org/officeDocument/2006/relationships/image" Target="../media/image53.gif"/><Relationship Id="rId3" Type="http://schemas.openxmlformats.org/officeDocument/2006/relationships/notesSlide" Target="../notesSlides/notesSlide44.xml"/><Relationship Id="rId7" Type="http://schemas.openxmlformats.org/officeDocument/2006/relationships/image" Target="../media/image8.png"/><Relationship Id="rId2" Type="http://schemas.openxmlformats.org/officeDocument/2006/relationships/slideLayout" Target="../slideLayouts/slideLayout1.xml"/><Relationship Id="rId1" Type="http://schemas.openxmlformats.org/officeDocument/2006/relationships/tags" Target="../tags/tag45.xml"/><Relationship Id="rId6" Type="http://schemas.openxmlformats.org/officeDocument/2006/relationships/image" Target="../media/image52.png"/><Relationship Id="rId5" Type="http://schemas.openxmlformats.org/officeDocument/2006/relationships/image" Target="../media/image7.png"/><Relationship Id="rId4" Type="http://schemas.openxmlformats.org/officeDocument/2006/relationships/image" Target="../media/image51.png"/><Relationship Id="rId9" Type="http://schemas.openxmlformats.org/officeDocument/2006/relationships/image" Target="../media/image54.png"/></Relationships>
</file>

<file path=ppt/slides/_rels/slide45.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notesSlide" Target="../notesSlides/notesSlide45.xml"/><Relationship Id="rId7" Type="http://schemas.openxmlformats.org/officeDocument/2006/relationships/image" Target="../media/image3.png"/><Relationship Id="rId2" Type="http://schemas.openxmlformats.org/officeDocument/2006/relationships/slideLayout" Target="../slideLayouts/slideLayout1.xml"/><Relationship Id="rId1" Type="http://schemas.openxmlformats.org/officeDocument/2006/relationships/tags" Target="../tags/tag46.xml"/><Relationship Id="rId6" Type="http://schemas.openxmlformats.org/officeDocument/2006/relationships/image" Target="../media/image8.png"/><Relationship Id="rId5" Type="http://schemas.openxmlformats.org/officeDocument/2006/relationships/image" Target="../media/image17.png"/><Relationship Id="rId4" Type="http://schemas.openxmlformats.org/officeDocument/2006/relationships/image" Target="../media/image16.png"/></Relationships>
</file>

<file path=ppt/slides/_rels/slide46.xml.rels><?xml version="1.0" encoding="UTF-8" standalone="yes"?>
<Relationships xmlns="http://schemas.openxmlformats.org/package/2006/relationships"><Relationship Id="rId8" Type="http://schemas.openxmlformats.org/officeDocument/2006/relationships/image" Target="../media/image64.png"/><Relationship Id="rId3" Type="http://schemas.microsoft.com/office/2007/relationships/media" Target="../media/media3.mp3"/><Relationship Id="rId7" Type="http://schemas.openxmlformats.org/officeDocument/2006/relationships/image" Target="../media/image63.png"/><Relationship Id="rId12" Type="http://schemas.openxmlformats.org/officeDocument/2006/relationships/image" Target="../media/image49.png"/><Relationship Id="rId2" Type="http://schemas.openxmlformats.org/officeDocument/2006/relationships/audio" Target="NULL" TargetMode="External"/><Relationship Id="rId1" Type="http://schemas.openxmlformats.org/officeDocument/2006/relationships/tags" Target="../tags/tag47.xml"/><Relationship Id="rId6" Type="http://schemas.openxmlformats.org/officeDocument/2006/relationships/image" Target="../media/image62.png"/><Relationship Id="rId11" Type="http://schemas.openxmlformats.org/officeDocument/2006/relationships/image" Target="../media/image67.png"/><Relationship Id="rId5" Type="http://schemas.openxmlformats.org/officeDocument/2006/relationships/notesSlide" Target="../notesSlides/notesSlide46.xml"/><Relationship Id="rId10" Type="http://schemas.openxmlformats.org/officeDocument/2006/relationships/image" Target="../media/image66.png"/><Relationship Id="rId4" Type="http://schemas.openxmlformats.org/officeDocument/2006/relationships/slideLayout" Target="../slideLayouts/slideLayout1.xml"/><Relationship Id="rId9" Type="http://schemas.openxmlformats.org/officeDocument/2006/relationships/image" Target="../media/image65.png"/></Relationships>
</file>

<file path=ppt/slides/_rels/slide47.xml.rels><?xml version="1.0" encoding="UTF-8" standalone="yes"?>
<Relationships xmlns="http://schemas.openxmlformats.org/package/2006/relationships"><Relationship Id="rId8" Type="http://schemas.openxmlformats.org/officeDocument/2006/relationships/image" Target="../media/image54.png"/><Relationship Id="rId3" Type="http://schemas.openxmlformats.org/officeDocument/2006/relationships/notesSlide" Target="../notesSlides/notesSlide47.xml"/><Relationship Id="rId7" Type="http://schemas.openxmlformats.org/officeDocument/2006/relationships/image" Target="../media/image53.gif"/><Relationship Id="rId2" Type="http://schemas.openxmlformats.org/officeDocument/2006/relationships/slideLayout" Target="../slideLayouts/slideLayout1.xml"/><Relationship Id="rId1" Type="http://schemas.openxmlformats.org/officeDocument/2006/relationships/tags" Target="../tags/tag48.xml"/><Relationship Id="rId6" Type="http://schemas.openxmlformats.org/officeDocument/2006/relationships/image" Target="../media/image8.png"/><Relationship Id="rId5" Type="http://schemas.openxmlformats.org/officeDocument/2006/relationships/image" Target="../media/image52.png"/><Relationship Id="rId4" Type="http://schemas.openxmlformats.org/officeDocument/2006/relationships/image" Target="../media/image7.png"/></Relationships>
</file>

<file path=ppt/slides/_rels/slide48.xml.rels><?xml version="1.0" encoding="UTF-8" standalone="yes"?>
<Relationships xmlns="http://schemas.openxmlformats.org/package/2006/relationships"><Relationship Id="rId3" Type="http://schemas.openxmlformats.org/officeDocument/2006/relationships/image" Target="../media/image68.tiff"/><Relationship Id="rId2" Type="http://schemas.openxmlformats.org/officeDocument/2006/relationships/slideLayout" Target="../slideLayouts/slideLayout2.xml"/><Relationship Id="rId1" Type="http://schemas.openxmlformats.org/officeDocument/2006/relationships/tags" Target="../tags/tag49.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5.xml"/><Relationship Id="rId2" Type="http://schemas.openxmlformats.org/officeDocument/2006/relationships/slideLayout" Target="../slideLayouts/slideLayout1.xml"/><Relationship Id="rId1" Type="http://schemas.openxmlformats.org/officeDocument/2006/relationships/tags" Target="../tags/tag6.xml"/><Relationship Id="rId6" Type="http://schemas.openxmlformats.org/officeDocument/2006/relationships/image" Target="../media/image20.png"/><Relationship Id="rId5" Type="http://schemas.openxmlformats.org/officeDocument/2006/relationships/image" Target="../media/image19.png"/><Relationship Id="rId4" Type="http://schemas.openxmlformats.org/officeDocument/2006/relationships/image" Target="../media/image18.png"/></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6.xml"/><Relationship Id="rId7" Type="http://schemas.openxmlformats.org/officeDocument/2006/relationships/image" Target="../media/image23.png"/><Relationship Id="rId2" Type="http://schemas.openxmlformats.org/officeDocument/2006/relationships/slideLayout" Target="../slideLayouts/slideLayout1.xml"/><Relationship Id="rId1" Type="http://schemas.openxmlformats.org/officeDocument/2006/relationships/tags" Target="../tags/tag7.xml"/><Relationship Id="rId6" Type="http://schemas.openxmlformats.org/officeDocument/2006/relationships/image" Target="../media/image22.png"/><Relationship Id="rId5" Type="http://schemas.openxmlformats.org/officeDocument/2006/relationships/image" Target="../media/image21.png"/><Relationship Id="rId4" Type="http://schemas.openxmlformats.org/officeDocument/2006/relationships/image" Target="../media/image18.png"/></Relationships>
</file>

<file path=ppt/slides/_rels/slide7.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1.xml"/><Relationship Id="rId1" Type="http://schemas.openxmlformats.org/officeDocument/2006/relationships/tags" Target="../tags/tag8.xml"/><Relationship Id="rId5" Type="http://schemas.openxmlformats.org/officeDocument/2006/relationships/image" Target="../media/image24.png"/><Relationship Id="rId4" Type="http://schemas.openxmlformats.org/officeDocument/2006/relationships/image" Target="../media/image18.png"/></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notesSlide" Target="../notesSlides/notesSlide8.xml"/><Relationship Id="rId7" Type="http://schemas.openxmlformats.org/officeDocument/2006/relationships/image" Target="../media/image27.png"/><Relationship Id="rId2" Type="http://schemas.openxmlformats.org/officeDocument/2006/relationships/slideLayout" Target="../slideLayouts/slideLayout1.xml"/><Relationship Id="rId1" Type="http://schemas.openxmlformats.org/officeDocument/2006/relationships/tags" Target="../tags/tag9.xml"/><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18.png"/><Relationship Id="rId9" Type="http://schemas.openxmlformats.org/officeDocument/2006/relationships/image" Target="../media/image29.png"/></Relationships>
</file>

<file path=ppt/slides/_rels/slide9.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1.xml"/><Relationship Id="rId1" Type="http://schemas.openxmlformats.org/officeDocument/2006/relationships/tags" Target="../tags/tag10.xml"/><Relationship Id="rId6" Type="http://schemas.openxmlformats.org/officeDocument/2006/relationships/image" Target="../media/image31.png"/><Relationship Id="rId5" Type="http://schemas.openxmlformats.org/officeDocument/2006/relationships/image" Target="../media/image30.jp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7"/>
        <p:cNvGrpSpPr/>
        <p:nvPr/>
      </p:nvGrpSpPr>
      <p:grpSpPr>
        <a:xfrm>
          <a:off x="0" y="0"/>
          <a:ext cx="0" cy="0"/>
          <a:chOff x="0" y="0"/>
          <a:chExt cx="0" cy="0"/>
        </a:xfrm>
      </p:grpSpPr>
      <p:pic>
        <p:nvPicPr>
          <p:cNvPr id="88" name="Google Shape;88;p1"/>
          <p:cNvPicPr preferRelativeResize="0"/>
          <p:nvPr/>
        </p:nvPicPr>
        <p:blipFill rotWithShape="1">
          <a:blip r:embed="rId4">
            <a:alphaModFix/>
          </a:blip>
          <a:srcRect/>
          <a:stretch/>
        </p:blipFill>
        <p:spPr>
          <a:xfrm>
            <a:off x="0" y="16328"/>
            <a:ext cx="18288000" cy="10287000"/>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318"/>
        <p:cNvGrpSpPr/>
        <p:nvPr/>
      </p:nvGrpSpPr>
      <p:grpSpPr>
        <a:xfrm>
          <a:off x="0" y="0"/>
          <a:ext cx="0" cy="0"/>
          <a:chOff x="0" y="0"/>
          <a:chExt cx="0" cy="0"/>
        </a:xfrm>
      </p:grpSpPr>
      <p:pic>
        <p:nvPicPr>
          <p:cNvPr id="319" name="Google Shape;319;p15"/>
          <p:cNvPicPr preferRelativeResize="0"/>
          <p:nvPr/>
        </p:nvPicPr>
        <p:blipFill rotWithShape="1">
          <a:blip r:embed="rId4">
            <a:alphaModFix/>
          </a:blip>
          <a:srcRect/>
          <a:stretch/>
        </p:blipFill>
        <p:spPr>
          <a:xfrm>
            <a:off x="228600" y="228599"/>
            <a:ext cx="18343737" cy="10286999"/>
          </a:xfrm>
          <a:prstGeom prst="rect">
            <a:avLst/>
          </a:prstGeom>
          <a:noFill/>
          <a:ln>
            <a:noFill/>
          </a:ln>
        </p:spPr>
      </p:pic>
      <p:pic>
        <p:nvPicPr>
          <p:cNvPr id="320" name="Google Shape;320;p15"/>
          <p:cNvPicPr preferRelativeResize="0"/>
          <p:nvPr/>
        </p:nvPicPr>
        <p:blipFill rotWithShape="1">
          <a:blip r:embed="rId4">
            <a:alphaModFix/>
          </a:blip>
          <a:srcRect/>
          <a:stretch/>
        </p:blipFill>
        <p:spPr>
          <a:xfrm>
            <a:off x="0" y="-1"/>
            <a:ext cx="18343737" cy="10286999"/>
          </a:xfrm>
          <a:prstGeom prst="rect">
            <a:avLst/>
          </a:prstGeom>
          <a:noFill/>
          <a:ln>
            <a:noFill/>
          </a:ln>
        </p:spPr>
      </p:pic>
      <p:sp>
        <p:nvSpPr>
          <p:cNvPr id="321" name="Google Shape;321;p15"/>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22" name="Google Shape;322;p15"/>
          <p:cNvGrpSpPr/>
          <p:nvPr/>
        </p:nvGrpSpPr>
        <p:grpSpPr>
          <a:xfrm>
            <a:off x="1066800" y="1224473"/>
            <a:ext cx="10443494" cy="7838054"/>
            <a:chOff x="0" y="0"/>
            <a:chExt cx="8909050" cy="6686423"/>
          </a:xfrm>
        </p:grpSpPr>
        <p:sp>
          <p:nvSpPr>
            <p:cNvPr id="323" name="Google Shape;323;p15"/>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24" name="Google Shape;324;p15"/>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25" name="Google Shape;325;p15"/>
          <p:cNvSpPr txBox="1"/>
          <p:nvPr/>
        </p:nvSpPr>
        <p:spPr>
          <a:xfrm>
            <a:off x="11738894" y="3009900"/>
            <a:ext cx="6644330" cy="2212016"/>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dirty="0">
                <a:solidFill>
                  <a:srgbClr val="740318"/>
                </a:solidFill>
                <a:latin typeface="Overlock"/>
                <a:ea typeface="Overlock"/>
                <a:cs typeface="Overlock"/>
                <a:sym typeface="Overlock"/>
              </a:rPr>
              <a:t>sore throat</a:t>
            </a:r>
            <a:endParaRPr dirty="0"/>
          </a:p>
        </p:txBody>
      </p:sp>
      <p:sp>
        <p:nvSpPr>
          <p:cNvPr id="326" name="Google Shape;326;p15"/>
          <p:cNvSpPr/>
          <p:nvPr/>
        </p:nvSpPr>
        <p:spPr>
          <a:xfrm>
            <a:off x="1295400" y="1659926"/>
            <a:ext cx="9982200" cy="6988773"/>
          </a:xfrm>
          <a:custGeom>
            <a:avLst/>
            <a:gdLst/>
            <a:ahLst/>
            <a:cxnLst/>
            <a:rect l="l" t="t" r="r" b="b"/>
            <a:pathLst>
              <a:path w="5732016" h="3811790" extrusionOk="0">
                <a:moveTo>
                  <a:pt x="0" y="0"/>
                </a:moveTo>
                <a:lnTo>
                  <a:pt x="5732015" y="0"/>
                </a:lnTo>
                <a:lnTo>
                  <a:pt x="5732015" y="3811790"/>
                </a:lnTo>
                <a:lnTo>
                  <a:pt x="0" y="3811790"/>
                </a:lnTo>
                <a:lnTo>
                  <a:pt x="0" y="0"/>
                </a:lnTo>
                <a:close/>
              </a:path>
            </a:pathLst>
          </a:custGeom>
          <a:blipFill rotWithShape="1">
            <a:blip r:embed="rId5">
              <a:alphaModFix/>
            </a:blip>
            <a:stretch>
              <a:fillRect/>
            </a:stretch>
          </a:blipFill>
          <a:ln>
            <a:noFill/>
          </a:ln>
        </p:spPr>
      </p:sp>
      <p:pic>
        <p:nvPicPr>
          <p:cNvPr id="327" name="Google Shape;327;p15"/>
          <p:cNvPicPr preferRelativeResize="0"/>
          <p:nvPr/>
        </p:nvPicPr>
        <p:blipFill rotWithShape="1">
          <a:blip r:embed="rId6">
            <a:alphaModFix/>
          </a:blip>
          <a:srcRect/>
          <a:stretch/>
        </p:blipFill>
        <p:spPr>
          <a:xfrm>
            <a:off x="1992756" y="317595"/>
            <a:ext cx="9982200" cy="9969403"/>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pic>
        <p:nvPicPr>
          <p:cNvPr id="332" name="Google Shape;332;p16"/>
          <p:cNvPicPr preferRelativeResize="0"/>
          <p:nvPr/>
        </p:nvPicPr>
        <p:blipFill rotWithShape="1">
          <a:blip r:embed="rId4">
            <a:alphaModFix/>
          </a:blip>
          <a:srcRect/>
          <a:stretch/>
        </p:blipFill>
        <p:spPr>
          <a:xfrm>
            <a:off x="0" y="-1"/>
            <a:ext cx="18343737" cy="10286999"/>
          </a:xfrm>
          <a:prstGeom prst="rect">
            <a:avLst/>
          </a:prstGeom>
          <a:noFill/>
          <a:ln>
            <a:noFill/>
          </a:ln>
        </p:spPr>
      </p:pic>
      <p:sp>
        <p:nvSpPr>
          <p:cNvPr id="333" name="Google Shape;333;p16"/>
          <p:cNvSpPr/>
          <p:nvPr/>
        </p:nvSpPr>
        <p:spPr>
          <a:xfrm>
            <a:off x="1352136" y="919989"/>
            <a:ext cx="15583728" cy="8447019"/>
          </a:xfrm>
          <a:custGeom>
            <a:avLst/>
            <a:gdLst/>
            <a:ahLst/>
            <a:cxnLst/>
            <a:rect l="l" t="t" r="r" b="b"/>
            <a:pathLst>
              <a:path w="15317857" h="8359637" extrusionOk="0">
                <a:moveTo>
                  <a:pt x="0" y="0"/>
                </a:moveTo>
                <a:lnTo>
                  <a:pt x="15317856" y="0"/>
                </a:lnTo>
                <a:lnTo>
                  <a:pt x="15317856" y="8359636"/>
                </a:lnTo>
                <a:lnTo>
                  <a:pt x="0" y="8359636"/>
                </a:lnTo>
                <a:lnTo>
                  <a:pt x="0" y="0"/>
                </a:lnTo>
                <a:close/>
              </a:path>
            </a:pathLst>
          </a:custGeom>
          <a:blipFill rotWithShape="1">
            <a:blip r:embed="rId5">
              <a:alphaModFix/>
            </a:blip>
            <a:stretch>
              <a:fillRect l="-172692" t="-113510" r="-439558" b="-655903"/>
            </a:stretch>
          </a:blipFill>
          <a:ln>
            <a:noFill/>
          </a:ln>
        </p:spPr>
      </p:sp>
      <p:sp>
        <p:nvSpPr>
          <p:cNvPr id="334" name="Google Shape;334;p16"/>
          <p:cNvSpPr/>
          <p:nvPr/>
        </p:nvSpPr>
        <p:spPr>
          <a:xfrm>
            <a:off x="0" y="5143501"/>
            <a:ext cx="5498238" cy="5438258"/>
          </a:xfrm>
          <a:custGeom>
            <a:avLst/>
            <a:gdLst/>
            <a:ahLst/>
            <a:cxnLst/>
            <a:rect l="l" t="t" r="r" b="b"/>
            <a:pathLst>
              <a:path w="5498238" h="5438258" extrusionOk="0">
                <a:moveTo>
                  <a:pt x="0" y="0"/>
                </a:moveTo>
                <a:lnTo>
                  <a:pt x="5498238" y="0"/>
                </a:lnTo>
                <a:lnTo>
                  <a:pt x="5498238" y="5438258"/>
                </a:lnTo>
                <a:lnTo>
                  <a:pt x="0" y="5438258"/>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338"/>
        <p:cNvGrpSpPr/>
        <p:nvPr/>
      </p:nvGrpSpPr>
      <p:grpSpPr>
        <a:xfrm>
          <a:off x="0" y="0"/>
          <a:ext cx="0" cy="0"/>
          <a:chOff x="0" y="0"/>
          <a:chExt cx="0" cy="0"/>
        </a:xfrm>
      </p:grpSpPr>
      <p:pic>
        <p:nvPicPr>
          <p:cNvPr id="339" name="Google Shape;339;p17"/>
          <p:cNvPicPr preferRelativeResize="0"/>
          <p:nvPr/>
        </p:nvPicPr>
        <p:blipFill rotWithShape="1">
          <a:blip r:embed="rId4">
            <a:alphaModFix/>
          </a:blip>
          <a:srcRect/>
          <a:stretch/>
        </p:blipFill>
        <p:spPr>
          <a:xfrm>
            <a:off x="0" y="-1"/>
            <a:ext cx="18343737" cy="10286999"/>
          </a:xfrm>
          <a:prstGeom prst="rect">
            <a:avLst/>
          </a:prstGeom>
          <a:noFill/>
          <a:ln>
            <a:noFill/>
          </a:ln>
        </p:spPr>
      </p:pic>
      <p:sp>
        <p:nvSpPr>
          <p:cNvPr id="340" name="Google Shape;340;p17"/>
          <p:cNvSpPr/>
          <p:nvPr/>
        </p:nvSpPr>
        <p:spPr>
          <a:xfrm>
            <a:off x="602138" y="266700"/>
            <a:ext cx="17083730" cy="9753600"/>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41" name="Google Shape;341;p17"/>
          <p:cNvGrpSpPr/>
          <p:nvPr/>
        </p:nvGrpSpPr>
        <p:grpSpPr>
          <a:xfrm>
            <a:off x="2667000" y="2613438"/>
            <a:ext cx="11277600" cy="6919947"/>
            <a:chOff x="0" y="0"/>
            <a:chExt cx="8909050" cy="6686423"/>
          </a:xfrm>
        </p:grpSpPr>
        <p:sp>
          <p:nvSpPr>
            <p:cNvPr id="342" name="Google Shape;342;p17"/>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43" name="Google Shape;343;p17"/>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44" name="Google Shape;344;p17"/>
          <p:cNvSpPr txBox="1"/>
          <p:nvPr/>
        </p:nvSpPr>
        <p:spPr>
          <a:xfrm>
            <a:off x="2362200" y="1026264"/>
            <a:ext cx="12199465" cy="1365630"/>
          </a:xfrm>
          <a:prstGeom prst="rect">
            <a:avLst/>
          </a:prstGeom>
          <a:noFill/>
          <a:ln>
            <a:noFill/>
          </a:ln>
        </p:spPr>
        <p:txBody>
          <a:bodyPr spcFirstLastPara="1" wrap="square" lIns="0" tIns="0" rIns="0" bIns="0" anchor="t" anchorCtr="0">
            <a:spAutoFit/>
          </a:bodyPr>
          <a:lstStyle/>
          <a:p>
            <a:pPr marL="0" marR="0" lvl="0" indent="0" algn="ctr" rtl="0">
              <a:lnSpc>
                <a:spcPct val="69451"/>
              </a:lnSpc>
              <a:spcBef>
                <a:spcPts val="0"/>
              </a:spcBef>
              <a:spcAft>
                <a:spcPts val="0"/>
              </a:spcAft>
              <a:buNone/>
            </a:pPr>
            <a:r>
              <a:rPr lang="en-US" sz="14400">
                <a:solidFill>
                  <a:srgbClr val="740318"/>
                </a:solidFill>
                <a:latin typeface="Overlock"/>
                <a:ea typeface="Overlock"/>
                <a:cs typeface="Overlock"/>
                <a:sym typeface="Overlock"/>
              </a:rPr>
              <a:t>headache</a:t>
            </a:r>
            <a:endParaRPr/>
          </a:p>
        </p:txBody>
      </p:sp>
      <p:sp>
        <p:nvSpPr>
          <p:cNvPr id="345" name="Google Shape;345;p17"/>
          <p:cNvSpPr/>
          <p:nvPr/>
        </p:nvSpPr>
        <p:spPr>
          <a:xfrm>
            <a:off x="3048000" y="3086100"/>
            <a:ext cx="10515600" cy="5907112"/>
          </a:xfrm>
          <a:custGeom>
            <a:avLst/>
            <a:gdLst/>
            <a:ahLst/>
            <a:cxnLst/>
            <a:rect l="l" t="t" r="r" b="b"/>
            <a:pathLst>
              <a:path w="6811853" h="4538397" extrusionOk="0">
                <a:moveTo>
                  <a:pt x="0" y="0"/>
                </a:moveTo>
                <a:lnTo>
                  <a:pt x="6811853" y="0"/>
                </a:lnTo>
                <a:lnTo>
                  <a:pt x="6811853" y="4538397"/>
                </a:lnTo>
                <a:lnTo>
                  <a:pt x="0" y="4538397"/>
                </a:lnTo>
                <a:lnTo>
                  <a:pt x="0" y="0"/>
                </a:lnTo>
                <a:close/>
              </a:path>
            </a:pathLst>
          </a:custGeom>
          <a:blipFill rotWithShape="1">
            <a:blip r:embed="rId5">
              <a:alphaModFix/>
            </a:blip>
            <a:stretch>
              <a:fillRect/>
            </a:stretch>
          </a:blipFill>
          <a:ln>
            <a:noFill/>
          </a:ln>
        </p:spPr>
      </p:sp>
      <p:pic>
        <p:nvPicPr>
          <p:cNvPr id="346" name="Google Shape;346;p17"/>
          <p:cNvPicPr preferRelativeResize="0"/>
          <p:nvPr/>
        </p:nvPicPr>
        <p:blipFill rotWithShape="1">
          <a:blip r:embed="rId6">
            <a:alphaModFix/>
          </a:blip>
          <a:srcRect/>
          <a:stretch/>
        </p:blipFill>
        <p:spPr>
          <a:xfrm>
            <a:off x="4424554" y="2333367"/>
            <a:ext cx="8074755" cy="8064403"/>
          </a:xfrm>
          <a:prstGeom prst="rect">
            <a:avLst/>
          </a:prstGeom>
          <a:noFill/>
          <a:ln>
            <a:noFill/>
          </a:ln>
        </p:spPr>
      </p:pic>
    </p:spTree>
    <p:custDataLst>
      <p:tags r:id="rId1"/>
    </p:custData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351"/>
        <p:cNvGrpSpPr/>
        <p:nvPr/>
      </p:nvGrpSpPr>
      <p:grpSpPr>
        <a:xfrm>
          <a:off x="0" y="0"/>
          <a:ext cx="0" cy="0"/>
          <a:chOff x="0" y="0"/>
          <a:chExt cx="0" cy="0"/>
        </a:xfrm>
      </p:grpSpPr>
      <p:pic>
        <p:nvPicPr>
          <p:cNvPr id="352" name="Google Shape;352;p18"/>
          <p:cNvPicPr preferRelativeResize="0"/>
          <p:nvPr/>
        </p:nvPicPr>
        <p:blipFill rotWithShape="1">
          <a:blip r:embed="rId4">
            <a:alphaModFix/>
          </a:blip>
          <a:srcRect/>
          <a:stretch/>
        </p:blipFill>
        <p:spPr>
          <a:xfrm>
            <a:off x="0" y="-1"/>
            <a:ext cx="18343737" cy="10286999"/>
          </a:xfrm>
          <a:prstGeom prst="rect">
            <a:avLst/>
          </a:prstGeom>
          <a:noFill/>
          <a:ln>
            <a:noFill/>
          </a:ln>
        </p:spPr>
      </p:pic>
      <p:sp>
        <p:nvSpPr>
          <p:cNvPr id="353" name="Google Shape;353;p18"/>
          <p:cNvSpPr/>
          <p:nvPr/>
        </p:nvSpPr>
        <p:spPr>
          <a:xfrm>
            <a:off x="838200" y="876300"/>
            <a:ext cx="16764000" cy="8382000"/>
          </a:xfrm>
          <a:custGeom>
            <a:avLst/>
            <a:gdLst/>
            <a:ahLst/>
            <a:cxnLst/>
            <a:rect l="l" t="t" r="r" b="b"/>
            <a:pathLst>
              <a:path w="16067786" h="5998131" extrusionOk="0">
                <a:moveTo>
                  <a:pt x="0" y="0"/>
                </a:moveTo>
                <a:lnTo>
                  <a:pt x="16067786" y="0"/>
                </a:lnTo>
                <a:lnTo>
                  <a:pt x="16067786" y="5998131"/>
                </a:lnTo>
                <a:lnTo>
                  <a:pt x="0" y="5998131"/>
                </a:lnTo>
                <a:lnTo>
                  <a:pt x="0" y="0"/>
                </a:lnTo>
                <a:close/>
              </a:path>
            </a:pathLst>
          </a:custGeom>
          <a:blipFill rotWithShape="1">
            <a:blip r:embed="rId5">
              <a:alphaModFix/>
            </a:blip>
            <a:stretch>
              <a:fillRect l="-283255" t="-956184" r="-486612" b="-495886"/>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800">
              <a:solidFill>
                <a:schemeClr val="dk1"/>
              </a:solidFill>
              <a:latin typeface="Calibri"/>
              <a:ea typeface="Calibri"/>
              <a:cs typeface="Calibri"/>
              <a:sym typeface="Calibri"/>
            </a:endParaRPr>
          </a:p>
        </p:txBody>
      </p:sp>
      <p:sp>
        <p:nvSpPr>
          <p:cNvPr id="354" name="Google Shape;354;p18"/>
          <p:cNvSpPr/>
          <p:nvPr/>
        </p:nvSpPr>
        <p:spPr>
          <a:xfrm>
            <a:off x="12633109" y="4834263"/>
            <a:ext cx="6107954" cy="5452737"/>
          </a:xfrm>
          <a:custGeom>
            <a:avLst/>
            <a:gdLst/>
            <a:ahLst/>
            <a:cxnLst/>
            <a:rect l="l" t="t" r="r" b="b"/>
            <a:pathLst>
              <a:path w="6107954" h="5452737" extrusionOk="0">
                <a:moveTo>
                  <a:pt x="0" y="0"/>
                </a:moveTo>
                <a:lnTo>
                  <a:pt x="6107954" y="0"/>
                </a:lnTo>
                <a:lnTo>
                  <a:pt x="6107954" y="5452737"/>
                </a:lnTo>
                <a:lnTo>
                  <a:pt x="0" y="5452737"/>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358"/>
        <p:cNvGrpSpPr/>
        <p:nvPr/>
      </p:nvGrpSpPr>
      <p:grpSpPr>
        <a:xfrm>
          <a:off x="0" y="0"/>
          <a:ext cx="0" cy="0"/>
          <a:chOff x="0" y="0"/>
          <a:chExt cx="0" cy="0"/>
        </a:xfrm>
      </p:grpSpPr>
      <p:pic>
        <p:nvPicPr>
          <p:cNvPr id="359" name="Google Shape;359;p19"/>
          <p:cNvPicPr preferRelativeResize="0"/>
          <p:nvPr/>
        </p:nvPicPr>
        <p:blipFill rotWithShape="1">
          <a:blip r:embed="rId4">
            <a:alphaModFix/>
          </a:blip>
          <a:srcRect/>
          <a:stretch/>
        </p:blipFill>
        <p:spPr>
          <a:xfrm>
            <a:off x="0" y="-1"/>
            <a:ext cx="18343737" cy="10286999"/>
          </a:xfrm>
          <a:prstGeom prst="rect">
            <a:avLst/>
          </a:prstGeom>
          <a:noFill/>
          <a:ln>
            <a:noFill/>
          </a:ln>
        </p:spPr>
      </p:pic>
      <p:sp>
        <p:nvSpPr>
          <p:cNvPr id="360" name="Google Shape;360;p19"/>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61" name="Google Shape;361;p19"/>
          <p:cNvGrpSpPr/>
          <p:nvPr/>
        </p:nvGrpSpPr>
        <p:grpSpPr>
          <a:xfrm>
            <a:off x="3342567" y="2586667"/>
            <a:ext cx="11658600" cy="6821474"/>
            <a:chOff x="0" y="0"/>
            <a:chExt cx="8909050" cy="6686423"/>
          </a:xfrm>
        </p:grpSpPr>
        <p:sp>
          <p:nvSpPr>
            <p:cNvPr id="362" name="Google Shape;362;p19"/>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63" name="Google Shape;363;p19"/>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64" name="Google Shape;364;p19"/>
          <p:cNvSpPr txBox="1"/>
          <p:nvPr/>
        </p:nvSpPr>
        <p:spPr>
          <a:xfrm>
            <a:off x="4215135" y="561510"/>
            <a:ext cx="9913465"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stomachache</a:t>
            </a:r>
            <a:endParaRPr/>
          </a:p>
        </p:txBody>
      </p:sp>
      <p:sp>
        <p:nvSpPr>
          <p:cNvPr id="365" name="Google Shape;365;p19"/>
          <p:cNvSpPr/>
          <p:nvPr/>
        </p:nvSpPr>
        <p:spPr>
          <a:xfrm>
            <a:off x="3898267" y="2902291"/>
            <a:ext cx="10547200" cy="6127409"/>
          </a:xfrm>
          <a:custGeom>
            <a:avLst/>
            <a:gdLst/>
            <a:ahLst/>
            <a:cxnLst/>
            <a:rect l="l" t="t" r="r" b="b"/>
            <a:pathLst>
              <a:path w="6132006" h="4085449" extrusionOk="0">
                <a:moveTo>
                  <a:pt x="0" y="0"/>
                </a:moveTo>
                <a:lnTo>
                  <a:pt x="6132006" y="0"/>
                </a:lnTo>
                <a:lnTo>
                  <a:pt x="6132006" y="4085449"/>
                </a:lnTo>
                <a:lnTo>
                  <a:pt x="0" y="4085449"/>
                </a:lnTo>
                <a:lnTo>
                  <a:pt x="0" y="0"/>
                </a:lnTo>
                <a:close/>
              </a:path>
            </a:pathLst>
          </a:custGeom>
          <a:blipFill rotWithShape="1">
            <a:blip r:embed="rId5">
              <a:alphaModFix/>
            </a:blip>
            <a:stretch>
              <a:fillRect/>
            </a:stretch>
          </a:blipFill>
          <a:ln>
            <a:noFill/>
          </a:ln>
        </p:spPr>
      </p:sp>
      <p:pic>
        <p:nvPicPr>
          <p:cNvPr id="366" name="Google Shape;366;p19"/>
          <p:cNvPicPr preferRelativeResize="0"/>
          <p:nvPr/>
        </p:nvPicPr>
        <p:blipFill rotWithShape="1">
          <a:blip r:embed="rId6">
            <a:alphaModFix/>
          </a:blip>
          <a:srcRect/>
          <a:stretch/>
        </p:blipFill>
        <p:spPr>
          <a:xfrm>
            <a:off x="4424554" y="2333367"/>
            <a:ext cx="10033378" cy="8064403"/>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370"/>
        <p:cNvGrpSpPr/>
        <p:nvPr/>
      </p:nvGrpSpPr>
      <p:grpSpPr>
        <a:xfrm>
          <a:off x="0" y="0"/>
          <a:ext cx="0" cy="0"/>
          <a:chOff x="0" y="0"/>
          <a:chExt cx="0" cy="0"/>
        </a:xfrm>
      </p:grpSpPr>
      <p:pic>
        <p:nvPicPr>
          <p:cNvPr id="371" name="Google Shape;371;p20"/>
          <p:cNvPicPr preferRelativeResize="0"/>
          <p:nvPr/>
        </p:nvPicPr>
        <p:blipFill rotWithShape="1">
          <a:blip r:embed="rId4">
            <a:alphaModFix/>
          </a:blip>
          <a:srcRect/>
          <a:stretch/>
        </p:blipFill>
        <p:spPr>
          <a:xfrm>
            <a:off x="0" y="-1"/>
            <a:ext cx="18343737" cy="10286999"/>
          </a:xfrm>
          <a:prstGeom prst="rect">
            <a:avLst/>
          </a:prstGeom>
          <a:noFill/>
          <a:ln>
            <a:noFill/>
          </a:ln>
        </p:spPr>
      </p:pic>
      <p:sp>
        <p:nvSpPr>
          <p:cNvPr id="372" name="Google Shape;372;p20"/>
          <p:cNvSpPr/>
          <p:nvPr/>
        </p:nvSpPr>
        <p:spPr>
          <a:xfrm>
            <a:off x="1430538" y="1028700"/>
            <a:ext cx="15866862" cy="8458200"/>
          </a:xfrm>
          <a:custGeom>
            <a:avLst/>
            <a:gdLst/>
            <a:ahLst/>
            <a:cxnLst/>
            <a:rect l="l" t="t" r="r" b="b"/>
            <a:pathLst>
              <a:path w="14611615" h="8174394" extrusionOk="0">
                <a:moveTo>
                  <a:pt x="0" y="0"/>
                </a:moveTo>
                <a:lnTo>
                  <a:pt x="14611615" y="0"/>
                </a:lnTo>
                <a:lnTo>
                  <a:pt x="14611615" y="8174394"/>
                </a:lnTo>
                <a:lnTo>
                  <a:pt x="0" y="8174394"/>
                </a:lnTo>
                <a:lnTo>
                  <a:pt x="0" y="0"/>
                </a:lnTo>
                <a:close/>
              </a:path>
            </a:pathLst>
          </a:custGeom>
          <a:blipFill rotWithShape="1">
            <a:blip r:embed="rId5">
              <a:alphaModFix/>
            </a:blip>
            <a:stretch>
              <a:fillRect l="-230825" t="-421074" r="-585512" b="-570272"/>
            </a:stretch>
          </a:blipFill>
          <a:ln>
            <a:noFill/>
          </a:ln>
        </p:spPr>
      </p:sp>
      <p:sp>
        <p:nvSpPr>
          <p:cNvPr id="373" name="Google Shape;373;p20"/>
          <p:cNvSpPr/>
          <p:nvPr/>
        </p:nvSpPr>
        <p:spPr>
          <a:xfrm>
            <a:off x="66677" y="5672147"/>
            <a:ext cx="4415070" cy="4614854"/>
          </a:xfrm>
          <a:custGeom>
            <a:avLst/>
            <a:gdLst/>
            <a:ahLst/>
            <a:cxnLst/>
            <a:rect l="l" t="t" r="r" b="b"/>
            <a:pathLst>
              <a:path w="1692167" h="1679860" extrusionOk="0">
                <a:moveTo>
                  <a:pt x="0" y="0"/>
                </a:moveTo>
                <a:lnTo>
                  <a:pt x="1692167" y="0"/>
                </a:lnTo>
                <a:lnTo>
                  <a:pt x="1692167" y="1679860"/>
                </a:lnTo>
                <a:lnTo>
                  <a:pt x="0" y="167986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377"/>
        <p:cNvGrpSpPr/>
        <p:nvPr/>
      </p:nvGrpSpPr>
      <p:grpSpPr>
        <a:xfrm>
          <a:off x="0" y="0"/>
          <a:ext cx="0" cy="0"/>
          <a:chOff x="0" y="0"/>
          <a:chExt cx="0" cy="0"/>
        </a:xfrm>
      </p:grpSpPr>
      <p:pic>
        <p:nvPicPr>
          <p:cNvPr id="378" name="Google Shape;378;p21"/>
          <p:cNvPicPr preferRelativeResize="0"/>
          <p:nvPr/>
        </p:nvPicPr>
        <p:blipFill rotWithShape="1">
          <a:blip r:embed="rId4">
            <a:alphaModFix/>
          </a:blip>
          <a:srcRect/>
          <a:stretch/>
        </p:blipFill>
        <p:spPr>
          <a:xfrm>
            <a:off x="0" y="-1"/>
            <a:ext cx="18343737" cy="10286999"/>
          </a:xfrm>
          <a:prstGeom prst="rect">
            <a:avLst/>
          </a:prstGeom>
          <a:noFill/>
          <a:ln>
            <a:noFill/>
          </a:ln>
        </p:spPr>
      </p:pic>
      <p:sp>
        <p:nvSpPr>
          <p:cNvPr id="379" name="Google Shape;379;p21"/>
          <p:cNvSpPr/>
          <p:nvPr/>
        </p:nvSpPr>
        <p:spPr>
          <a:xfrm>
            <a:off x="602138" y="561514"/>
            <a:ext cx="17083730" cy="9163976"/>
          </a:xfrm>
          <a:custGeom>
            <a:avLst/>
            <a:gdLst/>
            <a:ahLst/>
            <a:cxnLst/>
            <a:rect l="l" t="t" r="r" b="b"/>
            <a:pathLst>
              <a:path w="5778940" h="3099913" extrusionOk="0">
                <a:moveTo>
                  <a:pt x="5654479" y="3099913"/>
                </a:moveTo>
                <a:lnTo>
                  <a:pt x="124460" y="3099913"/>
                </a:lnTo>
                <a:cubicBezTo>
                  <a:pt x="55880" y="3099913"/>
                  <a:pt x="0" y="3044033"/>
                  <a:pt x="0" y="2975452"/>
                </a:cubicBezTo>
                <a:lnTo>
                  <a:pt x="0" y="124460"/>
                </a:lnTo>
                <a:cubicBezTo>
                  <a:pt x="0" y="55880"/>
                  <a:pt x="55880" y="0"/>
                  <a:pt x="124460" y="0"/>
                </a:cubicBezTo>
                <a:lnTo>
                  <a:pt x="5654480" y="0"/>
                </a:lnTo>
                <a:cubicBezTo>
                  <a:pt x="5723060" y="0"/>
                  <a:pt x="5778940" y="55880"/>
                  <a:pt x="5778940" y="124460"/>
                </a:cubicBezTo>
                <a:lnTo>
                  <a:pt x="5778940" y="2975453"/>
                </a:lnTo>
                <a:cubicBezTo>
                  <a:pt x="5778940" y="3044033"/>
                  <a:pt x="5723060" y="3099913"/>
                  <a:pt x="5654480" y="3099913"/>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nvGrpSpPr>
          <p:cNvPr id="380" name="Google Shape;380;p21"/>
          <p:cNvGrpSpPr/>
          <p:nvPr/>
        </p:nvGrpSpPr>
        <p:grpSpPr>
          <a:xfrm>
            <a:off x="4267200" y="2628899"/>
            <a:ext cx="9088994" cy="6794921"/>
            <a:chOff x="0" y="0"/>
            <a:chExt cx="8909050" cy="6686423"/>
          </a:xfrm>
        </p:grpSpPr>
        <p:sp>
          <p:nvSpPr>
            <p:cNvPr id="381" name="Google Shape;381;p21"/>
            <p:cNvSpPr/>
            <p:nvPr/>
          </p:nvSpPr>
          <p:spPr>
            <a:xfrm>
              <a:off x="9525" y="9525"/>
              <a:ext cx="8890000" cy="6667373"/>
            </a:xfrm>
            <a:custGeom>
              <a:avLst/>
              <a:gdLst/>
              <a:ahLst/>
              <a:cxnLst/>
              <a:rect l="l" t="t" r="r" b="b"/>
              <a:pathLst>
                <a:path w="8890000" h="6667373" extrusionOk="0">
                  <a:moveTo>
                    <a:pt x="0" y="0"/>
                  </a:moveTo>
                  <a:lnTo>
                    <a:pt x="8890000" y="0"/>
                  </a:lnTo>
                  <a:lnTo>
                    <a:pt x="8890000" y="6667373"/>
                  </a:lnTo>
                  <a:lnTo>
                    <a:pt x="0" y="6667373"/>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82" name="Google Shape;382;p21"/>
            <p:cNvSpPr/>
            <p:nvPr/>
          </p:nvSpPr>
          <p:spPr>
            <a:xfrm>
              <a:off x="0" y="0"/>
              <a:ext cx="8909050" cy="6686423"/>
            </a:xfrm>
            <a:custGeom>
              <a:avLst/>
              <a:gdLst/>
              <a:ahLst/>
              <a:cxnLst/>
              <a:rect l="l" t="t" r="r" b="b"/>
              <a:pathLst>
                <a:path w="8909050" h="6686423" extrusionOk="0">
                  <a:moveTo>
                    <a:pt x="8909050" y="6686423"/>
                  </a:moveTo>
                  <a:lnTo>
                    <a:pt x="0" y="6686423"/>
                  </a:lnTo>
                  <a:lnTo>
                    <a:pt x="0" y="0"/>
                  </a:lnTo>
                  <a:lnTo>
                    <a:pt x="8909050" y="0"/>
                  </a:lnTo>
                  <a:lnTo>
                    <a:pt x="8909050" y="6686423"/>
                  </a:lnTo>
                  <a:close/>
                  <a:moveTo>
                    <a:pt x="19050" y="6667373"/>
                  </a:moveTo>
                  <a:lnTo>
                    <a:pt x="8890000" y="6667373"/>
                  </a:lnTo>
                  <a:lnTo>
                    <a:pt x="8890000" y="19050"/>
                  </a:lnTo>
                  <a:lnTo>
                    <a:pt x="19050" y="19050"/>
                  </a:lnTo>
                  <a:lnTo>
                    <a:pt x="19050" y="6667373"/>
                  </a:lnTo>
                  <a:close/>
                  <a:moveTo>
                    <a:pt x="8736203" y="6323076"/>
                  </a:moveTo>
                  <a:lnTo>
                    <a:pt x="172847" y="6323076"/>
                  </a:lnTo>
                  <a:lnTo>
                    <a:pt x="172847" y="363347"/>
                  </a:lnTo>
                  <a:lnTo>
                    <a:pt x="8736203" y="363347"/>
                  </a:lnTo>
                  <a:lnTo>
                    <a:pt x="8736203" y="6323076"/>
                  </a:lnTo>
                  <a:close/>
                  <a:moveTo>
                    <a:pt x="191897" y="6304026"/>
                  </a:moveTo>
                  <a:lnTo>
                    <a:pt x="8717153" y="6304026"/>
                  </a:lnTo>
                  <a:lnTo>
                    <a:pt x="8717153" y="382397"/>
                  </a:lnTo>
                  <a:lnTo>
                    <a:pt x="191897" y="382397"/>
                  </a:lnTo>
                  <a:lnTo>
                    <a:pt x="191897" y="6304026"/>
                  </a:lnTo>
                  <a:close/>
                </a:path>
              </a:pathLst>
            </a:custGeom>
            <a:solidFill>
              <a:srgbClr val="800080"/>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83" name="Google Shape;383;p21"/>
          <p:cNvSpPr txBox="1"/>
          <p:nvPr/>
        </p:nvSpPr>
        <p:spPr>
          <a:xfrm>
            <a:off x="4800600" y="574162"/>
            <a:ext cx="8313265"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toothache</a:t>
            </a:r>
            <a:endParaRPr/>
          </a:p>
        </p:txBody>
      </p:sp>
      <p:sp>
        <p:nvSpPr>
          <p:cNvPr id="384" name="Google Shape;384;p21"/>
          <p:cNvSpPr/>
          <p:nvPr/>
        </p:nvSpPr>
        <p:spPr>
          <a:xfrm>
            <a:off x="4771292" y="3086100"/>
            <a:ext cx="8229600" cy="6030766"/>
          </a:xfrm>
          <a:custGeom>
            <a:avLst/>
            <a:gdLst/>
            <a:ahLst/>
            <a:cxnLst/>
            <a:rect l="l" t="t" r="r" b="b"/>
            <a:pathLst>
              <a:path w="6811853" h="4538397" extrusionOk="0">
                <a:moveTo>
                  <a:pt x="0" y="0"/>
                </a:moveTo>
                <a:lnTo>
                  <a:pt x="6811853" y="0"/>
                </a:lnTo>
                <a:lnTo>
                  <a:pt x="6811853" y="4538397"/>
                </a:lnTo>
                <a:lnTo>
                  <a:pt x="0" y="4538397"/>
                </a:lnTo>
                <a:lnTo>
                  <a:pt x="0" y="0"/>
                </a:lnTo>
                <a:close/>
              </a:path>
            </a:pathLst>
          </a:custGeom>
          <a:blipFill rotWithShape="1">
            <a:blip r:embed="rId5">
              <a:alphaModFix/>
            </a:blip>
            <a:stretch>
              <a:fillRect/>
            </a:stretch>
          </a:blipFill>
          <a:ln>
            <a:noFill/>
          </a:ln>
        </p:spPr>
      </p:sp>
      <p:pic>
        <p:nvPicPr>
          <p:cNvPr id="385" name="Google Shape;385;p21"/>
          <p:cNvPicPr preferRelativeResize="0"/>
          <p:nvPr/>
        </p:nvPicPr>
        <p:blipFill rotWithShape="1">
          <a:blip r:embed="rId6">
            <a:alphaModFix/>
          </a:blip>
          <a:srcRect/>
          <a:stretch/>
        </p:blipFill>
        <p:spPr>
          <a:xfrm>
            <a:off x="4726405" y="2380758"/>
            <a:ext cx="8074755" cy="8064403"/>
          </a:xfrm>
          <a:prstGeom prst="rect">
            <a:avLst/>
          </a:prstGeom>
          <a:noFill/>
          <a:ln>
            <a:noFill/>
          </a:ln>
        </p:spPr>
      </p:pic>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389"/>
        <p:cNvGrpSpPr/>
        <p:nvPr/>
      </p:nvGrpSpPr>
      <p:grpSpPr>
        <a:xfrm>
          <a:off x="0" y="0"/>
          <a:ext cx="0" cy="0"/>
          <a:chOff x="0" y="0"/>
          <a:chExt cx="0" cy="0"/>
        </a:xfrm>
      </p:grpSpPr>
      <p:pic>
        <p:nvPicPr>
          <p:cNvPr id="390" name="Google Shape;390;p22"/>
          <p:cNvPicPr preferRelativeResize="0"/>
          <p:nvPr/>
        </p:nvPicPr>
        <p:blipFill rotWithShape="1">
          <a:blip r:embed="rId4">
            <a:alphaModFix/>
          </a:blip>
          <a:srcRect/>
          <a:stretch/>
        </p:blipFill>
        <p:spPr>
          <a:xfrm>
            <a:off x="0" y="-1"/>
            <a:ext cx="18343737" cy="10286999"/>
          </a:xfrm>
          <a:prstGeom prst="rect">
            <a:avLst/>
          </a:prstGeom>
          <a:noFill/>
          <a:ln>
            <a:noFill/>
          </a:ln>
        </p:spPr>
      </p:pic>
      <p:grpSp>
        <p:nvGrpSpPr>
          <p:cNvPr id="391" name="Google Shape;391;p22"/>
          <p:cNvGrpSpPr/>
          <p:nvPr/>
        </p:nvGrpSpPr>
        <p:grpSpPr>
          <a:xfrm>
            <a:off x="2840566" y="542725"/>
            <a:ext cx="12606872" cy="3982004"/>
            <a:chOff x="0" y="0"/>
            <a:chExt cx="3741029" cy="1181640"/>
          </a:xfrm>
        </p:grpSpPr>
        <p:sp>
          <p:nvSpPr>
            <p:cNvPr id="392" name="Google Shape;392;p22"/>
            <p:cNvSpPr/>
            <p:nvPr/>
          </p:nvSpPr>
          <p:spPr>
            <a:xfrm>
              <a:off x="92710" y="106680"/>
              <a:ext cx="3636889" cy="1062260"/>
            </a:xfrm>
            <a:custGeom>
              <a:avLst/>
              <a:gdLst/>
              <a:ahLst/>
              <a:cxnLst/>
              <a:rect l="l" t="t" r="r" b="b"/>
              <a:pathLst>
                <a:path w="3636889" h="1062260" extrusionOk="0">
                  <a:moveTo>
                    <a:pt x="3610219" y="873031"/>
                  </a:moveTo>
                  <a:cubicBezTo>
                    <a:pt x="3610219" y="960661"/>
                    <a:pt x="3534019" y="1031781"/>
                    <a:pt x="3452739" y="1031781"/>
                  </a:cubicBezTo>
                  <a:lnTo>
                    <a:pt x="66040" y="1031781"/>
                  </a:lnTo>
                  <a:cubicBezTo>
                    <a:pt x="43180" y="1031781"/>
                    <a:pt x="20320" y="1026701"/>
                    <a:pt x="0" y="1017811"/>
                  </a:cubicBezTo>
                  <a:cubicBezTo>
                    <a:pt x="26670" y="1045751"/>
                    <a:pt x="63500" y="1062260"/>
                    <a:pt x="117307" y="1062260"/>
                  </a:cubicBezTo>
                  <a:lnTo>
                    <a:pt x="3490839" y="1062260"/>
                  </a:lnTo>
                  <a:cubicBezTo>
                    <a:pt x="3570849" y="1062260"/>
                    <a:pt x="3636889" y="996221"/>
                    <a:pt x="3636889" y="916211"/>
                  </a:cubicBezTo>
                  <a:lnTo>
                    <a:pt x="3636889" y="95250"/>
                  </a:lnTo>
                  <a:cubicBezTo>
                    <a:pt x="3636889" y="58420"/>
                    <a:pt x="3622919" y="25400"/>
                    <a:pt x="3601329" y="0"/>
                  </a:cubicBezTo>
                  <a:cubicBezTo>
                    <a:pt x="3607679" y="16510"/>
                    <a:pt x="3610219" y="34290"/>
                    <a:pt x="3610219" y="52070"/>
                  </a:cubicBezTo>
                  <a:lnTo>
                    <a:pt x="3610219" y="873031"/>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3" name="Google Shape;393;p22"/>
            <p:cNvSpPr/>
            <p:nvPr/>
          </p:nvSpPr>
          <p:spPr>
            <a:xfrm>
              <a:off x="12700" y="12700"/>
              <a:ext cx="3676259" cy="1113061"/>
            </a:xfrm>
            <a:custGeom>
              <a:avLst/>
              <a:gdLst/>
              <a:ahLst/>
              <a:cxnLst/>
              <a:rect l="l" t="t" r="r" b="b"/>
              <a:pathLst>
                <a:path w="3676259" h="1113061" extrusionOk="0">
                  <a:moveTo>
                    <a:pt x="146050" y="1113061"/>
                  </a:moveTo>
                  <a:lnTo>
                    <a:pt x="3530209" y="1113061"/>
                  </a:lnTo>
                  <a:cubicBezTo>
                    <a:pt x="3610219" y="1113061"/>
                    <a:pt x="3676259" y="1047021"/>
                    <a:pt x="3676259" y="967011"/>
                  </a:cubicBezTo>
                  <a:lnTo>
                    <a:pt x="3676259" y="146050"/>
                  </a:lnTo>
                  <a:cubicBezTo>
                    <a:pt x="3676259" y="66040"/>
                    <a:pt x="3610219" y="0"/>
                    <a:pt x="3530209" y="0"/>
                  </a:cubicBezTo>
                  <a:lnTo>
                    <a:pt x="146050" y="0"/>
                  </a:lnTo>
                  <a:cubicBezTo>
                    <a:pt x="66040" y="0"/>
                    <a:pt x="0" y="66040"/>
                    <a:pt x="0" y="146050"/>
                  </a:cubicBezTo>
                  <a:lnTo>
                    <a:pt x="0" y="967011"/>
                  </a:lnTo>
                  <a:cubicBezTo>
                    <a:pt x="0" y="1048290"/>
                    <a:pt x="66040" y="1113061"/>
                    <a:pt x="146050" y="1113061"/>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4" name="Google Shape;394;p22"/>
            <p:cNvSpPr/>
            <p:nvPr/>
          </p:nvSpPr>
          <p:spPr>
            <a:xfrm>
              <a:off x="0" y="0"/>
              <a:ext cx="3741029" cy="1181640"/>
            </a:xfrm>
            <a:custGeom>
              <a:avLst/>
              <a:gdLst/>
              <a:ahLst/>
              <a:cxnLst/>
              <a:rect l="l" t="t" r="r" b="b"/>
              <a:pathLst>
                <a:path w="3741029" h="1181640" extrusionOk="0">
                  <a:moveTo>
                    <a:pt x="3677529" y="74930"/>
                  </a:moveTo>
                  <a:cubicBezTo>
                    <a:pt x="3649589" y="30480"/>
                    <a:pt x="3600059" y="0"/>
                    <a:pt x="3542909" y="0"/>
                  </a:cubicBezTo>
                  <a:lnTo>
                    <a:pt x="158750" y="0"/>
                  </a:lnTo>
                  <a:cubicBezTo>
                    <a:pt x="71120" y="0"/>
                    <a:pt x="0" y="71120"/>
                    <a:pt x="0" y="158750"/>
                  </a:cubicBezTo>
                  <a:lnTo>
                    <a:pt x="0" y="979711"/>
                  </a:lnTo>
                  <a:cubicBezTo>
                    <a:pt x="0" y="1031781"/>
                    <a:pt x="25400" y="1077501"/>
                    <a:pt x="63500" y="1106711"/>
                  </a:cubicBezTo>
                  <a:cubicBezTo>
                    <a:pt x="91440" y="1151161"/>
                    <a:pt x="140970" y="1181640"/>
                    <a:pt x="213342" y="1181640"/>
                  </a:cubicBezTo>
                  <a:lnTo>
                    <a:pt x="3582279" y="1181640"/>
                  </a:lnTo>
                  <a:cubicBezTo>
                    <a:pt x="3669909" y="1181640"/>
                    <a:pt x="3741029" y="1110521"/>
                    <a:pt x="3741029" y="1022891"/>
                  </a:cubicBezTo>
                  <a:lnTo>
                    <a:pt x="3741029" y="201930"/>
                  </a:lnTo>
                  <a:cubicBezTo>
                    <a:pt x="3741029" y="149860"/>
                    <a:pt x="3715629" y="104140"/>
                    <a:pt x="3677529" y="74930"/>
                  </a:cubicBezTo>
                  <a:close/>
                  <a:moveTo>
                    <a:pt x="12700" y="979711"/>
                  </a:moveTo>
                  <a:lnTo>
                    <a:pt x="12700" y="158750"/>
                  </a:lnTo>
                  <a:cubicBezTo>
                    <a:pt x="12700" y="78740"/>
                    <a:pt x="78740" y="12700"/>
                    <a:pt x="158750" y="12700"/>
                  </a:cubicBezTo>
                  <a:lnTo>
                    <a:pt x="3542909" y="12700"/>
                  </a:lnTo>
                  <a:cubicBezTo>
                    <a:pt x="3622919" y="12700"/>
                    <a:pt x="3688959" y="78740"/>
                    <a:pt x="3688959" y="158750"/>
                  </a:cubicBezTo>
                  <a:lnTo>
                    <a:pt x="3688959" y="979711"/>
                  </a:lnTo>
                  <a:cubicBezTo>
                    <a:pt x="3688959" y="1059721"/>
                    <a:pt x="3622919" y="1125761"/>
                    <a:pt x="3542909" y="1125761"/>
                  </a:cubicBezTo>
                  <a:lnTo>
                    <a:pt x="158750" y="1125761"/>
                  </a:lnTo>
                  <a:cubicBezTo>
                    <a:pt x="78740" y="1125761"/>
                    <a:pt x="12700" y="1060990"/>
                    <a:pt x="12700" y="979711"/>
                  </a:cubicBezTo>
                  <a:close/>
                  <a:moveTo>
                    <a:pt x="3729599" y="1022890"/>
                  </a:moveTo>
                  <a:cubicBezTo>
                    <a:pt x="3729599" y="1102901"/>
                    <a:pt x="3662289" y="1168940"/>
                    <a:pt x="3582279" y="1168940"/>
                  </a:cubicBezTo>
                  <a:lnTo>
                    <a:pt x="213342" y="1168940"/>
                  </a:lnTo>
                  <a:cubicBezTo>
                    <a:pt x="157480" y="1168940"/>
                    <a:pt x="120650" y="1152430"/>
                    <a:pt x="93980" y="1124490"/>
                  </a:cubicBezTo>
                  <a:cubicBezTo>
                    <a:pt x="114300" y="1133380"/>
                    <a:pt x="135890" y="1138461"/>
                    <a:pt x="160020" y="1138461"/>
                  </a:cubicBezTo>
                  <a:lnTo>
                    <a:pt x="3544179" y="1138461"/>
                  </a:lnTo>
                  <a:cubicBezTo>
                    <a:pt x="3631809" y="1138461"/>
                    <a:pt x="3702929" y="1067340"/>
                    <a:pt x="3702929" y="979710"/>
                  </a:cubicBezTo>
                  <a:lnTo>
                    <a:pt x="3702929" y="158750"/>
                  </a:lnTo>
                  <a:cubicBezTo>
                    <a:pt x="3702929" y="140970"/>
                    <a:pt x="3699119" y="123190"/>
                    <a:pt x="3694039" y="106680"/>
                  </a:cubicBezTo>
                  <a:cubicBezTo>
                    <a:pt x="3715629" y="132080"/>
                    <a:pt x="3729599" y="165100"/>
                    <a:pt x="3729599" y="201930"/>
                  </a:cubicBezTo>
                  <a:lnTo>
                    <a:pt x="3729599" y="102289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95" name="Google Shape;395;p22"/>
          <p:cNvSpPr txBox="1"/>
          <p:nvPr/>
        </p:nvSpPr>
        <p:spPr>
          <a:xfrm>
            <a:off x="2840566" y="952501"/>
            <a:ext cx="12285218" cy="1779270"/>
          </a:xfrm>
          <a:prstGeom prst="rect">
            <a:avLst/>
          </a:prstGeom>
          <a:noFill/>
          <a:ln>
            <a:noFill/>
          </a:ln>
        </p:spPr>
        <p:txBody>
          <a:bodyPr spcFirstLastPara="1" wrap="square" lIns="0" tIns="0" rIns="0" bIns="0" anchor="t" anchorCtr="0">
            <a:spAutoFit/>
          </a:bodyPr>
          <a:lstStyle/>
          <a:p>
            <a:pPr marL="0" marR="0" lvl="0" indent="0" algn="ctr" rtl="0">
              <a:lnSpc>
                <a:spcPct val="125008"/>
              </a:lnSpc>
              <a:spcBef>
                <a:spcPts val="0"/>
              </a:spcBef>
              <a:spcAft>
                <a:spcPts val="0"/>
              </a:spcAft>
              <a:buNone/>
            </a:pPr>
            <a:r>
              <a:rPr lang="en-US" sz="12000">
                <a:solidFill>
                  <a:srgbClr val="740318"/>
                </a:solidFill>
                <a:latin typeface="Overlock"/>
                <a:ea typeface="Overlock"/>
                <a:cs typeface="Overlock"/>
                <a:sym typeface="Overlock"/>
              </a:rPr>
              <a:t>THANK YOU!</a:t>
            </a:r>
            <a:endParaRPr/>
          </a:p>
        </p:txBody>
      </p:sp>
      <p:sp>
        <p:nvSpPr>
          <p:cNvPr id="396" name="Google Shape;396;p22"/>
          <p:cNvSpPr txBox="1"/>
          <p:nvPr/>
        </p:nvSpPr>
        <p:spPr>
          <a:xfrm>
            <a:off x="5335311" y="2991005"/>
            <a:ext cx="7617381" cy="746166"/>
          </a:xfrm>
          <a:prstGeom prst="rect">
            <a:avLst/>
          </a:prstGeom>
          <a:noFill/>
          <a:ln>
            <a:noFill/>
          </a:ln>
        </p:spPr>
        <p:txBody>
          <a:bodyPr spcFirstLastPara="1" wrap="square" lIns="0" tIns="0" rIns="0" bIns="0" anchor="t" anchorCtr="0">
            <a:spAutoFit/>
          </a:bodyPr>
          <a:lstStyle/>
          <a:p>
            <a:pPr marL="0" marR="0" lvl="0" indent="0" algn="ctr" rtl="0">
              <a:lnSpc>
                <a:spcPct val="124995"/>
              </a:lnSpc>
              <a:spcBef>
                <a:spcPts val="0"/>
              </a:spcBef>
              <a:spcAft>
                <a:spcPts val="0"/>
              </a:spcAft>
              <a:buNone/>
            </a:pPr>
            <a:r>
              <a:rPr lang="en-US" sz="5001">
                <a:solidFill>
                  <a:schemeClr val="dk1"/>
                </a:solidFill>
                <a:latin typeface="Overlock"/>
                <a:ea typeface="Overlock"/>
                <a:cs typeface="Overlock"/>
                <a:sym typeface="Overlock"/>
              </a:rPr>
              <a:t>SEE YOU NEXT TIME.</a:t>
            </a:r>
            <a:endParaRPr/>
          </a:p>
        </p:txBody>
      </p:sp>
      <p:sp>
        <p:nvSpPr>
          <p:cNvPr id="397" name="Google Shape;397;p22"/>
          <p:cNvSpPr/>
          <p:nvPr/>
        </p:nvSpPr>
        <p:spPr>
          <a:xfrm>
            <a:off x="-567210" y="4715929"/>
            <a:ext cx="6810785" cy="6426905"/>
          </a:xfrm>
          <a:custGeom>
            <a:avLst/>
            <a:gdLst/>
            <a:ahLst/>
            <a:cxnLst/>
            <a:rect l="l" t="t" r="r" b="b"/>
            <a:pathLst>
              <a:path w="6810785" h="6426905" extrusionOk="0">
                <a:moveTo>
                  <a:pt x="0" y="0"/>
                </a:moveTo>
                <a:lnTo>
                  <a:pt x="6810786" y="0"/>
                </a:lnTo>
                <a:lnTo>
                  <a:pt x="6810786" y="6426904"/>
                </a:lnTo>
                <a:lnTo>
                  <a:pt x="0" y="642690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8" name="Google Shape;398;p22"/>
          <p:cNvSpPr/>
          <p:nvPr/>
        </p:nvSpPr>
        <p:spPr>
          <a:xfrm flipH="1">
            <a:off x="13260477" y="4770678"/>
            <a:ext cx="5834571" cy="5516322"/>
          </a:xfrm>
          <a:custGeom>
            <a:avLst/>
            <a:gdLst/>
            <a:ahLst/>
            <a:cxnLst/>
            <a:rect l="l" t="t" r="r" b="b"/>
            <a:pathLst>
              <a:path w="5834571" h="5516322" extrusionOk="0">
                <a:moveTo>
                  <a:pt x="5834571" y="0"/>
                </a:moveTo>
                <a:lnTo>
                  <a:pt x="0" y="0"/>
                </a:lnTo>
                <a:lnTo>
                  <a:pt x="0" y="5516322"/>
                </a:lnTo>
                <a:lnTo>
                  <a:pt x="5834571" y="5516322"/>
                </a:lnTo>
                <a:lnTo>
                  <a:pt x="5834571"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99" name="Google Shape;399;p22"/>
          <p:cNvSpPr/>
          <p:nvPr/>
        </p:nvSpPr>
        <p:spPr>
          <a:xfrm>
            <a:off x="8771033" y="4748706"/>
            <a:ext cx="6031847" cy="5560266"/>
          </a:xfrm>
          <a:custGeom>
            <a:avLst/>
            <a:gdLst/>
            <a:ahLst/>
            <a:cxnLst/>
            <a:rect l="l" t="t" r="r" b="b"/>
            <a:pathLst>
              <a:path w="6031847" h="5560266" extrusionOk="0">
                <a:moveTo>
                  <a:pt x="0" y="0"/>
                </a:moveTo>
                <a:lnTo>
                  <a:pt x="6031848" y="0"/>
                </a:lnTo>
                <a:lnTo>
                  <a:pt x="6031848" y="5560266"/>
                </a:lnTo>
                <a:lnTo>
                  <a:pt x="0" y="5560266"/>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400" name="Google Shape;400;p22"/>
          <p:cNvSpPr/>
          <p:nvPr/>
        </p:nvSpPr>
        <p:spPr>
          <a:xfrm>
            <a:off x="4394519" y="4715929"/>
            <a:ext cx="6285011" cy="5485100"/>
          </a:xfrm>
          <a:custGeom>
            <a:avLst/>
            <a:gdLst/>
            <a:ahLst/>
            <a:cxnLst/>
            <a:rect l="l" t="t" r="r" b="b"/>
            <a:pathLst>
              <a:path w="6285010" h="5485100" extrusionOk="0">
                <a:moveTo>
                  <a:pt x="0" y="0"/>
                </a:moveTo>
                <a:lnTo>
                  <a:pt x="6285011" y="0"/>
                </a:lnTo>
                <a:lnTo>
                  <a:pt x="6285011" y="5485100"/>
                </a:lnTo>
                <a:lnTo>
                  <a:pt x="0" y="5485100"/>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ustDataLst>
      <p:tags r:id="rId1"/>
    </p:custData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404"/>
        <p:cNvGrpSpPr/>
        <p:nvPr/>
      </p:nvGrpSpPr>
      <p:grpSpPr>
        <a:xfrm>
          <a:off x="0" y="0"/>
          <a:ext cx="0" cy="0"/>
          <a:chOff x="0" y="0"/>
          <a:chExt cx="0" cy="0"/>
        </a:xfrm>
      </p:grpSpPr>
      <p:pic>
        <p:nvPicPr>
          <p:cNvPr id="405" name="Google Shape;405;p23"/>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406" name="Google Shape;406;p23"/>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407" name="Google Shape;407;p23"/>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408" name="Google Shape;408;p23"/>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409" name="Google Shape;409;p23"/>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410" name="Google Shape;410;p23"/>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02</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1</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and repeat.</a:t>
            </a:r>
            <a:endParaRPr dirty="0"/>
          </a:p>
        </p:txBody>
      </p:sp>
      <p:grpSp>
        <p:nvGrpSpPr>
          <p:cNvPr id="411" name="Google Shape;411;p23"/>
          <p:cNvGrpSpPr/>
          <p:nvPr/>
        </p:nvGrpSpPr>
        <p:grpSpPr>
          <a:xfrm>
            <a:off x="5092683" y="6486687"/>
            <a:ext cx="8102634" cy="2187188"/>
            <a:chOff x="795563" y="3102991"/>
            <a:chExt cx="16463737" cy="4387127"/>
          </a:xfrm>
        </p:grpSpPr>
        <p:grpSp>
          <p:nvGrpSpPr>
            <p:cNvPr id="412" name="Google Shape;412;p23"/>
            <p:cNvGrpSpPr/>
            <p:nvPr/>
          </p:nvGrpSpPr>
          <p:grpSpPr>
            <a:xfrm>
              <a:off x="3032463" y="3517805"/>
              <a:ext cx="3972313" cy="3972313"/>
              <a:chOff x="0" y="0"/>
              <a:chExt cx="812800" cy="812800"/>
            </a:xfrm>
          </p:grpSpPr>
          <p:sp>
            <p:nvSpPr>
              <p:cNvPr id="413" name="Google Shape;41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5" name="Google Shape;415;p23"/>
            <p:cNvGrpSpPr/>
            <p:nvPr/>
          </p:nvGrpSpPr>
          <p:grpSpPr>
            <a:xfrm>
              <a:off x="795563" y="3102991"/>
              <a:ext cx="16463737" cy="4387127"/>
              <a:chOff x="795563" y="3102991"/>
              <a:chExt cx="16463737" cy="4387127"/>
            </a:xfrm>
          </p:grpSpPr>
          <p:grpSp>
            <p:nvGrpSpPr>
              <p:cNvPr id="416" name="Google Shape;416;p23"/>
              <p:cNvGrpSpPr/>
              <p:nvPr/>
            </p:nvGrpSpPr>
            <p:grpSpPr>
              <a:xfrm>
                <a:off x="795563" y="3102991"/>
                <a:ext cx="3972313" cy="3972313"/>
                <a:chOff x="0" y="0"/>
                <a:chExt cx="812800" cy="812800"/>
              </a:xfrm>
            </p:grpSpPr>
            <p:sp>
              <p:nvSpPr>
                <p:cNvPr id="417" name="Google Shape;417;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8" name="Google Shape;418;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19" name="Google Shape;419;p23"/>
              <p:cNvGrpSpPr/>
              <p:nvPr/>
            </p:nvGrpSpPr>
            <p:grpSpPr>
              <a:xfrm>
                <a:off x="5633779" y="3102991"/>
                <a:ext cx="3972313" cy="3972313"/>
                <a:chOff x="0" y="0"/>
                <a:chExt cx="812800" cy="812800"/>
              </a:xfrm>
            </p:grpSpPr>
            <p:sp>
              <p:nvSpPr>
                <p:cNvPr id="420" name="Google Shape;420;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1" name="Google Shape;421;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2" name="Google Shape;422;p23"/>
              <p:cNvGrpSpPr/>
              <p:nvPr/>
            </p:nvGrpSpPr>
            <p:grpSpPr>
              <a:xfrm>
                <a:off x="8162212" y="3517805"/>
                <a:ext cx="3972313" cy="3972313"/>
                <a:chOff x="0" y="0"/>
                <a:chExt cx="812800" cy="812800"/>
              </a:xfrm>
            </p:grpSpPr>
            <p:sp>
              <p:nvSpPr>
                <p:cNvPr id="423" name="Google Shape;423;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5" name="Google Shape;425;p23"/>
              <p:cNvGrpSpPr/>
              <p:nvPr/>
            </p:nvGrpSpPr>
            <p:grpSpPr>
              <a:xfrm>
                <a:off x="10763528" y="3102991"/>
                <a:ext cx="3972313" cy="3972313"/>
                <a:chOff x="0" y="0"/>
                <a:chExt cx="812800" cy="812800"/>
              </a:xfrm>
            </p:grpSpPr>
            <p:sp>
              <p:nvSpPr>
                <p:cNvPr id="426" name="Google Shape;426;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428" name="Google Shape;428;p23"/>
              <p:cNvGrpSpPr/>
              <p:nvPr/>
            </p:nvGrpSpPr>
            <p:grpSpPr>
              <a:xfrm>
                <a:off x="13286987" y="3517805"/>
                <a:ext cx="3972313" cy="3972313"/>
                <a:chOff x="0" y="0"/>
                <a:chExt cx="812800" cy="812800"/>
              </a:xfrm>
            </p:grpSpPr>
            <p:sp>
              <p:nvSpPr>
                <p:cNvPr id="429" name="Google Shape;429;p23"/>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23"/>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431" name="Google Shape;431;p23"/>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432" name="Google Shape;432;p23"/>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433" name="Google Shape;433;p23"/>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434" name="Google Shape;434;p23"/>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439"/>
        <p:cNvGrpSpPr/>
        <p:nvPr/>
      </p:nvGrpSpPr>
      <p:grpSpPr>
        <a:xfrm>
          <a:off x="0" y="0"/>
          <a:ext cx="0" cy="0"/>
          <a:chOff x="0" y="0"/>
          <a:chExt cx="0" cy="0"/>
        </a:xfrm>
      </p:grpSpPr>
      <p:pic>
        <p:nvPicPr>
          <p:cNvPr id="440" name="Google Shape;440;p24"/>
          <p:cNvPicPr preferRelativeResize="0"/>
          <p:nvPr/>
        </p:nvPicPr>
        <p:blipFill rotWithShape="1">
          <a:blip r:embed="rId6">
            <a:alphaModFix/>
          </a:blip>
          <a:srcRect/>
          <a:stretch/>
        </p:blipFill>
        <p:spPr>
          <a:xfrm>
            <a:off x="-47144" y="0"/>
            <a:ext cx="18297832" cy="10301499"/>
          </a:xfrm>
          <a:prstGeom prst="rect">
            <a:avLst/>
          </a:prstGeom>
          <a:noFill/>
          <a:ln>
            <a:noFill/>
          </a:ln>
        </p:spPr>
      </p:pic>
      <p:sp>
        <p:nvSpPr>
          <p:cNvPr id="441" name="Google Shape;441;p24"/>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442" name="Google Shape;442;p24"/>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dirty="0">
                <a:solidFill>
                  <a:srgbClr val="8F4251"/>
                </a:solidFill>
                <a:latin typeface="Suranna"/>
                <a:ea typeface="Suranna"/>
                <a:cs typeface="Suranna"/>
                <a:sym typeface="Suranna"/>
              </a:rPr>
              <a:t>Listen and point.</a:t>
            </a:r>
            <a:endParaRPr dirty="0"/>
          </a:p>
        </p:txBody>
      </p:sp>
      <p:sp>
        <p:nvSpPr>
          <p:cNvPr id="443" name="Google Shape;443;p24"/>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444" name="Google Shape;444;p24"/>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9">
              <a:alphaModFix/>
            </a:blip>
            <a:stretch>
              <a:fillRect/>
            </a:stretch>
          </a:blipFill>
          <a:ln>
            <a:noFill/>
          </a:ln>
        </p:spPr>
      </p:sp>
      <p:sp>
        <p:nvSpPr>
          <p:cNvPr id="445" name="Google Shape;445;p24"/>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10">
              <a:alphaModFix/>
            </a:blip>
            <a:stretch>
              <a:fillRect/>
            </a:stretch>
          </a:blipFill>
          <a:ln>
            <a:noFill/>
          </a:ln>
        </p:spPr>
      </p:sp>
      <p:grpSp>
        <p:nvGrpSpPr>
          <p:cNvPr id="446" name="Google Shape;446;p24"/>
          <p:cNvGrpSpPr/>
          <p:nvPr/>
        </p:nvGrpSpPr>
        <p:grpSpPr>
          <a:xfrm>
            <a:off x="2394186" y="3162300"/>
            <a:ext cx="12649200" cy="2337622"/>
            <a:chOff x="646090" y="5122932"/>
            <a:chExt cx="17068800" cy="2337622"/>
          </a:xfrm>
        </p:grpSpPr>
        <p:sp>
          <p:nvSpPr>
            <p:cNvPr id="447" name="Google Shape;447;p24"/>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48" name="Google Shape;448;p24"/>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449" name="Google Shape;449;p24"/>
          <p:cNvSpPr/>
          <p:nvPr/>
        </p:nvSpPr>
        <p:spPr>
          <a:xfrm>
            <a:off x="2661959" y="290071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sz="20000" b="1" cap="none" dirty="0">
              <a:solidFill>
                <a:srgbClr val="FF0000"/>
              </a:solidFill>
              <a:sym typeface="Arial"/>
            </a:endParaRPr>
          </a:p>
        </p:txBody>
      </p:sp>
      <p:sp>
        <p:nvSpPr>
          <p:cNvPr id="450" name="Google Shape;450;p24"/>
          <p:cNvSpPr/>
          <p:nvPr/>
        </p:nvSpPr>
        <p:spPr>
          <a:xfrm>
            <a:off x="8852672" y="316230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15" name="Track 48">
            <a:hlinkClick r:id="" action="ppaction://media"/>
            <a:extLst>
              <a:ext uri="{FF2B5EF4-FFF2-40B4-BE49-F238E27FC236}">
                <a16:creationId xmlns:a16="http://schemas.microsoft.com/office/drawing/2014/main" id="{A1703149-D032-4CDD-BC4E-185752F577A0}"/>
              </a:ext>
            </a:extLst>
          </p:cNvPr>
          <p:cNvPicPr>
            <a:picLocks noChangeAspect="1"/>
          </p:cNvPicPr>
          <p:nvPr>
            <a:audioFile r:link="rId2"/>
            <p:extLst>
              <p:ext uri="{DAA4B4D4-6D71-4841-9C94-3DE7FCFB9230}">
                <p14:media xmlns:p14="http://schemas.microsoft.com/office/powerpoint/2010/main" r:embed="rId3">
                  <p14:trim st="9256" end="6373.3125"/>
                </p14:media>
              </p:ext>
            </p:extLst>
          </p:nvPr>
        </p:nvPicPr>
        <p:blipFill>
          <a:blip r:embed="rId11"/>
          <a:stretch>
            <a:fillRect/>
          </a:stretch>
        </p:blipFill>
        <p:spPr>
          <a:xfrm>
            <a:off x="15987536" y="3779157"/>
            <a:ext cx="1196031" cy="119603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46"/>
                                        </p:tgtEl>
                                        <p:attrNameLst>
                                          <p:attrName>style.visibility</p:attrName>
                                        </p:attrNameLst>
                                      </p:cBhvr>
                                      <p:to>
                                        <p:strVal val="visible"/>
                                      </p:to>
                                    </p:set>
                                    <p:animEffect transition="in" filter="fade">
                                      <p:cBhvr>
                                        <p:cTn id="7" dur="1000"/>
                                        <p:tgtEl>
                                          <p:spTgt spid="4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49"/>
                                        </p:tgtEl>
                                        <p:attrNameLst>
                                          <p:attrName>style.visibility</p:attrName>
                                        </p:attrNameLst>
                                      </p:cBhvr>
                                      <p:to>
                                        <p:strVal val="visible"/>
                                      </p:to>
                                    </p:set>
                                    <p:animEffect transition="in" filter="fade">
                                      <p:cBhvr>
                                        <p:cTn id="12" dur="1000"/>
                                        <p:tgtEl>
                                          <p:spTgt spid="449"/>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50"/>
                                        </p:tgtEl>
                                        <p:attrNameLst>
                                          <p:attrName>style.visibility</p:attrName>
                                        </p:attrNameLst>
                                      </p:cBhvr>
                                      <p:to>
                                        <p:strVal val="visible"/>
                                      </p:to>
                                    </p:set>
                                    <p:animEffect transition="in" filter="fade">
                                      <p:cBhvr>
                                        <p:cTn id="17" dur="1000"/>
                                        <p:tgtEl>
                                          <p:spTgt spid="450"/>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925" fill="hold"/>
                                        <p:tgtEl>
                                          <p:spTgt spid="15"/>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15"/>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92"/>
        <p:cNvGrpSpPr/>
        <p:nvPr/>
      </p:nvGrpSpPr>
      <p:grpSpPr>
        <a:xfrm>
          <a:off x="0" y="0"/>
          <a:ext cx="0" cy="0"/>
          <a:chOff x="0" y="0"/>
          <a:chExt cx="0" cy="0"/>
        </a:xfrm>
      </p:grpSpPr>
      <p:grpSp>
        <p:nvGrpSpPr>
          <p:cNvPr id="93" name="Google Shape;93;p2"/>
          <p:cNvGrpSpPr/>
          <p:nvPr/>
        </p:nvGrpSpPr>
        <p:grpSpPr>
          <a:xfrm>
            <a:off x="-4769134" y="3102991"/>
            <a:ext cx="26313569" cy="4387127"/>
            <a:chOff x="-4769134" y="3102991"/>
            <a:chExt cx="26313569" cy="4387127"/>
          </a:xfrm>
        </p:grpSpPr>
        <p:grpSp>
          <p:nvGrpSpPr>
            <p:cNvPr id="94" name="Google Shape;94;p2"/>
            <p:cNvGrpSpPr/>
            <p:nvPr/>
          </p:nvGrpSpPr>
          <p:grpSpPr>
            <a:xfrm>
              <a:off x="3032463" y="3517805"/>
              <a:ext cx="3972313" cy="3972313"/>
              <a:chOff x="0" y="0"/>
              <a:chExt cx="812800" cy="812800"/>
            </a:xfrm>
          </p:grpSpPr>
          <p:sp>
            <p:nvSpPr>
              <p:cNvPr id="95" name="Google Shape;95;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97" name="Google Shape;97;p2"/>
            <p:cNvGrpSpPr/>
            <p:nvPr/>
          </p:nvGrpSpPr>
          <p:grpSpPr>
            <a:xfrm>
              <a:off x="-4769134" y="3102991"/>
              <a:ext cx="26313569" cy="4387127"/>
              <a:chOff x="-4769134" y="3102991"/>
              <a:chExt cx="26313569" cy="4387127"/>
            </a:xfrm>
          </p:grpSpPr>
          <p:sp>
            <p:nvSpPr>
              <p:cNvPr id="98" name="Google Shape;98;p2"/>
              <p:cNvSpPr/>
              <p:nvPr/>
            </p:nvSpPr>
            <p:spPr>
              <a:xfrm rot="10800000" flipH="1">
                <a:off x="-4769134" y="3424608"/>
                <a:ext cx="6707873" cy="3437785"/>
              </a:xfrm>
              <a:custGeom>
                <a:avLst/>
                <a:gdLst/>
                <a:ahLst/>
                <a:cxnLst/>
                <a:rect l="l" t="t" r="r" b="b"/>
                <a:pathLst>
                  <a:path w="6707873" h="3437785" extrusionOk="0">
                    <a:moveTo>
                      <a:pt x="0" y="3437784"/>
                    </a:moveTo>
                    <a:lnTo>
                      <a:pt x="6707873" y="3437784"/>
                    </a:lnTo>
                    <a:lnTo>
                      <a:pt x="6707873" y="0"/>
                    </a:lnTo>
                    <a:lnTo>
                      <a:pt x="0" y="0"/>
                    </a:lnTo>
                    <a:lnTo>
                      <a:pt x="0" y="3437784"/>
                    </a:lnTo>
                    <a:close/>
                  </a:path>
                </a:pathLst>
              </a:custGeom>
              <a:blipFill rotWithShape="1">
                <a:blip r:embed="rId4">
                  <a:alphaModFix/>
                </a:blip>
                <a:stretch>
                  <a:fillRect/>
                </a:stretch>
              </a:blipFill>
              <a:ln>
                <a:noFill/>
              </a:ln>
            </p:spPr>
          </p:sp>
          <p:sp>
            <p:nvSpPr>
              <p:cNvPr id="99" name="Google Shape;99;p2"/>
              <p:cNvSpPr/>
              <p:nvPr/>
            </p:nvSpPr>
            <p:spPr>
              <a:xfrm rot="10800000" flipH="1">
                <a:off x="15143135" y="3729519"/>
                <a:ext cx="6401300" cy="3280666"/>
              </a:xfrm>
              <a:custGeom>
                <a:avLst/>
                <a:gdLst/>
                <a:ahLst/>
                <a:cxnLst/>
                <a:rect l="l" t="t" r="r" b="b"/>
                <a:pathLst>
                  <a:path w="6401300" h="3280666" extrusionOk="0">
                    <a:moveTo>
                      <a:pt x="0" y="3280666"/>
                    </a:moveTo>
                    <a:lnTo>
                      <a:pt x="6401300" y="3280666"/>
                    </a:lnTo>
                    <a:lnTo>
                      <a:pt x="6401300" y="0"/>
                    </a:lnTo>
                    <a:lnTo>
                      <a:pt x="0" y="0"/>
                    </a:lnTo>
                    <a:lnTo>
                      <a:pt x="0" y="3280666"/>
                    </a:lnTo>
                    <a:close/>
                  </a:path>
                </a:pathLst>
              </a:custGeom>
              <a:blipFill rotWithShape="1">
                <a:blip r:embed="rId4">
                  <a:alphaModFix/>
                </a:blip>
                <a:stretch>
                  <a:fillRect/>
                </a:stretch>
              </a:blipFill>
              <a:ln>
                <a:noFill/>
              </a:ln>
            </p:spPr>
          </p:sp>
          <p:grpSp>
            <p:nvGrpSpPr>
              <p:cNvPr id="100" name="Google Shape;100;p2"/>
              <p:cNvGrpSpPr/>
              <p:nvPr/>
            </p:nvGrpSpPr>
            <p:grpSpPr>
              <a:xfrm>
                <a:off x="795563" y="3102991"/>
                <a:ext cx="3972313" cy="3972313"/>
                <a:chOff x="0" y="0"/>
                <a:chExt cx="812800" cy="812800"/>
              </a:xfrm>
            </p:grpSpPr>
            <p:sp>
              <p:nvSpPr>
                <p:cNvPr id="101" name="Google Shape;101;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3" name="Google Shape;103;p2"/>
              <p:cNvGrpSpPr/>
              <p:nvPr/>
            </p:nvGrpSpPr>
            <p:grpSpPr>
              <a:xfrm>
                <a:off x="5633779" y="3102991"/>
                <a:ext cx="3972313" cy="3972313"/>
                <a:chOff x="0" y="0"/>
                <a:chExt cx="812800" cy="812800"/>
              </a:xfrm>
            </p:grpSpPr>
            <p:sp>
              <p:nvSpPr>
                <p:cNvPr id="104" name="Google Shape;104;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6" name="Google Shape;106;p2"/>
              <p:cNvGrpSpPr/>
              <p:nvPr/>
            </p:nvGrpSpPr>
            <p:grpSpPr>
              <a:xfrm>
                <a:off x="8162212" y="3517805"/>
                <a:ext cx="3972313" cy="3972313"/>
                <a:chOff x="0" y="0"/>
                <a:chExt cx="812800" cy="812800"/>
              </a:xfrm>
            </p:grpSpPr>
            <p:sp>
              <p:nvSpPr>
                <p:cNvPr id="107" name="Google Shape;107;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09" name="Google Shape;109;p2"/>
              <p:cNvGrpSpPr/>
              <p:nvPr/>
            </p:nvGrpSpPr>
            <p:grpSpPr>
              <a:xfrm>
                <a:off x="10763528" y="3102991"/>
                <a:ext cx="3972313" cy="3972313"/>
                <a:chOff x="0" y="0"/>
                <a:chExt cx="812800" cy="812800"/>
              </a:xfrm>
            </p:grpSpPr>
            <p:sp>
              <p:nvSpPr>
                <p:cNvPr id="110" name="Google Shape;110;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grpSp>
            <p:nvGrpSpPr>
              <p:cNvPr id="112" name="Google Shape;112;p2"/>
              <p:cNvGrpSpPr/>
              <p:nvPr/>
            </p:nvGrpSpPr>
            <p:grpSpPr>
              <a:xfrm>
                <a:off x="13286987" y="3517805"/>
                <a:ext cx="3972313" cy="3972313"/>
                <a:chOff x="0" y="0"/>
                <a:chExt cx="812800" cy="812800"/>
              </a:xfrm>
            </p:grpSpPr>
            <p:sp>
              <p:nvSpPr>
                <p:cNvPr id="113" name="Google Shape;113;p2"/>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2"/>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b="0" i="0" u="none" strike="noStrike" cap="none">
                    <a:solidFill>
                      <a:schemeClr val="dk1"/>
                    </a:solidFill>
                    <a:latin typeface="Calibri"/>
                    <a:ea typeface="Calibri"/>
                    <a:cs typeface="Calibri"/>
                    <a:sym typeface="Calibri"/>
                  </a:endParaRPr>
                </a:p>
              </p:txBody>
            </p:sp>
          </p:grpSp>
          <p:sp>
            <p:nvSpPr>
              <p:cNvPr id="115" name="Google Shape;115;p2"/>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5">
                  <a:alphaModFix/>
                </a:blip>
                <a:stretch>
                  <a:fillRect/>
                </a:stretch>
              </a:blipFill>
              <a:ln>
                <a:noFill/>
              </a:ln>
            </p:spPr>
          </p:sp>
          <p:sp>
            <p:nvSpPr>
              <p:cNvPr id="116" name="Google Shape;116;p2"/>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5">
                  <a:alphaModFix/>
                </a:blip>
                <a:stretch>
                  <a:fillRect r="-37145"/>
                </a:stretch>
              </a:blipFill>
              <a:ln>
                <a:noFill/>
              </a:ln>
            </p:spPr>
          </p:sp>
          <p:sp>
            <p:nvSpPr>
              <p:cNvPr id="117" name="Google Shape;117;p2"/>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6">
                  <a:alphaModFix/>
                </a:blip>
                <a:stretch>
                  <a:fillRect/>
                </a:stretch>
              </a:blipFill>
              <a:ln>
                <a:noFill/>
              </a:ln>
            </p:spPr>
          </p:sp>
          <p:sp>
            <p:nvSpPr>
              <p:cNvPr id="118" name="Google Shape;118;p2"/>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6">
                  <a:alphaModFix/>
                </a:blip>
                <a:stretch>
                  <a:fillRect/>
                </a:stretch>
              </a:blipFill>
              <a:ln>
                <a:noFill/>
              </a:ln>
            </p:spPr>
          </p:sp>
        </p:grpSp>
      </p:grpSp>
      <p:sp>
        <p:nvSpPr>
          <p:cNvPr id="119" name="Google Shape;119;p2"/>
          <p:cNvSpPr/>
          <p:nvPr/>
        </p:nvSpPr>
        <p:spPr>
          <a:xfrm>
            <a:off x="4113774" y="2287582"/>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7">
              <a:alphaModFix/>
            </a:blip>
            <a:stretch>
              <a:fillRect/>
            </a:stretch>
          </a:blipFill>
          <a:ln>
            <a:noFill/>
          </a:ln>
        </p:spPr>
      </p:sp>
      <p:sp>
        <p:nvSpPr>
          <p:cNvPr id="120" name="Google Shape;120;p2"/>
          <p:cNvSpPr txBox="1"/>
          <p:nvPr/>
        </p:nvSpPr>
        <p:spPr>
          <a:xfrm rot="-188432">
            <a:off x="5073355" y="1821257"/>
            <a:ext cx="3324671"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OUR</a:t>
            </a:r>
            <a:endParaRPr/>
          </a:p>
        </p:txBody>
      </p:sp>
      <p:sp>
        <p:nvSpPr>
          <p:cNvPr id="121" name="Google Shape;121;p2"/>
          <p:cNvSpPr txBox="1"/>
          <p:nvPr/>
        </p:nvSpPr>
        <p:spPr>
          <a:xfrm>
            <a:off x="8364419" y="2097686"/>
            <a:ext cx="5333813" cy="1124923"/>
          </a:xfrm>
          <a:prstGeom prst="rect">
            <a:avLst/>
          </a:prstGeom>
          <a:noFill/>
          <a:ln>
            <a:noFill/>
          </a:ln>
        </p:spPr>
        <p:txBody>
          <a:bodyPr spcFirstLastPara="1" wrap="square" lIns="0" tIns="0" rIns="0" bIns="0" anchor="t" anchorCtr="0">
            <a:spAutoFit/>
          </a:bodyPr>
          <a:lstStyle/>
          <a:p>
            <a:pPr marL="0" marR="0" lvl="0" indent="0" algn="ctr" rtl="0">
              <a:lnSpc>
                <a:spcPct val="86002"/>
              </a:lnSpc>
              <a:spcBef>
                <a:spcPts val="0"/>
              </a:spcBef>
              <a:spcAft>
                <a:spcPts val="0"/>
              </a:spcAft>
              <a:buNone/>
            </a:pPr>
            <a:r>
              <a:rPr lang="en-US" sz="9966" b="0" i="0" u="none" strike="noStrike" cap="none">
                <a:solidFill>
                  <a:srgbClr val="8F4251"/>
                </a:solidFill>
                <a:latin typeface="Arial"/>
                <a:ea typeface="Arial"/>
                <a:cs typeface="Arial"/>
                <a:sym typeface="Arial"/>
              </a:rPr>
              <a:t>HEALTH</a:t>
            </a:r>
            <a:endParaRPr/>
          </a:p>
        </p:txBody>
      </p:sp>
      <p:sp>
        <p:nvSpPr>
          <p:cNvPr id="122" name="Google Shape;122;p2"/>
          <p:cNvSpPr txBox="1"/>
          <p:nvPr/>
        </p:nvSpPr>
        <p:spPr>
          <a:xfrm>
            <a:off x="2697349" y="556350"/>
            <a:ext cx="12893301" cy="846899"/>
          </a:xfrm>
          <a:prstGeom prst="rect">
            <a:avLst/>
          </a:prstGeom>
          <a:noFill/>
          <a:ln>
            <a:noFill/>
          </a:ln>
        </p:spPr>
        <p:txBody>
          <a:bodyPr spcFirstLastPara="1" wrap="square" lIns="0" tIns="0" rIns="0" bIns="0" anchor="t" anchorCtr="0">
            <a:spAutoFit/>
          </a:bodyPr>
          <a:lstStyle/>
          <a:p>
            <a:pPr marL="0" marR="0" lvl="0" indent="0" algn="ctr" rtl="0">
              <a:lnSpc>
                <a:spcPct val="85997"/>
              </a:lnSpc>
              <a:spcBef>
                <a:spcPts val="0"/>
              </a:spcBef>
              <a:spcAft>
                <a:spcPts val="0"/>
              </a:spcAft>
              <a:buNone/>
            </a:pPr>
            <a:r>
              <a:rPr lang="en-US" sz="6399" b="0" i="0" strike="noStrike" cap="none" dirty="0">
                <a:solidFill>
                  <a:srgbClr val="8F4251"/>
                </a:solidFill>
                <a:latin typeface="Suranna"/>
                <a:ea typeface="Suranna"/>
                <a:cs typeface="Suranna"/>
                <a:sym typeface="Suranna"/>
              </a:rPr>
              <a:t>Unit 15</a:t>
            </a:r>
            <a:endParaRPr dirty="0"/>
          </a:p>
        </p:txBody>
      </p:sp>
      <p:sp>
        <p:nvSpPr>
          <p:cNvPr id="123" name="Google Shape;123;p2"/>
          <p:cNvSpPr txBox="1"/>
          <p:nvPr/>
        </p:nvSpPr>
        <p:spPr>
          <a:xfrm>
            <a:off x="4165860" y="8032530"/>
            <a:ext cx="10104600" cy="953100"/>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b="0" i="0" u="none" strike="noStrike" cap="none">
                <a:solidFill>
                  <a:srgbClr val="8F4251"/>
                </a:solidFill>
                <a:latin typeface="Arial"/>
                <a:ea typeface="Arial"/>
                <a:cs typeface="Arial"/>
                <a:sym typeface="Arial"/>
              </a:rPr>
              <a:t>Lesson 3 – Period </a:t>
            </a:r>
            <a:r>
              <a:rPr lang="en-US" sz="7200">
                <a:solidFill>
                  <a:srgbClr val="8F4251"/>
                </a:solidFill>
              </a:rPr>
              <a:t>5</a:t>
            </a:r>
            <a:endParaRPr/>
          </a:p>
        </p:txBody>
      </p:sp>
      <p:sp>
        <p:nvSpPr>
          <p:cNvPr id="124" name="Google Shape;124;p2"/>
          <p:cNvSpPr/>
          <p:nvPr/>
        </p:nvSpPr>
        <p:spPr>
          <a:xfrm>
            <a:off x="13978514" y="2486163"/>
            <a:ext cx="769844" cy="769844"/>
          </a:xfrm>
          <a:custGeom>
            <a:avLst/>
            <a:gdLst/>
            <a:ahLst/>
            <a:cxnLst/>
            <a:rect l="l" t="t" r="r" b="b"/>
            <a:pathLst>
              <a:path w="769844" h="769844" extrusionOk="0">
                <a:moveTo>
                  <a:pt x="0" y="0"/>
                </a:moveTo>
                <a:lnTo>
                  <a:pt x="769844" y="0"/>
                </a:lnTo>
                <a:lnTo>
                  <a:pt x="769844" y="769844"/>
                </a:lnTo>
                <a:lnTo>
                  <a:pt x="0" y="769844"/>
                </a:lnTo>
                <a:lnTo>
                  <a:pt x="0" y="0"/>
                </a:lnTo>
                <a:close/>
              </a:path>
            </a:pathLst>
          </a:custGeom>
          <a:blipFill rotWithShape="1">
            <a:blip r:embed="rId7">
              <a:alphaModFix/>
            </a:blip>
            <a:stretch>
              <a:fillRect/>
            </a:stretch>
          </a:blipFill>
          <a:ln>
            <a:noFill/>
          </a:ln>
        </p:spPr>
      </p:sp>
      <p:pic>
        <p:nvPicPr>
          <p:cNvPr id="125" name="Google Shape;125;p2"/>
          <p:cNvPicPr preferRelativeResize="0"/>
          <p:nvPr/>
        </p:nvPicPr>
        <p:blipFill rotWithShape="1">
          <a:blip r:embed="rId8">
            <a:alphaModFix/>
          </a:blip>
          <a:srcRect/>
          <a:stretch/>
        </p:blipFill>
        <p:spPr>
          <a:xfrm>
            <a:off x="18592800" y="1328001"/>
            <a:ext cx="1233488" cy="1233488"/>
          </a:xfrm>
          <a:prstGeom prst="rect">
            <a:avLst/>
          </a:prstGeom>
          <a:noFill/>
          <a:ln>
            <a:noFill/>
          </a:ln>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5"/>
                                        </p:tgtEl>
                                        <p:attrNameLst>
                                          <p:attrName>style.visibility</p:attrName>
                                        </p:attrNameLst>
                                      </p:cBhvr>
                                      <p:to>
                                        <p:strVal val="visible"/>
                                      </p:to>
                                    </p:set>
                                    <p:animEffect transition="in" filter="fade">
                                      <p:cBhvr>
                                        <p:cTn id="7" dur="4146"/>
                                        <p:tgtEl>
                                          <p:spTgt spid="1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457"/>
        <p:cNvGrpSpPr/>
        <p:nvPr/>
      </p:nvGrpSpPr>
      <p:grpSpPr>
        <a:xfrm>
          <a:off x="0" y="0"/>
          <a:ext cx="0" cy="0"/>
          <a:chOff x="0" y="0"/>
          <a:chExt cx="0" cy="0"/>
        </a:xfrm>
      </p:grpSpPr>
      <p:pic>
        <p:nvPicPr>
          <p:cNvPr id="458" name="Google Shape;458;p25"/>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459" name="Google Shape;459;p25"/>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460" name="Google Shape;460;p25"/>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461" name="Google Shape;461;p25"/>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462" name="Google Shape;462;p25"/>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9">
              <a:alphaModFix/>
            </a:blip>
            <a:stretch>
              <a:fillRect/>
            </a:stretch>
          </a:blipFill>
          <a:ln>
            <a:noFill/>
          </a:ln>
        </p:spPr>
      </p:sp>
      <p:sp>
        <p:nvSpPr>
          <p:cNvPr id="463" name="Google Shape;463;p25"/>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10">
              <a:alphaModFix/>
            </a:blip>
            <a:stretch>
              <a:fillRect/>
            </a:stretch>
          </a:blipFill>
          <a:ln>
            <a:noFill/>
          </a:ln>
        </p:spPr>
      </p:sp>
      <p:grpSp>
        <p:nvGrpSpPr>
          <p:cNvPr id="464" name="Google Shape;464;p25"/>
          <p:cNvGrpSpPr/>
          <p:nvPr/>
        </p:nvGrpSpPr>
        <p:grpSpPr>
          <a:xfrm>
            <a:off x="2394186" y="3162300"/>
            <a:ext cx="12649200" cy="2337622"/>
            <a:chOff x="646090" y="5122932"/>
            <a:chExt cx="17068800" cy="2337622"/>
          </a:xfrm>
        </p:grpSpPr>
        <p:sp>
          <p:nvSpPr>
            <p:cNvPr id="465" name="Google Shape;465;p25"/>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66" name="Google Shape;466;p25"/>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467" name="Google Shape;467;p25"/>
          <p:cNvSpPr/>
          <p:nvPr/>
        </p:nvSpPr>
        <p:spPr>
          <a:xfrm>
            <a:off x="2772370" y="2900710"/>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468" name="Google Shape;468;p25"/>
          <p:cNvSpPr/>
          <p:nvPr/>
        </p:nvSpPr>
        <p:spPr>
          <a:xfrm>
            <a:off x="8888261" y="3051757"/>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2" name="Track 48">
            <a:hlinkClick r:id="" action="ppaction://media"/>
            <a:extLst>
              <a:ext uri="{FF2B5EF4-FFF2-40B4-BE49-F238E27FC236}">
                <a16:creationId xmlns:a16="http://schemas.microsoft.com/office/drawing/2014/main" id="{37F4C04E-8367-4FF2-B45E-73B238F1D24F}"/>
              </a:ext>
            </a:extLst>
          </p:cNvPr>
          <p:cNvPicPr>
            <a:picLocks noChangeAspect="1"/>
          </p:cNvPicPr>
          <p:nvPr>
            <a:audioFile r:link="rId2"/>
            <p:extLst>
              <p:ext uri="{DAA4B4D4-6D71-4841-9C94-3DE7FCFB9230}">
                <p14:media xmlns:p14="http://schemas.microsoft.com/office/powerpoint/2010/main" r:embed="rId3">
                  <p14:trim st="9256" end="6373.3125"/>
                </p14:media>
              </p:ext>
            </p:extLst>
          </p:nvPr>
        </p:nvPicPr>
        <p:blipFill>
          <a:blip r:embed="rId11"/>
          <a:stretch>
            <a:fillRect/>
          </a:stretch>
        </p:blipFill>
        <p:spPr>
          <a:xfrm>
            <a:off x="16251373" y="3778150"/>
            <a:ext cx="1196031" cy="119603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pic>
        <p:nvPicPr>
          <p:cNvPr id="477" name="Google Shape;477;p26"/>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478" name="Google Shape;478;p26"/>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479" name="Google Shape;479;p26"/>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point.</a:t>
            </a:r>
            <a:endParaRPr/>
          </a:p>
        </p:txBody>
      </p:sp>
      <p:sp>
        <p:nvSpPr>
          <p:cNvPr id="480" name="Google Shape;480;p26"/>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481" name="Google Shape;481;p26"/>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9">
              <a:alphaModFix/>
            </a:blip>
            <a:stretch>
              <a:fillRect/>
            </a:stretch>
          </a:blipFill>
          <a:ln>
            <a:noFill/>
          </a:ln>
        </p:spPr>
      </p:sp>
      <p:sp>
        <p:nvSpPr>
          <p:cNvPr id="482" name="Google Shape;482;p26"/>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10">
              <a:alphaModFix/>
            </a:blip>
            <a:stretch>
              <a:fillRect/>
            </a:stretch>
          </a:blipFill>
          <a:ln>
            <a:noFill/>
          </a:ln>
        </p:spPr>
      </p:sp>
      <p:grpSp>
        <p:nvGrpSpPr>
          <p:cNvPr id="483" name="Google Shape;483;p26"/>
          <p:cNvGrpSpPr/>
          <p:nvPr/>
        </p:nvGrpSpPr>
        <p:grpSpPr>
          <a:xfrm>
            <a:off x="2394186" y="3162300"/>
            <a:ext cx="12649200" cy="2337622"/>
            <a:chOff x="646090" y="5122932"/>
            <a:chExt cx="17068800" cy="2337622"/>
          </a:xfrm>
        </p:grpSpPr>
        <p:sp>
          <p:nvSpPr>
            <p:cNvPr id="484" name="Google Shape;484;p26"/>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485" name="Google Shape;485;p26"/>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 should I do?</a:t>
              </a:r>
              <a:endParaRPr/>
            </a:p>
          </p:txBody>
        </p:sp>
      </p:grpSp>
      <p:sp>
        <p:nvSpPr>
          <p:cNvPr id="486" name="Google Shape;486;p26"/>
          <p:cNvSpPr/>
          <p:nvPr/>
        </p:nvSpPr>
        <p:spPr>
          <a:xfrm>
            <a:off x="2938191" y="3007672"/>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487" name="Google Shape;487;p26"/>
          <p:cNvSpPr/>
          <p:nvPr/>
        </p:nvSpPr>
        <p:spPr>
          <a:xfrm>
            <a:off x="10765972" y="3007672"/>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2" name="Track 48">
            <a:hlinkClick r:id="" action="ppaction://media"/>
            <a:extLst>
              <a:ext uri="{FF2B5EF4-FFF2-40B4-BE49-F238E27FC236}">
                <a16:creationId xmlns:a16="http://schemas.microsoft.com/office/drawing/2014/main" id="{CAB928C0-635B-4A70-B728-06961775EE59}"/>
              </a:ext>
            </a:extLst>
          </p:cNvPr>
          <p:cNvPicPr>
            <a:picLocks noChangeAspect="1"/>
          </p:cNvPicPr>
          <p:nvPr>
            <a:audioFile r:link="rId2"/>
            <p:extLst>
              <p:ext uri="{DAA4B4D4-6D71-4841-9C94-3DE7FCFB9230}">
                <p14:media xmlns:p14="http://schemas.microsoft.com/office/powerpoint/2010/main" r:embed="rId3">
                  <p14:trim st="12589" end="2427.3125"/>
                </p14:media>
              </p:ext>
            </p:extLst>
          </p:nvPr>
        </p:nvPicPr>
        <p:blipFill>
          <a:blip r:embed="rId11"/>
          <a:stretch>
            <a:fillRect/>
          </a:stretch>
        </p:blipFill>
        <p:spPr>
          <a:xfrm>
            <a:off x="16110120" y="3684185"/>
            <a:ext cx="1182798" cy="118279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83"/>
                                        </p:tgtEl>
                                        <p:attrNameLst>
                                          <p:attrName>style.visibility</p:attrName>
                                        </p:attrNameLst>
                                      </p:cBhvr>
                                      <p:to>
                                        <p:strVal val="visible"/>
                                      </p:to>
                                    </p:set>
                                    <p:animEffect transition="in" filter="fade">
                                      <p:cBhvr>
                                        <p:cTn id="7" dur="1000"/>
                                        <p:tgtEl>
                                          <p:spTgt spid="48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86"/>
                                        </p:tgtEl>
                                        <p:attrNameLst>
                                          <p:attrName>style.visibility</p:attrName>
                                        </p:attrNameLst>
                                      </p:cBhvr>
                                      <p:to>
                                        <p:strVal val="visible"/>
                                      </p:to>
                                    </p:set>
                                    <p:animEffect transition="in" filter="fade">
                                      <p:cBhvr>
                                        <p:cTn id="12" dur="1000"/>
                                        <p:tgtEl>
                                          <p:spTgt spid="48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87"/>
                                        </p:tgtEl>
                                        <p:attrNameLst>
                                          <p:attrName>style.visibility</p:attrName>
                                        </p:attrNameLst>
                                      </p:cBhvr>
                                      <p:to>
                                        <p:strVal val="visible"/>
                                      </p:to>
                                    </p:set>
                                    <p:animEffect transition="in" filter="fade">
                                      <p:cBhvr>
                                        <p:cTn id="17" dur="1000"/>
                                        <p:tgtEl>
                                          <p:spTgt spid="487"/>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253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22" fill="hold" display="0">
                  <p:stCondLst>
                    <p:cond delay="indefinite"/>
                  </p:stCondLst>
                  <p:endCondLst>
                    <p:cond evt="onStopAudio" delay="0">
                      <p:tgtEl>
                        <p:sldTgt/>
                      </p:tgtEl>
                    </p:cond>
                  </p:endCondLst>
                </p:cTn>
                <p:tgtEl>
                  <p:spTgt spid="2"/>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494"/>
        <p:cNvGrpSpPr/>
        <p:nvPr/>
      </p:nvGrpSpPr>
      <p:grpSpPr>
        <a:xfrm>
          <a:off x="0" y="0"/>
          <a:ext cx="0" cy="0"/>
          <a:chOff x="0" y="0"/>
          <a:chExt cx="0" cy="0"/>
        </a:xfrm>
      </p:grpSpPr>
      <p:pic>
        <p:nvPicPr>
          <p:cNvPr id="495" name="Google Shape;495;p27"/>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496" name="Google Shape;496;p27"/>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497" name="Google Shape;497;p27"/>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Listen and repeat.</a:t>
            </a:r>
            <a:endParaRPr/>
          </a:p>
        </p:txBody>
      </p:sp>
      <p:sp>
        <p:nvSpPr>
          <p:cNvPr id="498" name="Google Shape;498;p27"/>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499" name="Google Shape;499;p27"/>
          <p:cNvSpPr/>
          <p:nvPr/>
        </p:nvSpPr>
        <p:spPr>
          <a:xfrm>
            <a:off x="-196614" y="8220832"/>
            <a:ext cx="2590800" cy="2638713"/>
          </a:xfrm>
          <a:custGeom>
            <a:avLst/>
            <a:gdLst/>
            <a:ahLst/>
            <a:cxnLst/>
            <a:rect l="l" t="t" r="r" b="b"/>
            <a:pathLst>
              <a:path w="2066147" h="2193168" extrusionOk="0">
                <a:moveTo>
                  <a:pt x="0" y="0"/>
                </a:moveTo>
                <a:lnTo>
                  <a:pt x="2066147" y="0"/>
                </a:lnTo>
                <a:lnTo>
                  <a:pt x="2066147" y="2193168"/>
                </a:lnTo>
                <a:lnTo>
                  <a:pt x="0" y="2193168"/>
                </a:lnTo>
                <a:lnTo>
                  <a:pt x="0" y="0"/>
                </a:lnTo>
                <a:close/>
              </a:path>
            </a:pathLst>
          </a:custGeom>
          <a:blipFill rotWithShape="1">
            <a:blip r:embed="rId9">
              <a:alphaModFix/>
            </a:blip>
            <a:stretch>
              <a:fillRect/>
            </a:stretch>
          </a:blipFill>
          <a:ln>
            <a:noFill/>
          </a:ln>
        </p:spPr>
      </p:sp>
      <p:sp>
        <p:nvSpPr>
          <p:cNvPr id="500" name="Google Shape;500;p27"/>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10">
              <a:alphaModFix/>
            </a:blip>
            <a:stretch>
              <a:fillRect/>
            </a:stretch>
          </a:blipFill>
          <a:ln>
            <a:noFill/>
          </a:ln>
        </p:spPr>
      </p:sp>
      <p:grpSp>
        <p:nvGrpSpPr>
          <p:cNvPr id="501" name="Google Shape;501;p27"/>
          <p:cNvGrpSpPr/>
          <p:nvPr/>
        </p:nvGrpSpPr>
        <p:grpSpPr>
          <a:xfrm>
            <a:off x="2394186" y="3162300"/>
            <a:ext cx="12649200" cy="2337622"/>
            <a:chOff x="646090" y="5122932"/>
            <a:chExt cx="17068800" cy="2337622"/>
          </a:xfrm>
        </p:grpSpPr>
        <p:sp>
          <p:nvSpPr>
            <p:cNvPr id="502" name="Google Shape;502;p27"/>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03" name="Google Shape;503;p27"/>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 should I do?</a:t>
              </a:r>
              <a:endParaRPr/>
            </a:p>
          </p:txBody>
        </p:sp>
      </p:grpSp>
      <p:sp>
        <p:nvSpPr>
          <p:cNvPr id="504" name="Google Shape;504;p27"/>
          <p:cNvSpPr/>
          <p:nvPr/>
        </p:nvSpPr>
        <p:spPr>
          <a:xfrm>
            <a:off x="2938191" y="2986846"/>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05" name="Google Shape;505;p27"/>
          <p:cNvSpPr/>
          <p:nvPr/>
        </p:nvSpPr>
        <p:spPr>
          <a:xfrm>
            <a:off x="10805160" y="2986846"/>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16" name="Track 48">
            <a:hlinkClick r:id="" action="ppaction://media"/>
            <a:extLst>
              <a:ext uri="{FF2B5EF4-FFF2-40B4-BE49-F238E27FC236}">
                <a16:creationId xmlns:a16="http://schemas.microsoft.com/office/drawing/2014/main" id="{6BF0990A-C657-4182-A2EB-13B8D4737258}"/>
              </a:ext>
            </a:extLst>
          </p:cNvPr>
          <p:cNvPicPr>
            <a:picLocks noChangeAspect="1"/>
          </p:cNvPicPr>
          <p:nvPr>
            <a:audioFile r:link="rId2"/>
            <p:extLst>
              <p:ext uri="{DAA4B4D4-6D71-4841-9C94-3DE7FCFB9230}">
                <p14:media xmlns:p14="http://schemas.microsoft.com/office/powerpoint/2010/main" r:embed="rId3">
                  <p14:trim st="12589" end="2427.3125"/>
                </p14:media>
              </p:ext>
            </p:extLst>
          </p:nvPr>
        </p:nvPicPr>
        <p:blipFill>
          <a:blip r:embed="rId11"/>
          <a:stretch>
            <a:fillRect/>
          </a:stretch>
        </p:blipFill>
        <p:spPr>
          <a:xfrm>
            <a:off x="16113284" y="3745710"/>
            <a:ext cx="1182798" cy="1182798"/>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538"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513"/>
        <p:cNvGrpSpPr/>
        <p:nvPr/>
      </p:nvGrpSpPr>
      <p:grpSpPr>
        <a:xfrm>
          <a:off x="0" y="0"/>
          <a:ext cx="0" cy="0"/>
          <a:chOff x="0" y="0"/>
          <a:chExt cx="0" cy="0"/>
        </a:xfrm>
      </p:grpSpPr>
      <p:pic>
        <p:nvPicPr>
          <p:cNvPr id="514" name="Google Shape;514;p28"/>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515" name="Google Shape;515;p28"/>
          <p:cNvSpPr/>
          <p:nvPr/>
        </p:nvSpPr>
        <p:spPr>
          <a:xfrm rot="-681380">
            <a:off x="477047" y="65736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516" name="Google Shape;516;p28"/>
          <p:cNvSpPr txBox="1"/>
          <p:nvPr/>
        </p:nvSpPr>
        <p:spPr>
          <a:xfrm>
            <a:off x="1632775" y="962451"/>
            <a:ext cx="58946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b="1">
                <a:solidFill>
                  <a:srgbClr val="8F4251"/>
                </a:solidFill>
                <a:latin typeface="Suranna"/>
                <a:ea typeface="Suranna"/>
                <a:cs typeface="Suranna"/>
                <a:sym typeface="Suranna"/>
              </a:rPr>
              <a:t>Work in pairs.</a:t>
            </a:r>
            <a:endParaRPr/>
          </a:p>
        </p:txBody>
      </p:sp>
      <p:sp>
        <p:nvSpPr>
          <p:cNvPr id="517" name="Google Shape;517;p28"/>
          <p:cNvSpPr/>
          <p:nvPr/>
        </p:nvSpPr>
        <p:spPr>
          <a:xfrm>
            <a:off x="15621000" y="9410700"/>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518" name="Google Shape;518;p28"/>
          <p:cNvSpPr/>
          <p:nvPr/>
        </p:nvSpPr>
        <p:spPr>
          <a:xfrm rot="1125223">
            <a:off x="15067258" y="9117884"/>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grpSp>
        <p:nvGrpSpPr>
          <p:cNvPr id="519" name="Google Shape;519;p28"/>
          <p:cNvGrpSpPr/>
          <p:nvPr/>
        </p:nvGrpSpPr>
        <p:grpSpPr>
          <a:xfrm>
            <a:off x="2667000" y="4708697"/>
            <a:ext cx="12649200" cy="2337622"/>
            <a:chOff x="646090" y="5122932"/>
            <a:chExt cx="17068800" cy="2337622"/>
          </a:xfrm>
        </p:grpSpPr>
        <p:sp>
          <p:nvSpPr>
            <p:cNvPr id="520" name="Google Shape;520;p28"/>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1" name="Google Shape;521;p28"/>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dk1"/>
                  </a:solidFill>
                  <a:latin typeface="Arial"/>
                  <a:ea typeface="Arial"/>
                  <a:cs typeface="Arial"/>
                  <a:sym typeface="Arial"/>
                </a:rPr>
                <a:t>What should I do?</a:t>
              </a:r>
              <a:endParaRPr dirty="0"/>
            </a:p>
          </p:txBody>
        </p:sp>
      </p:grpSp>
      <p:sp>
        <p:nvSpPr>
          <p:cNvPr id="522" name="Google Shape;522;p28"/>
          <p:cNvSpPr/>
          <p:nvPr/>
        </p:nvSpPr>
        <p:spPr>
          <a:xfrm>
            <a:off x="3172605" y="4533529"/>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23" name="Google Shape;523;p28"/>
          <p:cNvSpPr/>
          <p:nvPr/>
        </p:nvSpPr>
        <p:spPr>
          <a:xfrm>
            <a:off x="11175020" y="4267875"/>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grpSp>
        <p:nvGrpSpPr>
          <p:cNvPr id="524" name="Google Shape;524;p28"/>
          <p:cNvGrpSpPr/>
          <p:nvPr/>
        </p:nvGrpSpPr>
        <p:grpSpPr>
          <a:xfrm>
            <a:off x="2549769" y="2043935"/>
            <a:ext cx="12649200" cy="2337622"/>
            <a:chOff x="646090" y="5122932"/>
            <a:chExt cx="17068800" cy="2337622"/>
          </a:xfrm>
        </p:grpSpPr>
        <p:sp>
          <p:nvSpPr>
            <p:cNvPr id="525" name="Google Shape;525;p28"/>
            <p:cNvSpPr/>
            <p:nvPr/>
          </p:nvSpPr>
          <p:spPr>
            <a:xfrm>
              <a:off x="646090" y="5122932"/>
              <a:ext cx="17068800" cy="2337622"/>
            </a:xfrm>
            <a:prstGeom prst="roundRect">
              <a:avLst>
                <a:gd name="adj" fmla="val 16667"/>
              </a:avLst>
            </a:prstGeom>
            <a:solidFill>
              <a:srgbClr val="B6DDE7"/>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26" name="Google Shape;526;p28"/>
            <p:cNvSpPr/>
            <p:nvPr/>
          </p:nvSpPr>
          <p:spPr>
            <a:xfrm>
              <a:off x="1156411" y="5450072"/>
              <a:ext cx="16196264" cy="156966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a:solidFill>
                    <a:schemeClr val="dk1"/>
                  </a:solidFill>
                  <a:latin typeface="Arial"/>
                  <a:ea typeface="Arial"/>
                  <a:cs typeface="Arial"/>
                  <a:sym typeface="Arial"/>
                </a:rPr>
                <a:t>What’s the matter?</a:t>
              </a:r>
              <a:endParaRPr/>
            </a:p>
          </p:txBody>
        </p:sp>
      </p:grpSp>
      <p:sp>
        <p:nvSpPr>
          <p:cNvPr id="527" name="Google Shape;527;p28"/>
          <p:cNvSpPr/>
          <p:nvPr/>
        </p:nvSpPr>
        <p:spPr>
          <a:xfrm>
            <a:off x="2898783" y="1891963"/>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sp>
        <p:nvSpPr>
          <p:cNvPr id="528" name="Google Shape;528;p28"/>
          <p:cNvSpPr/>
          <p:nvPr/>
        </p:nvSpPr>
        <p:spPr>
          <a:xfrm>
            <a:off x="9035599" y="2043935"/>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0000"/>
                </a:solidFill>
              </a:rPr>
              <a:t>ˈ</a:t>
            </a:r>
            <a:endParaRPr lang="en-US" sz="20000" b="1" dirty="0">
              <a:solidFill>
                <a:srgbClr val="FF0000"/>
              </a:solidFill>
            </a:endParaRPr>
          </a:p>
        </p:txBody>
      </p:sp>
      <p:pic>
        <p:nvPicPr>
          <p:cNvPr id="529" name="Google Shape;529;p28" descr="Cartoon of a child and child&#10;&#10;Description automatically generated"/>
          <p:cNvPicPr preferRelativeResize="0"/>
          <p:nvPr/>
        </p:nvPicPr>
        <p:blipFill rotWithShape="1">
          <a:blip r:embed="rId10">
            <a:alphaModFix/>
          </a:blip>
          <a:srcRect/>
          <a:stretch/>
        </p:blipFill>
        <p:spPr>
          <a:xfrm>
            <a:off x="6629400" y="7307676"/>
            <a:ext cx="4634586" cy="2946591"/>
          </a:xfrm>
          <a:prstGeom prst="rect">
            <a:avLst/>
          </a:prstGeom>
          <a:noFill/>
          <a:ln>
            <a:noFill/>
          </a:ln>
        </p:spPr>
      </p:pic>
      <p:pic>
        <p:nvPicPr>
          <p:cNvPr id="19" name="Track 48">
            <a:hlinkClick r:id="" action="ppaction://media"/>
            <a:extLst>
              <a:ext uri="{FF2B5EF4-FFF2-40B4-BE49-F238E27FC236}">
                <a16:creationId xmlns:a16="http://schemas.microsoft.com/office/drawing/2014/main" id="{246A83A8-581C-452A-9691-7D6860934C20}"/>
              </a:ext>
            </a:extLst>
          </p:cNvPr>
          <p:cNvPicPr>
            <a:picLocks noChangeAspect="1"/>
          </p:cNvPicPr>
          <p:nvPr>
            <a:audioFile r:link="rId2"/>
            <p:extLst>
              <p:ext uri="{DAA4B4D4-6D71-4841-9C94-3DE7FCFB9230}">
                <p14:media xmlns:p14="http://schemas.microsoft.com/office/powerpoint/2010/main" r:embed="rId3">
                  <p14:trim st="12589" end="2427.3125"/>
                </p14:media>
              </p:ext>
            </p:extLst>
          </p:nvPr>
        </p:nvPicPr>
        <p:blipFill>
          <a:blip r:embed="rId11"/>
          <a:stretch>
            <a:fillRect/>
          </a:stretch>
        </p:blipFill>
        <p:spPr>
          <a:xfrm>
            <a:off x="16277531" y="5422699"/>
            <a:ext cx="1182798" cy="1182798"/>
          </a:xfrm>
          <a:prstGeom prst="rect">
            <a:avLst/>
          </a:prstGeom>
        </p:spPr>
      </p:pic>
      <p:pic>
        <p:nvPicPr>
          <p:cNvPr id="20" name="Track 48">
            <a:hlinkClick r:id="" action="ppaction://media"/>
            <a:extLst>
              <a:ext uri="{FF2B5EF4-FFF2-40B4-BE49-F238E27FC236}">
                <a16:creationId xmlns:a16="http://schemas.microsoft.com/office/drawing/2014/main" id="{DFB4FBF9-0172-4824-AB12-DC0B8B2B5BDD}"/>
              </a:ext>
            </a:extLst>
          </p:cNvPr>
          <p:cNvPicPr>
            <a:picLocks noChangeAspect="1"/>
          </p:cNvPicPr>
          <p:nvPr>
            <a:audioFile r:link="rId2"/>
            <p:extLst>
              <p:ext uri="{DAA4B4D4-6D71-4841-9C94-3DE7FCFB9230}">
                <p14:media xmlns:p14="http://schemas.microsoft.com/office/powerpoint/2010/main" r:embed="rId3">
                  <p14:trim st="9256" end="6373.3125"/>
                </p14:media>
              </p:ext>
            </p:extLst>
          </p:nvPr>
        </p:nvPicPr>
        <p:blipFill>
          <a:blip r:embed="rId11"/>
          <a:stretch>
            <a:fillRect/>
          </a:stretch>
        </p:blipFill>
        <p:spPr>
          <a:xfrm>
            <a:off x="16263660" y="2557889"/>
            <a:ext cx="1196031" cy="119603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25" fill="hold"/>
                                        <p:tgtEl>
                                          <p:spTgt spid="20"/>
                                        </p:tgtEl>
                                      </p:cBhvr>
                                    </p:cmd>
                                  </p:childTnLst>
                                </p:cTn>
                              </p:par>
                            </p:childTnLst>
                          </p:cTn>
                        </p:par>
                      </p:childTnLst>
                    </p:cTn>
                  </p:par>
                  <p:par>
                    <p:cTn id="7" fill="hold">
                      <p:stCondLst>
                        <p:cond delay="indefinite"/>
                      </p:stCondLst>
                      <p:childTnLst>
                        <p:par>
                          <p:cTn id="8" fill="hold">
                            <p:stCondLst>
                              <p:cond delay="0"/>
                            </p:stCondLst>
                            <p:childTnLst>
                              <p:par>
                                <p:cTn id="9" presetID="1" presetClass="mediacall" presetSubtype="0" fill="hold" nodeType="clickEffect">
                                  <p:stCondLst>
                                    <p:cond delay="0"/>
                                  </p:stCondLst>
                                  <p:childTnLst>
                                    <p:cmd type="call" cmd="playFrom(0.0)">
                                      <p:cBhvr>
                                        <p:cTn id="10" dur="2538" fill="hold"/>
                                        <p:tgtEl>
                                          <p:spTgt spid="19"/>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1" fill="hold" display="0">
                  <p:stCondLst>
                    <p:cond delay="indefinite"/>
                  </p:stCondLst>
                  <p:endCondLst>
                    <p:cond evt="onStopAudio" delay="0">
                      <p:tgtEl>
                        <p:sldTgt/>
                      </p:tgtEl>
                    </p:cond>
                  </p:endCondLst>
                </p:cTn>
                <p:tgtEl>
                  <p:spTgt spid="19"/>
                </p:tgtEl>
              </p:cMediaNode>
            </p:audio>
            <p:audio>
              <p:cMediaNode vol="80000">
                <p:cTn id="12" fill="hold" display="0">
                  <p:stCondLst>
                    <p:cond delay="indefinite"/>
                  </p:stCondLst>
                  <p:endCondLst>
                    <p:cond evt="onStopAudio" delay="0">
                      <p:tgtEl>
                        <p:sldTgt/>
                      </p:tgtEl>
                    </p:cond>
                  </p:endCondLst>
                </p:cTn>
                <p:tgtEl>
                  <p:spTgt spid="20"/>
                </p:tgtEl>
              </p:cMediaNode>
            </p:audi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534"/>
        <p:cNvGrpSpPr/>
        <p:nvPr/>
      </p:nvGrpSpPr>
      <p:grpSpPr>
        <a:xfrm>
          <a:off x="0" y="0"/>
          <a:ext cx="0" cy="0"/>
          <a:chOff x="0" y="0"/>
          <a:chExt cx="0" cy="0"/>
        </a:xfrm>
      </p:grpSpPr>
      <p:pic>
        <p:nvPicPr>
          <p:cNvPr id="535" name="Google Shape;535;p29"/>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536" name="Google Shape;536;p2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sp>
      <p:sp>
        <p:nvSpPr>
          <p:cNvPr id="537" name="Google Shape;537;p2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sp>
      <p:sp>
        <p:nvSpPr>
          <p:cNvPr id="538" name="Google Shape;538;p2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sp>
      <p:pic>
        <p:nvPicPr>
          <p:cNvPr id="539" name="Google Shape;539;p29"/>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540" name="Google Shape;540;p2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544"/>
        <p:cNvGrpSpPr/>
        <p:nvPr/>
      </p:nvGrpSpPr>
      <p:grpSpPr>
        <a:xfrm>
          <a:off x="0" y="0"/>
          <a:ext cx="0" cy="0"/>
          <a:chOff x="0" y="0"/>
          <a:chExt cx="0" cy="0"/>
        </a:xfrm>
      </p:grpSpPr>
      <p:pic>
        <p:nvPicPr>
          <p:cNvPr id="545" name="Google Shape;545;p30"/>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546" name="Google Shape;546;p30"/>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547" name="Google Shape;547;p30"/>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548" name="Google Shape;548;p30"/>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549" name="Google Shape;549;p30"/>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550" name="Google Shape;550;p30"/>
          <p:cNvSpPr txBox="1"/>
          <p:nvPr/>
        </p:nvSpPr>
        <p:spPr>
          <a:xfrm>
            <a:off x="1" y="1755063"/>
            <a:ext cx="18059400"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03</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2</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Listen, underline and repeat.</a:t>
            </a:r>
            <a:endParaRPr dirty="0"/>
          </a:p>
        </p:txBody>
      </p:sp>
      <p:grpSp>
        <p:nvGrpSpPr>
          <p:cNvPr id="551" name="Google Shape;551;p30"/>
          <p:cNvGrpSpPr/>
          <p:nvPr/>
        </p:nvGrpSpPr>
        <p:grpSpPr>
          <a:xfrm>
            <a:off x="5092683" y="6486687"/>
            <a:ext cx="8102634" cy="2187188"/>
            <a:chOff x="795563" y="3102991"/>
            <a:chExt cx="16463737" cy="4387127"/>
          </a:xfrm>
        </p:grpSpPr>
        <p:grpSp>
          <p:nvGrpSpPr>
            <p:cNvPr id="552" name="Google Shape;552;p30"/>
            <p:cNvGrpSpPr/>
            <p:nvPr/>
          </p:nvGrpSpPr>
          <p:grpSpPr>
            <a:xfrm>
              <a:off x="3032463" y="3517805"/>
              <a:ext cx="3972313" cy="3972313"/>
              <a:chOff x="0" y="0"/>
              <a:chExt cx="812800" cy="812800"/>
            </a:xfrm>
          </p:grpSpPr>
          <p:sp>
            <p:nvSpPr>
              <p:cNvPr id="553" name="Google Shape;55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5" name="Google Shape;555;p30"/>
            <p:cNvGrpSpPr/>
            <p:nvPr/>
          </p:nvGrpSpPr>
          <p:grpSpPr>
            <a:xfrm>
              <a:off x="795563" y="3102991"/>
              <a:ext cx="16463737" cy="4387127"/>
              <a:chOff x="795563" y="3102991"/>
              <a:chExt cx="16463737" cy="4387127"/>
            </a:xfrm>
          </p:grpSpPr>
          <p:grpSp>
            <p:nvGrpSpPr>
              <p:cNvPr id="556" name="Google Shape;556;p30"/>
              <p:cNvGrpSpPr/>
              <p:nvPr/>
            </p:nvGrpSpPr>
            <p:grpSpPr>
              <a:xfrm>
                <a:off x="795563" y="3102991"/>
                <a:ext cx="3972313" cy="3972313"/>
                <a:chOff x="0" y="0"/>
                <a:chExt cx="812800" cy="812800"/>
              </a:xfrm>
            </p:grpSpPr>
            <p:sp>
              <p:nvSpPr>
                <p:cNvPr id="557" name="Google Shape;557;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59" name="Google Shape;559;p30"/>
              <p:cNvGrpSpPr/>
              <p:nvPr/>
            </p:nvGrpSpPr>
            <p:grpSpPr>
              <a:xfrm>
                <a:off x="5633779" y="3102991"/>
                <a:ext cx="3972313" cy="3972313"/>
                <a:chOff x="0" y="0"/>
                <a:chExt cx="812800" cy="812800"/>
              </a:xfrm>
            </p:grpSpPr>
            <p:sp>
              <p:nvSpPr>
                <p:cNvPr id="560" name="Google Shape;560;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2" name="Google Shape;562;p30"/>
              <p:cNvGrpSpPr/>
              <p:nvPr/>
            </p:nvGrpSpPr>
            <p:grpSpPr>
              <a:xfrm>
                <a:off x="8162212" y="3517805"/>
                <a:ext cx="3972313" cy="3972313"/>
                <a:chOff x="0" y="0"/>
                <a:chExt cx="812800" cy="812800"/>
              </a:xfrm>
            </p:grpSpPr>
            <p:sp>
              <p:nvSpPr>
                <p:cNvPr id="563" name="Google Shape;563;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5" name="Google Shape;565;p30"/>
              <p:cNvGrpSpPr/>
              <p:nvPr/>
            </p:nvGrpSpPr>
            <p:grpSpPr>
              <a:xfrm>
                <a:off x="10763528" y="3102991"/>
                <a:ext cx="3972313" cy="3972313"/>
                <a:chOff x="0" y="0"/>
                <a:chExt cx="812800" cy="812800"/>
              </a:xfrm>
            </p:grpSpPr>
            <p:sp>
              <p:nvSpPr>
                <p:cNvPr id="566" name="Google Shape;566;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568" name="Google Shape;568;p30"/>
              <p:cNvGrpSpPr/>
              <p:nvPr/>
            </p:nvGrpSpPr>
            <p:grpSpPr>
              <a:xfrm>
                <a:off x="13286987" y="3517805"/>
                <a:ext cx="3972313" cy="3972313"/>
                <a:chOff x="0" y="0"/>
                <a:chExt cx="812800" cy="812800"/>
              </a:xfrm>
            </p:grpSpPr>
            <p:sp>
              <p:nvSpPr>
                <p:cNvPr id="569" name="Google Shape;569;p3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3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571" name="Google Shape;571;p30"/>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572" name="Google Shape;572;p30"/>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573" name="Google Shape;573;p30"/>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574" name="Google Shape;574;p30"/>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579"/>
        <p:cNvGrpSpPr/>
        <p:nvPr/>
      </p:nvGrpSpPr>
      <p:grpSpPr>
        <a:xfrm>
          <a:off x="0" y="0"/>
          <a:ext cx="0" cy="0"/>
          <a:chOff x="0" y="0"/>
          <a:chExt cx="0" cy="0"/>
        </a:xfrm>
      </p:grpSpPr>
      <p:pic>
        <p:nvPicPr>
          <p:cNvPr id="580" name="Google Shape;580;p31"/>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581" name="Google Shape;581;p31"/>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582" name="Google Shape;582;p31"/>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583" name="Google Shape;583;p31"/>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584" name="Google Shape;584;p31"/>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585" name="Google Shape;585;p31"/>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sp>
      <p:grpSp>
        <p:nvGrpSpPr>
          <p:cNvPr id="586" name="Google Shape;586;p31"/>
          <p:cNvGrpSpPr/>
          <p:nvPr/>
        </p:nvGrpSpPr>
        <p:grpSpPr>
          <a:xfrm>
            <a:off x="650631" y="3330074"/>
            <a:ext cx="16722969" cy="2444073"/>
            <a:chOff x="611077" y="5377877"/>
            <a:chExt cx="16648645" cy="2337622"/>
          </a:xfrm>
        </p:grpSpPr>
        <p:sp>
          <p:nvSpPr>
            <p:cNvPr id="587" name="Google Shape;587;p31"/>
            <p:cNvSpPr/>
            <p:nvPr/>
          </p:nvSpPr>
          <p:spPr>
            <a:xfrm>
              <a:off x="611077" y="5377877"/>
              <a:ext cx="16648645"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588" name="Google Shape;588;p31"/>
            <p:cNvSpPr/>
            <p:nvPr/>
          </p:nvSpPr>
          <p:spPr>
            <a:xfrm>
              <a:off x="794609" y="5705337"/>
              <a:ext cx="16465113"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1. How are you feeling today?</a:t>
              </a:r>
              <a:endParaRPr dirty="0"/>
            </a:p>
          </p:txBody>
        </p:sp>
      </p:grpSp>
      <p:cxnSp>
        <p:nvCxnSpPr>
          <p:cNvPr id="589" name="Google Shape;589;p31"/>
          <p:cNvCxnSpPr/>
          <p:nvPr/>
        </p:nvCxnSpPr>
        <p:spPr>
          <a:xfrm rot="10800000" flipH="1">
            <a:off x="2448979" y="5066955"/>
            <a:ext cx="2337740" cy="7248"/>
          </a:xfrm>
          <a:prstGeom prst="straightConnector1">
            <a:avLst/>
          </a:prstGeom>
          <a:noFill/>
          <a:ln w="76200" cap="flat" cmpd="sng">
            <a:solidFill>
              <a:srgbClr val="FFFF00"/>
            </a:solidFill>
            <a:prstDash val="solid"/>
            <a:round/>
            <a:headEnd type="none" w="sm" len="sm"/>
            <a:tailEnd type="none" w="sm" len="sm"/>
          </a:ln>
        </p:spPr>
      </p:cxnSp>
      <p:cxnSp>
        <p:nvCxnSpPr>
          <p:cNvPr id="590" name="Google Shape;590;p31"/>
          <p:cNvCxnSpPr/>
          <p:nvPr/>
        </p:nvCxnSpPr>
        <p:spPr>
          <a:xfrm rot="10800000" flipH="1">
            <a:off x="9671773" y="5129004"/>
            <a:ext cx="3196565" cy="14496"/>
          </a:xfrm>
          <a:prstGeom prst="straightConnector1">
            <a:avLst/>
          </a:prstGeom>
          <a:noFill/>
          <a:ln w="76200" cap="flat" cmpd="sng">
            <a:solidFill>
              <a:srgbClr val="FFFF00"/>
            </a:solidFill>
            <a:prstDash val="solid"/>
            <a:round/>
            <a:headEnd type="none" w="sm" len="sm"/>
            <a:tailEnd type="none" w="sm" len="sm"/>
          </a:ln>
        </p:spPr>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89"/>
                                        </p:tgtEl>
                                        <p:attrNameLst>
                                          <p:attrName>style.visibility</p:attrName>
                                        </p:attrNameLst>
                                      </p:cBhvr>
                                      <p:to>
                                        <p:strVal val="visible"/>
                                      </p:to>
                                    </p:set>
                                    <p:animEffect transition="in" filter="fade">
                                      <p:cBhvr>
                                        <p:cTn id="7" dur="500"/>
                                        <p:tgtEl>
                                          <p:spTgt spid="58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590"/>
                                        </p:tgtEl>
                                        <p:attrNameLst>
                                          <p:attrName>style.visibility</p:attrName>
                                        </p:attrNameLst>
                                      </p:cBhvr>
                                      <p:to>
                                        <p:strVal val="visible"/>
                                      </p:to>
                                    </p:set>
                                    <p:animEffect transition="in" filter="fade">
                                      <p:cBhvr>
                                        <p:cTn id="12" dur="500"/>
                                        <p:tgtEl>
                                          <p:spTgt spid="5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595"/>
        <p:cNvGrpSpPr/>
        <p:nvPr/>
      </p:nvGrpSpPr>
      <p:grpSpPr>
        <a:xfrm>
          <a:off x="0" y="0"/>
          <a:ext cx="0" cy="0"/>
          <a:chOff x="0" y="0"/>
          <a:chExt cx="0" cy="0"/>
        </a:xfrm>
      </p:grpSpPr>
      <p:pic>
        <p:nvPicPr>
          <p:cNvPr id="596" name="Google Shape;596;p32"/>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597" name="Google Shape;597;p3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598" name="Google Shape;598;p32"/>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sp>
        <p:nvSpPr>
          <p:cNvPr id="599" name="Google Shape;599;p3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600" name="Google Shape;600;p3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601" name="Google Shape;601;p32"/>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grpSp>
        <p:nvGrpSpPr>
          <p:cNvPr id="602" name="Google Shape;602;p32"/>
          <p:cNvGrpSpPr/>
          <p:nvPr/>
        </p:nvGrpSpPr>
        <p:grpSpPr>
          <a:xfrm>
            <a:off x="650631" y="3330074"/>
            <a:ext cx="16722969" cy="2444073"/>
            <a:chOff x="611077" y="5377877"/>
            <a:chExt cx="16648645" cy="2337622"/>
          </a:xfrm>
        </p:grpSpPr>
        <p:sp>
          <p:nvSpPr>
            <p:cNvPr id="603" name="Google Shape;603;p32"/>
            <p:cNvSpPr/>
            <p:nvPr/>
          </p:nvSpPr>
          <p:spPr>
            <a:xfrm>
              <a:off x="611077" y="5377877"/>
              <a:ext cx="16648645"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04" name="Google Shape;604;p32"/>
            <p:cNvSpPr/>
            <p:nvPr/>
          </p:nvSpPr>
          <p:spPr>
            <a:xfrm>
              <a:off x="726414" y="5664644"/>
              <a:ext cx="16433522"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1. How are you feeling today?</a:t>
              </a:r>
              <a:endParaRPr dirty="0"/>
            </a:p>
          </p:txBody>
        </p:sp>
      </p:grpSp>
      <p:cxnSp>
        <p:nvCxnSpPr>
          <p:cNvPr id="605" name="Google Shape;605;p32"/>
          <p:cNvCxnSpPr/>
          <p:nvPr/>
        </p:nvCxnSpPr>
        <p:spPr>
          <a:xfrm rot="10800000" flipH="1">
            <a:off x="2253131" y="5023339"/>
            <a:ext cx="2337740" cy="7248"/>
          </a:xfrm>
          <a:prstGeom prst="straightConnector1">
            <a:avLst/>
          </a:prstGeom>
          <a:noFill/>
          <a:ln w="76200" cap="flat" cmpd="sng">
            <a:solidFill>
              <a:schemeClr val="lt1"/>
            </a:solidFill>
            <a:prstDash val="solid"/>
            <a:round/>
            <a:headEnd type="none" w="sm" len="sm"/>
            <a:tailEnd type="none" w="sm" len="sm"/>
          </a:ln>
        </p:spPr>
      </p:cxnSp>
      <p:cxnSp>
        <p:nvCxnSpPr>
          <p:cNvPr id="606" name="Google Shape;606;p32"/>
          <p:cNvCxnSpPr/>
          <p:nvPr/>
        </p:nvCxnSpPr>
        <p:spPr>
          <a:xfrm rot="10800000" flipH="1">
            <a:off x="9677400" y="5008842"/>
            <a:ext cx="3196565" cy="14496"/>
          </a:xfrm>
          <a:prstGeom prst="straightConnector1">
            <a:avLst/>
          </a:prstGeom>
          <a:noFill/>
          <a:ln w="76200" cap="flat" cmpd="sng">
            <a:solidFill>
              <a:schemeClr val="lt1"/>
            </a:solidFill>
            <a:prstDash val="solid"/>
            <a:round/>
            <a:headEnd type="none" w="sm" len="sm"/>
            <a:tailEnd type="none" w="sm" len="sm"/>
          </a:ln>
        </p:spPr>
      </p:cxnSp>
      <p:cxnSp>
        <p:nvCxnSpPr>
          <p:cNvPr id="608" name="Google Shape;608;p32"/>
          <p:cNvCxnSpPr/>
          <p:nvPr/>
        </p:nvCxnSpPr>
        <p:spPr>
          <a:xfrm>
            <a:off x="13539119" y="5030588"/>
            <a:ext cx="2760173" cy="0"/>
          </a:xfrm>
          <a:prstGeom prst="straightConnector1">
            <a:avLst/>
          </a:prstGeom>
          <a:noFill/>
          <a:ln w="76200" cap="flat" cmpd="sng">
            <a:solidFill>
              <a:srgbClr val="FFFF00"/>
            </a:solidFill>
            <a:prstDash val="solid"/>
            <a:round/>
            <a:headEnd type="none" w="sm" len="sm"/>
            <a:tailEnd type="none" w="sm" len="sm"/>
          </a:ln>
        </p:spPr>
      </p:cxnSp>
      <p:sp>
        <p:nvSpPr>
          <p:cNvPr id="609" name="Google Shape;609;p32"/>
          <p:cNvSpPr/>
          <p:nvPr/>
        </p:nvSpPr>
        <p:spPr>
          <a:xfrm>
            <a:off x="13586733" y="3127309"/>
            <a:ext cx="1641924" cy="3170058"/>
          </a:xfrm>
          <a:prstGeom prst="rect">
            <a:avLst/>
          </a:prstGeom>
          <a:noFill/>
          <a:ln>
            <a:noFill/>
          </a:ln>
        </p:spPr>
        <p:txBody>
          <a:bodyPr spcFirstLastPara="1" wrap="square" lIns="91425" tIns="45700" rIns="91425" bIns="45700" anchor="t" anchorCtr="0">
            <a:spAutoFit/>
          </a:bodyPr>
          <a:lstStyle/>
          <a:p>
            <a:pPr lvl="0" algn="ctr"/>
            <a:r>
              <a:rPr lang="en-US" sz="20000" dirty="0">
                <a:solidFill>
                  <a:srgbClr val="FFFF00"/>
                </a:solidFill>
              </a:rPr>
              <a:t>ˈ</a:t>
            </a:r>
            <a:endParaRPr lang="en-US" sz="20000" b="1" dirty="0">
              <a:solidFill>
                <a:srgbClr val="FFFF00"/>
              </a:solidFill>
            </a:endParaRPr>
          </a:p>
        </p:txBody>
      </p:sp>
      <p:pic>
        <p:nvPicPr>
          <p:cNvPr id="2" name="Track 49">
            <a:hlinkClick r:id="" action="ppaction://media"/>
            <a:extLst>
              <a:ext uri="{FF2B5EF4-FFF2-40B4-BE49-F238E27FC236}">
                <a16:creationId xmlns:a16="http://schemas.microsoft.com/office/drawing/2014/main" id="{375085FB-C546-470D-82DA-5BFDCDE33B40}"/>
              </a:ext>
            </a:extLst>
          </p:cNvPr>
          <p:cNvPicPr>
            <a:picLocks noChangeAspect="1"/>
          </p:cNvPicPr>
          <p:nvPr>
            <a:audioFile r:link="rId2"/>
            <p:extLst>
              <p:ext uri="{DAA4B4D4-6D71-4841-9C94-3DE7FCFB9230}">
                <p14:media xmlns:p14="http://schemas.microsoft.com/office/powerpoint/2010/main" r:embed="rId3">
                  <p14:trim st="13794" end="19757.7812"/>
                </p14:media>
              </p:ext>
            </p:extLst>
          </p:nvPr>
        </p:nvPicPr>
        <p:blipFill>
          <a:blip r:embed="rId11"/>
          <a:stretch>
            <a:fillRect/>
          </a:stretch>
        </p:blipFill>
        <p:spPr>
          <a:xfrm>
            <a:off x="9982199" y="427064"/>
            <a:ext cx="1098177" cy="1098177"/>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08"/>
                                        </p:tgtEl>
                                        <p:attrNameLst>
                                          <p:attrName>style.visibility</p:attrName>
                                        </p:attrNameLst>
                                      </p:cBhvr>
                                      <p:to>
                                        <p:strVal val="visible"/>
                                      </p:to>
                                    </p:set>
                                    <p:animEffect transition="in" filter="fade">
                                      <p:cBhvr>
                                        <p:cTn id="7" dur="500"/>
                                        <p:tgtEl>
                                          <p:spTgt spid="608"/>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09"/>
                                        </p:tgtEl>
                                        <p:attrNameLst>
                                          <p:attrName>style.visibility</p:attrName>
                                        </p:attrNameLst>
                                      </p:cBhvr>
                                      <p:to>
                                        <p:strVal val="visible"/>
                                      </p:to>
                                    </p:set>
                                    <p:animEffect transition="in" filter="fade">
                                      <p:cBhvr>
                                        <p:cTn id="12" dur="1000"/>
                                        <p:tgtEl>
                                          <p:spTgt spid="609"/>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mediacall" presetSubtype="0" fill="hold" nodeType="clickEffect">
                                  <p:stCondLst>
                                    <p:cond delay="0"/>
                                  </p:stCondLst>
                                  <p:childTnLst>
                                    <p:cmd type="call" cmd="playFrom(0.0)">
                                      <p:cBhvr>
                                        <p:cTn id="1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7" fill="hold" display="0">
                  <p:stCondLst>
                    <p:cond delay="indefinite"/>
                  </p:stCondLst>
                  <p:endCondLst>
                    <p:cond evt="onStopAudio" delay="0">
                      <p:tgtEl>
                        <p:sldTgt/>
                      </p:tgtEl>
                    </p:cond>
                  </p:endCondLst>
                </p:cTn>
                <p:tgtEl>
                  <p:spTgt spid="2"/>
                </p:tgtEl>
              </p:cMediaNode>
            </p:audio>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614"/>
        <p:cNvGrpSpPr/>
        <p:nvPr/>
      </p:nvGrpSpPr>
      <p:grpSpPr>
        <a:xfrm>
          <a:off x="0" y="0"/>
          <a:ext cx="0" cy="0"/>
          <a:chOff x="0" y="0"/>
          <a:chExt cx="0" cy="0"/>
        </a:xfrm>
      </p:grpSpPr>
      <p:pic>
        <p:nvPicPr>
          <p:cNvPr id="615" name="Google Shape;615;p33"/>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616" name="Google Shape;616;p3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617" name="Google Shape;617;p33"/>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18" name="Google Shape;618;p3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619" name="Google Shape;619;p3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620" name="Google Shape;620;p33"/>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sp>
      <p:grpSp>
        <p:nvGrpSpPr>
          <p:cNvPr id="621" name="Google Shape;621;p33"/>
          <p:cNvGrpSpPr/>
          <p:nvPr/>
        </p:nvGrpSpPr>
        <p:grpSpPr>
          <a:xfrm>
            <a:off x="0" y="3330074"/>
            <a:ext cx="17530355" cy="2444073"/>
            <a:chOff x="358098" y="5377877"/>
            <a:chExt cx="17057682" cy="2337622"/>
          </a:xfrm>
        </p:grpSpPr>
        <p:sp>
          <p:nvSpPr>
            <p:cNvPr id="622" name="Google Shape;622;p33"/>
            <p:cNvSpPr/>
            <p:nvPr/>
          </p:nvSpPr>
          <p:spPr>
            <a:xfrm>
              <a:off x="611077" y="5377877"/>
              <a:ext cx="16648645"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23" name="Google Shape;623;p33"/>
            <p:cNvSpPr/>
            <p:nvPr/>
          </p:nvSpPr>
          <p:spPr>
            <a:xfrm>
              <a:off x="358098" y="5664644"/>
              <a:ext cx="17057682" cy="150125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2</a:t>
              </a:r>
              <a:r>
                <a:rPr lang="en-US" sz="9600" b="0" cap="none" dirty="0">
                  <a:solidFill>
                    <a:schemeClr val="lt1"/>
                  </a:solidFill>
                  <a:latin typeface="Arial"/>
                  <a:ea typeface="Arial"/>
                  <a:cs typeface="Arial"/>
                  <a:sym typeface="Arial"/>
                </a:rPr>
                <a:t>. What tim</a:t>
              </a:r>
              <a:r>
                <a:rPr lang="en-US" sz="9600" dirty="0">
                  <a:solidFill>
                    <a:schemeClr val="lt1"/>
                  </a:solidFill>
                  <a:latin typeface="Arial"/>
                  <a:ea typeface="Arial"/>
                  <a:cs typeface="Arial"/>
                  <a:sym typeface="Arial"/>
                </a:rPr>
                <a:t>e do you go to bed</a:t>
              </a:r>
              <a:r>
                <a:rPr lang="en-US" sz="9600" b="0" cap="none" dirty="0">
                  <a:solidFill>
                    <a:schemeClr val="lt1"/>
                  </a:solidFill>
                  <a:latin typeface="Arial"/>
                  <a:ea typeface="Arial"/>
                  <a:cs typeface="Arial"/>
                  <a:sym typeface="Arial"/>
                </a:rPr>
                <a:t>?</a:t>
              </a:r>
              <a:endParaRPr dirty="0"/>
            </a:p>
          </p:txBody>
        </p:sp>
      </p:grpSp>
      <p:cxnSp>
        <p:nvCxnSpPr>
          <p:cNvPr id="624" name="Google Shape;624;p33"/>
          <p:cNvCxnSpPr/>
          <p:nvPr/>
        </p:nvCxnSpPr>
        <p:spPr>
          <a:xfrm rot="10800000" flipH="1">
            <a:off x="1962180" y="5007139"/>
            <a:ext cx="2337740" cy="7248"/>
          </a:xfrm>
          <a:prstGeom prst="straightConnector1">
            <a:avLst/>
          </a:prstGeom>
          <a:noFill/>
          <a:ln w="76200" cap="flat" cmpd="sng">
            <a:solidFill>
              <a:srgbClr val="FFFF00"/>
            </a:solidFill>
            <a:prstDash val="solid"/>
            <a:round/>
            <a:headEnd type="none" w="sm" len="sm"/>
            <a:tailEnd type="none" w="sm" len="sm"/>
          </a:ln>
        </p:spPr>
      </p:cxnSp>
      <p:cxnSp>
        <p:nvCxnSpPr>
          <p:cNvPr id="625" name="Google Shape;625;p33"/>
          <p:cNvCxnSpPr>
            <a:cxnSpLocks/>
          </p:cNvCxnSpPr>
          <p:nvPr/>
        </p:nvCxnSpPr>
        <p:spPr>
          <a:xfrm>
            <a:off x="4862243" y="5014388"/>
            <a:ext cx="2152511" cy="0"/>
          </a:xfrm>
          <a:prstGeom prst="straightConnector1">
            <a:avLst/>
          </a:prstGeom>
          <a:noFill/>
          <a:ln w="76200" cap="flat" cmpd="sng">
            <a:solidFill>
              <a:srgbClr val="FFFF00"/>
            </a:solidFill>
            <a:prstDash val="solid"/>
            <a:round/>
            <a:headEnd type="none" w="sm" len="sm"/>
            <a:tailEnd type="none" w="sm" len="sm"/>
          </a:ln>
        </p:spPr>
      </p:cxnSp>
      <p:cxnSp>
        <p:nvCxnSpPr>
          <p:cNvPr id="626" name="Google Shape;626;p33"/>
          <p:cNvCxnSpPr>
            <a:cxnSpLocks/>
          </p:cNvCxnSpPr>
          <p:nvPr/>
        </p:nvCxnSpPr>
        <p:spPr>
          <a:xfrm>
            <a:off x="11408229" y="4985077"/>
            <a:ext cx="1524000" cy="22062"/>
          </a:xfrm>
          <a:prstGeom prst="straightConnector1">
            <a:avLst/>
          </a:prstGeom>
          <a:noFill/>
          <a:ln w="76200" cap="flat" cmpd="sng">
            <a:solidFill>
              <a:srgbClr val="FFFF00"/>
            </a:solidFill>
            <a:prstDash val="solid"/>
            <a:round/>
            <a:headEnd type="none" w="sm" len="sm"/>
            <a:tailEnd type="none" w="sm" len="sm"/>
          </a:ln>
        </p:spPr>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24"/>
                                        </p:tgtEl>
                                        <p:attrNameLst>
                                          <p:attrName>style.visibility</p:attrName>
                                        </p:attrNameLst>
                                      </p:cBhvr>
                                      <p:to>
                                        <p:strVal val="visible"/>
                                      </p:to>
                                    </p:set>
                                    <p:animEffect transition="in" filter="fade">
                                      <p:cBhvr>
                                        <p:cTn id="7" dur="500"/>
                                        <p:tgtEl>
                                          <p:spTgt spid="62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25"/>
                                        </p:tgtEl>
                                        <p:attrNameLst>
                                          <p:attrName>style.visibility</p:attrName>
                                        </p:attrNameLst>
                                      </p:cBhvr>
                                      <p:to>
                                        <p:strVal val="visible"/>
                                      </p:to>
                                    </p:set>
                                    <p:animEffect transition="in" filter="fade">
                                      <p:cBhvr>
                                        <p:cTn id="12" dur="500"/>
                                        <p:tgtEl>
                                          <p:spTgt spid="625"/>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26"/>
                                        </p:tgtEl>
                                        <p:attrNameLst>
                                          <p:attrName>style.visibility</p:attrName>
                                        </p:attrNameLst>
                                      </p:cBhvr>
                                      <p:to>
                                        <p:strVal val="visible"/>
                                      </p:to>
                                    </p:set>
                                    <p:animEffect transition="in" filter="fade">
                                      <p:cBhvr>
                                        <p:cTn id="17" dur="500"/>
                                        <p:tgtEl>
                                          <p:spTgt spid="6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631"/>
        <p:cNvGrpSpPr/>
        <p:nvPr/>
      </p:nvGrpSpPr>
      <p:grpSpPr>
        <a:xfrm>
          <a:off x="0" y="0"/>
          <a:ext cx="0" cy="0"/>
          <a:chOff x="0" y="0"/>
          <a:chExt cx="0" cy="0"/>
        </a:xfrm>
      </p:grpSpPr>
      <p:pic>
        <p:nvPicPr>
          <p:cNvPr id="632" name="Google Shape;632;p34"/>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633" name="Google Shape;633;p3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634" name="Google Shape;634;p3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635" name="Google Shape;635;p3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636" name="Google Shape;636;p34"/>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grpSp>
        <p:nvGrpSpPr>
          <p:cNvPr id="637" name="Google Shape;637;p34"/>
          <p:cNvGrpSpPr/>
          <p:nvPr/>
        </p:nvGrpSpPr>
        <p:grpSpPr>
          <a:xfrm>
            <a:off x="268941" y="3330074"/>
            <a:ext cx="17682883" cy="2444073"/>
            <a:chOff x="611077" y="5377877"/>
            <a:chExt cx="16648645" cy="2337622"/>
          </a:xfrm>
        </p:grpSpPr>
        <p:sp>
          <p:nvSpPr>
            <p:cNvPr id="638" name="Google Shape;638;p34"/>
            <p:cNvSpPr/>
            <p:nvPr/>
          </p:nvSpPr>
          <p:spPr>
            <a:xfrm>
              <a:off x="611077" y="5377877"/>
              <a:ext cx="16648645"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39" name="Google Shape;639;p34"/>
            <p:cNvSpPr/>
            <p:nvPr/>
          </p:nvSpPr>
          <p:spPr>
            <a:xfrm>
              <a:off x="963671" y="5664644"/>
              <a:ext cx="1619626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2</a:t>
              </a:r>
              <a:r>
                <a:rPr lang="en-US" sz="9600" b="0" cap="none" dirty="0">
                  <a:solidFill>
                    <a:schemeClr val="lt1"/>
                  </a:solidFill>
                  <a:latin typeface="Arial"/>
                  <a:ea typeface="Arial"/>
                  <a:cs typeface="Arial"/>
                  <a:sym typeface="Arial"/>
                </a:rPr>
                <a:t>. What tim</a:t>
              </a:r>
              <a:r>
                <a:rPr lang="en-US" sz="9600" dirty="0">
                  <a:solidFill>
                    <a:schemeClr val="lt1"/>
                  </a:solidFill>
                  <a:latin typeface="Arial"/>
                  <a:ea typeface="Arial"/>
                  <a:cs typeface="Arial"/>
                  <a:sym typeface="Arial"/>
                </a:rPr>
                <a:t>e do you go to bed</a:t>
              </a:r>
              <a:r>
                <a:rPr lang="en-US" sz="9600" b="0" cap="none" dirty="0">
                  <a:solidFill>
                    <a:schemeClr val="lt1"/>
                  </a:solidFill>
                  <a:latin typeface="Arial"/>
                  <a:ea typeface="Arial"/>
                  <a:cs typeface="Arial"/>
                  <a:sym typeface="Arial"/>
                </a:rPr>
                <a:t>?</a:t>
              </a:r>
              <a:endParaRPr dirty="0"/>
            </a:p>
          </p:txBody>
        </p:sp>
      </p:grpSp>
      <p:cxnSp>
        <p:nvCxnSpPr>
          <p:cNvPr id="640" name="Google Shape;640;p34"/>
          <p:cNvCxnSpPr>
            <a:cxnSpLocks/>
          </p:cNvCxnSpPr>
          <p:nvPr/>
        </p:nvCxnSpPr>
        <p:spPr>
          <a:xfrm>
            <a:off x="2347015" y="5037123"/>
            <a:ext cx="2588056" cy="14496"/>
          </a:xfrm>
          <a:prstGeom prst="straightConnector1">
            <a:avLst/>
          </a:prstGeom>
          <a:noFill/>
          <a:ln w="76200" cap="flat" cmpd="sng">
            <a:solidFill>
              <a:schemeClr val="lt1"/>
            </a:solidFill>
            <a:prstDash val="solid"/>
            <a:round/>
            <a:headEnd type="none" w="sm" len="sm"/>
            <a:tailEnd type="none" w="sm" len="sm"/>
          </a:ln>
        </p:spPr>
      </p:cxnSp>
      <p:cxnSp>
        <p:nvCxnSpPr>
          <p:cNvPr id="641" name="Google Shape;641;p34"/>
          <p:cNvCxnSpPr>
            <a:cxnSpLocks/>
          </p:cNvCxnSpPr>
          <p:nvPr/>
        </p:nvCxnSpPr>
        <p:spPr>
          <a:xfrm flipV="1">
            <a:off x="5446059" y="5008842"/>
            <a:ext cx="2097741" cy="42777"/>
          </a:xfrm>
          <a:prstGeom prst="straightConnector1">
            <a:avLst/>
          </a:prstGeom>
          <a:noFill/>
          <a:ln w="76200" cap="flat" cmpd="sng">
            <a:solidFill>
              <a:schemeClr val="lt1"/>
            </a:solidFill>
            <a:prstDash val="solid"/>
            <a:round/>
            <a:headEnd type="none" w="sm" len="sm"/>
            <a:tailEnd type="none" w="sm" len="sm"/>
          </a:ln>
        </p:spPr>
      </p:cxnSp>
      <p:cxnSp>
        <p:nvCxnSpPr>
          <p:cNvPr id="643" name="Google Shape;643;p34"/>
          <p:cNvCxnSpPr/>
          <p:nvPr/>
        </p:nvCxnSpPr>
        <p:spPr>
          <a:xfrm>
            <a:off x="15020364" y="5109695"/>
            <a:ext cx="2057400" cy="0"/>
          </a:xfrm>
          <a:prstGeom prst="straightConnector1">
            <a:avLst/>
          </a:prstGeom>
          <a:noFill/>
          <a:ln w="76200" cap="flat" cmpd="sng">
            <a:solidFill>
              <a:srgbClr val="FFFF00"/>
            </a:solidFill>
            <a:prstDash val="solid"/>
            <a:round/>
            <a:headEnd type="none" w="sm" len="sm"/>
            <a:tailEnd type="none" w="sm" len="sm"/>
          </a:ln>
        </p:spPr>
      </p:cxnSp>
      <p:cxnSp>
        <p:nvCxnSpPr>
          <p:cNvPr id="644" name="Google Shape;644;p34"/>
          <p:cNvCxnSpPr>
            <a:cxnSpLocks/>
          </p:cNvCxnSpPr>
          <p:nvPr/>
        </p:nvCxnSpPr>
        <p:spPr>
          <a:xfrm>
            <a:off x="11806008" y="5037123"/>
            <a:ext cx="1560369" cy="0"/>
          </a:xfrm>
          <a:prstGeom prst="straightConnector1">
            <a:avLst/>
          </a:prstGeom>
          <a:noFill/>
          <a:ln w="76200" cap="flat" cmpd="sng">
            <a:solidFill>
              <a:schemeClr val="lt1"/>
            </a:solidFill>
            <a:prstDash val="solid"/>
            <a:round/>
            <a:headEnd type="none" w="sm" len="sm"/>
            <a:tailEnd type="none" w="sm" len="sm"/>
          </a:ln>
        </p:spPr>
      </p:cxnSp>
      <p:sp>
        <p:nvSpPr>
          <p:cNvPr id="645" name="Google Shape;645;p34"/>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3E42CCB4-2C8A-41EA-8C48-AA3827536E2C}"/>
              </a:ext>
            </a:extLst>
          </p:cNvPr>
          <p:cNvPicPr>
            <a:picLocks noChangeAspect="1"/>
          </p:cNvPicPr>
          <p:nvPr>
            <a:audioFile r:link="rId2"/>
            <p:extLst>
              <p:ext uri="{DAA4B4D4-6D71-4841-9C94-3DE7FCFB9230}">
                <p14:media xmlns:p14="http://schemas.microsoft.com/office/powerpoint/2010/main" r:embed="rId3">
                  <p14:trim st="19088" end="14090.7812"/>
                </p14:media>
              </p:ext>
            </p:extLst>
          </p:nvPr>
        </p:nvPicPr>
        <p:blipFill>
          <a:blip r:embed="rId11"/>
          <a:stretch>
            <a:fillRect/>
          </a:stretch>
        </p:blipFill>
        <p:spPr>
          <a:xfrm>
            <a:off x="9110382" y="486868"/>
            <a:ext cx="978570" cy="97857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43"/>
                                        </p:tgtEl>
                                        <p:attrNameLst>
                                          <p:attrName>style.visibility</p:attrName>
                                        </p:attrNameLst>
                                      </p:cBhvr>
                                      <p:to>
                                        <p:strVal val="visible"/>
                                      </p:to>
                                    </p:set>
                                    <p:animEffect transition="in" filter="fade">
                                      <p:cBhvr>
                                        <p:cTn id="7" dur="500"/>
                                        <p:tgtEl>
                                          <p:spTgt spid="643"/>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200"/>
        <p:cNvGrpSpPr/>
        <p:nvPr/>
      </p:nvGrpSpPr>
      <p:grpSpPr>
        <a:xfrm>
          <a:off x="0" y="0"/>
          <a:ext cx="0" cy="0"/>
          <a:chOff x="0" y="0"/>
          <a:chExt cx="0" cy="0"/>
        </a:xfrm>
      </p:grpSpPr>
      <p:grpSp>
        <p:nvGrpSpPr>
          <p:cNvPr id="201" name="Google Shape;201;p8"/>
          <p:cNvGrpSpPr/>
          <p:nvPr/>
        </p:nvGrpSpPr>
        <p:grpSpPr>
          <a:xfrm>
            <a:off x="15621000" y="6736467"/>
            <a:ext cx="3972313" cy="3972313"/>
            <a:chOff x="0" y="0"/>
            <a:chExt cx="812800" cy="812800"/>
          </a:xfrm>
        </p:grpSpPr>
        <p:sp>
          <p:nvSpPr>
            <p:cNvPr id="202" name="Google Shape;202;p8"/>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8"/>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04" name="Google Shape;204;p8"/>
          <p:cNvSpPr/>
          <p:nvPr/>
        </p:nvSpPr>
        <p:spPr>
          <a:xfrm>
            <a:off x="13258800" y="8275543"/>
            <a:ext cx="13372395" cy="1677628"/>
          </a:xfrm>
          <a:custGeom>
            <a:avLst/>
            <a:gdLst/>
            <a:ahLst/>
            <a:cxnLst/>
            <a:rect l="l" t="t" r="r" b="b"/>
            <a:pathLst>
              <a:path w="13372395" h="1677628" extrusionOk="0">
                <a:moveTo>
                  <a:pt x="0" y="0"/>
                </a:moveTo>
                <a:lnTo>
                  <a:pt x="13372395" y="0"/>
                </a:lnTo>
                <a:lnTo>
                  <a:pt x="13372395" y="1677628"/>
                </a:lnTo>
                <a:lnTo>
                  <a:pt x="0" y="1677628"/>
                </a:lnTo>
                <a:lnTo>
                  <a:pt x="0" y="0"/>
                </a:lnTo>
                <a:close/>
              </a:path>
            </a:pathLst>
          </a:custGeom>
          <a:blipFill rotWithShape="1">
            <a:blip r:embed="rId4">
              <a:alphaModFix/>
            </a:blip>
            <a:stretch>
              <a:fillRect/>
            </a:stretch>
          </a:blipFill>
          <a:ln>
            <a:noFill/>
          </a:ln>
        </p:spPr>
      </p:sp>
      <p:sp>
        <p:nvSpPr>
          <p:cNvPr id="205" name="Google Shape;205;p8"/>
          <p:cNvSpPr/>
          <p:nvPr/>
        </p:nvSpPr>
        <p:spPr>
          <a:xfrm>
            <a:off x="13521010" y="340014"/>
            <a:ext cx="1033190" cy="982863"/>
          </a:xfrm>
          <a:custGeom>
            <a:avLst/>
            <a:gdLst/>
            <a:ahLst/>
            <a:cxnLst/>
            <a:rect l="l" t="t" r="r" b="b"/>
            <a:pathLst>
              <a:path w="1033190" h="982863" extrusionOk="0">
                <a:moveTo>
                  <a:pt x="0" y="0"/>
                </a:moveTo>
                <a:lnTo>
                  <a:pt x="1033190" y="0"/>
                </a:lnTo>
                <a:lnTo>
                  <a:pt x="1033190" y="982863"/>
                </a:lnTo>
                <a:lnTo>
                  <a:pt x="0" y="982863"/>
                </a:lnTo>
                <a:lnTo>
                  <a:pt x="0" y="0"/>
                </a:lnTo>
                <a:close/>
              </a:path>
            </a:pathLst>
          </a:custGeom>
          <a:blipFill rotWithShape="1">
            <a:blip r:embed="rId5">
              <a:alphaModFix/>
            </a:blip>
            <a:stretch>
              <a:fillRect/>
            </a:stretch>
          </a:blipFill>
          <a:ln>
            <a:noFill/>
          </a:ln>
        </p:spPr>
      </p:sp>
      <p:sp>
        <p:nvSpPr>
          <p:cNvPr id="206" name="Google Shape;206;p8"/>
          <p:cNvSpPr/>
          <p:nvPr/>
        </p:nvSpPr>
        <p:spPr>
          <a:xfrm>
            <a:off x="3733800" y="400078"/>
            <a:ext cx="1033190" cy="982863"/>
          </a:xfrm>
          <a:custGeom>
            <a:avLst/>
            <a:gdLst/>
            <a:ahLst/>
            <a:cxnLst/>
            <a:rect l="l" t="t" r="r" b="b"/>
            <a:pathLst>
              <a:path w="1033190" h="982863" extrusionOk="0">
                <a:moveTo>
                  <a:pt x="0" y="0"/>
                </a:moveTo>
                <a:lnTo>
                  <a:pt x="1033191" y="0"/>
                </a:lnTo>
                <a:lnTo>
                  <a:pt x="1033191" y="982863"/>
                </a:lnTo>
                <a:lnTo>
                  <a:pt x="0" y="982863"/>
                </a:lnTo>
                <a:lnTo>
                  <a:pt x="0" y="0"/>
                </a:lnTo>
                <a:close/>
              </a:path>
            </a:pathLst>
          </a:custGeom>
          <a:blipFill rotWithShape="1">
            <a:blip r:embed="rId5">
              <a:alphaModFix/>
            </a:blip>
            <a:stretch>
              <a:fillRect/>
            </a:stretch>
          </a:blipFill>
          <a:ln>
            <a:noFill/>
          </a:ln>
        </p:spPr>
      </p:sp>
      <p:sp>
        <p:nvSpPr>
          <p:cNvPr id="207" name="Google Shape;207;p8"/>
          <p:cNvSpPr txBox="1"/>
          <p:nvPr/>
        </p:nvSpPr>
        <p:spPr>
          <a:xfrm>
            <a:off x="4134569" y="571500"/>
            <a:ext cx="10104701" cy="811441"/>
          </a:xfrm>
          <a:prstGeom prst="rect">
            <a:avLst/>
          </a:prstGeom>
          <a:noFill/>
          <a:ln>
            <a:noFill/>
          </a:ln>
        </p:spPr>
        <p:txBody>
          <a:bodyPr spcFirstLastPara="1" wrap="square" lIns="0" tIns="0" rIns="0" bIns="0" anchor="t" anchorCtr="0">
            <a:spAutoFit/>
          </a:bodyPr>
          <a:lstStyle/>
          <a:p>
            <a:pPr marL="0" marR="0" lvl="0" indent="0" algn="ctr" rtl="0">
              <a:lnSpc>
                <a:spcPct val="86000"/>
              </a:lnSpc>
              <a:spcBef>
                <a:spcPts val="0"/>
              </a:spcBef>
              <a:spcAft>
                <a:spcPts val="0"/>
              </a:spcAft>
              <a:buNone/>
            </a:pPr>
            <a:r>
              <a:rPr lang="en-US" sz="7200">
                <a:solidFill>
                  <a:srgbClr val="8F4251"/>
                </a:solidFill>
                <a:latin typeface="Arial"/>
                <a:ea typeface="Arial"/>
                <a:cs typeface="Arial"/>
                <a:sym typeface="Arial"/>
              </a:rPr>
              <a:t>Table of Contents</a:t>
            </a:r>
            <a:endParaRPr/>
          </a:p>
        </p:txBody>
      </p:sp>
      <p:grpSp>
        <p:nvGrpSpPr>
          <p:cNvPr id="208" name="Google Shape;208;p8"/>
          <p:cNvGrpSpPr/>
          <p:nvPr/>
        </p:nvGrpSpPr>
        <p:grpSpPr>
          <a:xfrm>
            <a:off x="592890" y="1865968"/>
            <a:ext cx="14422313" cy="1299529"/>
            <a:chOff x="533400" y="1941399"/>
            <a:chExt cx="14422313" cy="1299529"/>
          </a:xfrm>
        </p:grpSpPr>
        <p:sp>
          <p:nvSpPr>
            <p:cNvPr id="209" name="Google Shape;209;p8"/>
            <p:cNvSpPr txBox="1"/>
            <p:nvPr/>
          </p:nvSpPr>
          <p:spPr>
            <a:xfrm>
              <a:off x="2133600" y="2374344"/>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Warm-up and Review</a:t>
              </a:r>
              <a:endParaRPr dirty="0"/>
            </a:p>
          </p:txBody>
        </p:sp>
        <p:pic>
          <p:nvPicPr>
            <p:cNvPr id="210" name="Google Shape;210;p8"/>
            <p:cNvPicPr preferRelativeResize="0"/>
            <p:nvPr/>
          </p:nvPicPr>
          <p:blipFill rotWithShape="1">
            <a:blip r:embed="rId6">
              <a:alphaModFix/>
            </a:blip>
            <a:srcRect/>
            <a:stretch/>
          </p:blipFill>
          <p:spPr>
            <a:xfrm>
              <a:off x="533400" y="1941399"/>
              <a:ext cx="1295400" cy="1182310"/>
            </a:xfrm>
            <a:prstGeom prst="rect">
              <a:avLst/>
            </a:prstGeom>
            <a:noFill/>
            <a:ln>
              <a:noFill/>
            </a:ln>
          </p:spPr>
        </p:pic>
      </p:grpSp>
      <p:grpSp>
        <p:nvGrpSpPr>
          <p:cNvPr id="211" name="Google Shape;211;p8"/>
          <p:cNvGrpSpPr/>
          <p:nvPr/>
        </p:nvGrpSpPr>
        <p:grpSpPr>
          <a:xfrm>
            <a:off x="1443993" y="3275354"/>
            <a:ext cx="14320305" cy="1169804"/>
            <a:chOff x="1155904" y="3515546"/>
            <a:chExt cx="14320305" cy="1169804"/>
          </a:xfrm>
        </p:grpSpPr>
        <p:pic>
          <p:nvPicPr>
            <p:cNvPr id="212" name="Google Shape;212;p8"/>
            <p:cNvPicPr preferRelativeResize="0"/>
            <p:nvPr/>
          </p:nvPicPr>
          <p:blipFill rotWithShape="1">
            <a:blip r:embed="rId7">
              <a:alphaModFix/>
            </a:blip>
            <a:srcRect/>
            <a:stretch/>
          </p:blipFill>
          <p:spPr>
            <a:xfrm>
              <a:off x="1155904" y="3515546"/>
              <a:ext cx="1345792" cy="1169804"/>
            </a:xfrm>
            <a:prstGeom prst="rect">
              <a:avLst/>
            </a:prstGeom>
            <a:noFill/>
            <a:ln>
              <a:noFill/>
            </a:ln>
          </p:spPr>
        </p:pic>
        <p:sp>
          <p:nvSpPr>
            <p:cNvPr id="213" name="Google Shape;213;p8"/>
            <p:cNvSpPr txBox="1"/>
            <p:nvPr/>
          </p:nvSpPr>
          <p:spPr>
            <a:xfrm>
              <a:off x="2654096" y="3849221"/>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1: Listen and repeat.</a:t>
              </a:r>
              <a:endParaRPr/>
            </a:p>
          </p:txBody>
        </p:sp>
      </p:grpSp>
      <p:grpSp>
        <p:nvGrpSpPr>
          <p:cNvPr id="214" name="Google Shape;214;p8"/>
          <p:cNvGrpSpPr/>
          <p:nvPr/>
        </p:nvGrpSpPr>
        <p:grpSpPr>
          <a:xfrm>
            <a:off x="2116889" y="4614384"/>
            <a:ext cx="14370061" cy="1292809"/>
            <a:chOff x="1981200" y="4955246"/>
            <a:chExt cx="14370061" cy="1292809"/>
          </a:xfrm>
        </p:grpSpPr>
        <p:pic>
          <p:nvPicPr>
            <p:cNvPr id="215" name="Google Shape;215;p8"/>
            <p:cNvPicPr preferRelativeResize="0"/>
            <p:nvPr/>
          </p:nvPicPr>
          <p:blipFill rotWithShape="1">
            <a:blip r:embed="rId8">
              <a:alphaModFix/>
            </a:blip>
            <a:srcRect/>
            <a:stretch/>
          </p:blipFill>
          <p:spPr>
            <a:xfrm>
              <a:off x="1981200" y="4955246"/>
              <a:ext cx="1345792" cy="1292809"/>
            </a:xfrm>
            <a:prstGeom prst="rect">
              <a:avLst/>
            </a:prstGeom>
            <a:noFill/>
            <a:ln>
              <a:noFill/>
            </a:ln>
          </p:spPr>
        </p:pic>
        <p:sp>
          <p:nvSpPr>
            <p:cNvPr id="216" name="Google Shape;216;p8"/>
            <p:cNvSpPr txBox="1"/>
            <p:nvPr/>
          </p:nvSpPr>
          <p:spPr>
            <a:xfrm>
              <a:off x="3529148" y="5435906"/>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a:solidFill>
                    <a:srgbClr val="8F4251"/>
                  </a:solidFill>
                  <a:latin typeface="Suranna"/>
                  <a:ea typeface="Suranna"/>
                  <a:cs typeface="Suranna"/>
                  <a:sym typeface="Suranna"/>
                </a:rPr>
                <a:t>Activity 2: Listen, underline and repeat.</a:t>
              </a:r>
              <a:endParaRPr/>
            </a:p>
          </p:txBody>
        </p:sp>
      </p:grpSp>
      <p:grpSp>
        <p:nvGrpSpPr>
          <p:cNvPr id="217" name="Google Shape;217;p8"/>
          <p:cNvGrpSpPr/>
          <p:nvPr/>
        </p:nvGrpSpPr>
        <p:grpSpPr>
          <a:xfrm>
            <a:off x="3003504" y="6178622"/>
            <a:ext cx="14360413" cy="1198893"/>
            <a:chOff x="2937456" y="6598784"/>
            <a:chExt cx="14360413" cy="1198893"/>
          </a:xfrm>
        </p:grpSpPr>
        <p:pic>
          <p:nvPicPr>
            <p:cNvPr id="218" name="Google Shape;218;p8"/>
            <p:cNvPicPr preferRelativeResize="0"/>
            <p:nvPr/>
          </p:nvPicPr>
          <p:blipFill rotWithShape="1">
            <a:blip r:embed="rId9">
              <a:alphaModFix/>
            </a:blip>
            <a:srcRect/>
            <a:stretch/>
          </p:blipFill>
          <p:spPr>
            <a:xfrm>
              <a:off x="2937456" y="6598784"/>
              <a:ext cx="1165896" cy="1198893"/>
            </a:xfrm>
            <a:prstGeom prst="rect">
              <a:avLst/>
            </a:prstGeom>
            <a:noFill/>
            <a:ln>
              <a:noFill/>
            </a:ln>
          </p:spPr>
        </p:pic>
        <p:sp>
          <p:nvSpPr>
            <p:cNvPr id="219" name="Google Shape;219;p8"/>
            <p:cNvSpPr txBox="1"/>
            <p:nvPr/>
          </p:nvSpPr>
          <p:spPr>
            <a:xfrm>
              <a:off x="4475756" y="6974982"/>
              <a:ext cx="12822113" cy="790473"/>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Activity 3: Let’s chant.</a:t>
              </a:r>
              <a:endParaRPr dirty="0"/>
            </a:p>
          </p:txBody>
        </p:sp>
      </p:grpSp>
      <p:grpSp>
        <p:nvGrpSpPr>
          <p:cNvPr id="220" name="Google Shape;220;p8"/>
          <p:cNvGrpSpPr/>
          <p:nvPr/>
        </p:nvGrpSpPr>
        <p:grpSpPr>
          <a:xfrm>
            <a:off x="3777325" y="7557492"/>
            <a:ext cx="14440433" cy="1379813"/>
            <a:chOff x="3639480" y="8081500"/>
            <a:chExt cx="14440433" cy="1379813"/>
          </a:xfrm>
        </p:grpSpPr>
        <p:pic>
          <p:nvPicPr>
            <p:cNvPr id="221" name="Google Shape;221;p8"/>
            <p:cNvPicPr preferRelativeResize="0"/>
            <p:nvPr/>
          </p:nvPicPr>
          <p:blipFill rotWithShape="1">
            <a:blip r:embed="rId10">
              <a:alphaModFix/>
            </a:blip>
            <a:srcRect/>
            <a:stretch/>
          </p:blipFill>
          <p:spPr>
            <a:xfrm>
              <a:off x="3639480" y="8081500"/>
              <a:ext cx="1345792" cy="1322387"/>
            </a:xfrm>
            <a:prstGeom prst="rect">
              <a:avLst/>
            </a:prstGeom>
            <a:noFill/>
            <a:ln>
              <a:noFill/>
            </a:ln>
          </p:spPr>
        </p:pic>
        <p:sp>
          <p:nvSpPr>
            <p:cNvPr id="222" name="Google Shape;222;p8"/>
            <p:cNvSpPr txBox="1"/>
            <p:nvPr/>
          </p:nvSpPr>
          <p:spPr>
            <a:xfrm>
              <a:off x="5257800" y="8594729"/>
              <a:ext cx="12822113" cy="866584"/>
            </a:xfrm>
            <a:prstGeom prst="rect">
              <a:avLst/>
            </a:prstGeom>
            <a:noFill/>
            <a:ln>
              <a:noFill/>
            </a:ln>
          </p:spPr>
          <p:txBody>
            <a:bodyPr spcFirstLastPara="1" wrap="square" lIns="0" tIns="0" rIns="0" bIns="0" anchor="t" anchorCtr="0">
              <a:spAutoFit/>
            </a:bodyPr>
            <a:lstStyle/>
            <a:p>
              <a:pPr marL="0" marR="0" lvl="0" indent="0" algn="l" rtl="0">
                <a:lnSpc>
                  <a:spcPct val="85995"/>
                </a:lnSpc>
                <a:spcBef>
                  <a:spcPts val="0"/>
                </a:spcBef>
                <a:spcAft>
                  <a:spcPts val="0"/>
                </a:spcAft>
                <a:buNone/>
              </a:pPr>
              <a:r>
                <a:rPr lang="en-US" sz="6548" dirty="0">
                  <a:solidFill>
                    <a:srgbClr val="8F4251"/>
                  </a:solidFill>
                  <a:latin typeface="Suranna"/>
                  <a:ea typeface="Suranna"/>
                  <a:cs typeface="Suranna"/>
                  <a:sym typeface="Suranna"/>
                </a:rPr>
                <a:t>Fun corner and Wrap-up</a:t>
              </a:r>
              <a:endParaRPr dirty="0"/>
            </a:p>
          </p:txBody>
        </p:sp>
      </p:grpSp>
      <p:sp>
        <p:nvSpPr>
          <p:cNvPr id="223" name="Google Shape;223;p8"/>
          <p:cNvSpPr/>
          <p:nvPr/>
        </p:nvSpPr>
        <p:spPr>
          <a:xfrm>
            <a:off x="-1076764" y="6736467"/>
            <a:ext cx="4343839" cy="4114800"/>
          </a:xfrm>
          <a:custGeom>
            <a:avLst/>
            <a:gdLst/>
            <a:ahLst/>
            <a:cxnLst/>
            <a:rect l="l" t="t" r="r" b="b"/>
            <a:pathLst>
              <a:path w="4343839" h="4114800" extrusionOk="0">
                <a:moveTo>
                  <a:pt x="0" y="0"/>
                </a:moveTo>
                <a:lnTo>
                  <a:pt x="4343839" y="0"/>
                </a:lnTo>
                <a:lnTo>
                  <a:pt x="4343839" y="4114800"/>
                </a:lnTo>
                <a:lnTo>
                  <a:pt x="0" y="4114800"/>
                </a:lnTo>
                <a:lnTo>
                  <a:pt x="0" y="0"/>
                </a:lnTo>
                <a:close/>
              </a:path>
            </a:pathLst>
          </a:custGeom>
          <a:blipFill rotWithShape="1">
            <a:blip r:embed="rId11">
              <a:alphaModFix/>
            </a:blip>
            <a:stretch>
              <a:fillRect/>
            </a:stretch>
          </a:blipFill>
          <a:ln>
            <a:noFill/>
          </a:ln>
        </p:spPr>
      </p:sp>
      <p:sp>
        <p:nvSpPr>
          <p:cNvPr id="224" name="Google Shape;224;p8"/>
          <p:cNvSpPr/>
          <p:nvPr/>
        </p:nvSpPr>
        <p:spPr>
          <a:xfrm rot="742364">
            <a:off x="15744196" y="-446612"/>
            <a:ext cx="3194472" cy="2847663"/>
          </a:xfrm>
          <a:custGeom>
            <a:avLst/>
            <a:gdLst/>
            <a:ahLst/>
            <a:cxnLst/>
            <a:rect l="l" t="t" r="r" b="b"/>
            <a:pathLst>
              <a:path w="2554265" h="2378660" extrusionOk="0">
                <a:moveTo>
                  <a:pt x="0" y="0"/>
                </a:moveTo>
                <a:lnTo>
                  <a:pt x="2554266" y="0"/>
                </a:lnTo>
                <a:lnTo>
                  <a:pt x="2554266" y="2378660"/>
                </a:lnTo>
                <a:lnTo>
                  <a:pt x="0" y="2378660"/>
                </a:lnTo>
                <a:lnTo>
                  <a:pt x="0" y="0"/>
                </a:lnTo>
                <a:close/>
              </a:path>
            </a:pathLst>
          </a:custGeom>
          <a:blipFill rotWithShape="1">
            <a:blip r:embed="rId12">
              <a:alphaModFix/>
            </a:blip>
            <a:stretch>
              <a:fillRect/>
            </a:stretch>
          </a:blipFill>
          <a:ln>
            <a:noFill/>
          </a:ln>
        </p:spPr>
      </p:sp>
    </p:spTree>
    <p:custDataLst>
      <p:tags r:id="rId1"/>
    </p:custData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650"/>
        <p:cNvGrpSpPr/>
        <p:nvPr/>
      </p:nvGrpSpPr>
      <p:grpSpPr>
        <a:xfrm>
          <a:off x="0" y="0"/>
          <a:ext cx="0" cy="0"/>
          <a:chOff x="0" y="0"/>
          <a:chExt cx="0" cy="0"/>
        </a:xfrm>
      </p:grpSpPr>
      <p:pic>
        <p:nvPicPr>
          <p:cNvPr id="651" name="Google Shape;651;p35"/>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652" name="Google Shape;652;p3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653" name="Google Shape;653;p35"/>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54" name="Google Shape;654;p3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655" name="Google Shape;655;p3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656" name="Google Shape;656;p35"/>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sp>
      <p:grpSp>
        <p:nvGrpSpPr>
          <p:cNvPr id="657" name="Google Shape;657;p35"/>
          <p:cNvGrpSpPr/>
          <p:nvPr/>
        </p:nvGrpSpPr>
        <p:grpSpPr>
          <a:xfrm>
            <a:off x="537881" y="3303655"/>
            <a:ext cx="17656675" cy="4065333"/>
            <a:chOff x="-335090" y="5352609"/>
            <a:chExt cx="17080602" cy="2337622"/>
          </a:xfrm>
        </p:grpSpPr>
        <p:sp>
          <p:nvSpPr>
            <p:cNvPr id="658" name="Google Shape;658;p35"/>
            <p:cNvSpPr/>
            <p:nvPr/>
          </p:nvSpPr>
          <p:spPr>
            <a:xfrm>
              <a:off x="263294" y="5352609"/>
              <a:ext cx="16394986"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59" name="Google Shape;659;p35"/>
            <p:cNvSpPr/>
            <p:nvPr/>
          </p:nvSpPr>
          <p:spPr>
            <a:xfrm>
              <a:off x="-335090" y="5752358"/>
              <a:ext cx="17080602"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3. When shou</a:t>
              </a:r>
              <a:r>
                <a:rPr lang="en-US" sz="9600" dirty="0">
                  <a:solidFill>
                    <a:schemeClr val="lt1"/>
                  </a:solidFill>
                  <a:latin typeface="Arial"/>
                  <a:ea typeface="Arial"/>
                  <a:cs typeface="Arial"/>
                  <a:sym typeface="Arial"/>
                </a:rPr>
                <a:t>ld I go to the dentist</a:t>
              </a:r>
              <a:r>
                <a:rPr lang="en-US" sz="9600" b="0" cap="none" dirty="0">
                  <a:solidFill>
                    <a:schemeClr val="lt1"/>
                  </a:solidFill>
                  <a:latin typeface="Arial"/>
                  <a:ea typeface="Arial"/>
                  <a:cs typeface="Arial"/>
                  <a:sym typeface="Arial"/>
                </a:rPr>
                <a:t>?</a:t>
              </a:r>
              <a:endParaRPr dirty="0"/>
            </a:p>
          </p:txBody>
        </p:sp>
      </p:grpSp>
      <p:cxnSp>
        <p:nvCxnSpPr>
          <p:cNvPr id="660" name="Google Shape;660;p35"/>
          <p:cNvCxnSpPr>
            <a:cxnSpLocks/>
          </p:cNvCxnSpPr>
          <p:nvPr/>
        </p:nvCxnSpPr>
        <p:spPr>
          <a:xfrm>
            <a:off x="3852565" y="5443653"/>
            <a:ext cx="2897859" cy="0"/>
          </a:xfrm>
          <a:prstGeom prst="straightConnector1">
            <a:avLst/>
          </a:prstGeom>
          <a:noFill/>
          <a:ln w="76200" cap="flat" cmpd="sng">
            <a:solidFill>
              <a:srgbClr val="FFFF00"/>
            </a:solidFill>
            <a:prstDash val="solid"/>
            <a:round/>
            <a:headEnd type="none" w="sm" len="sm"/>
            <a:tailEnd type="none" w="sm" len="sm"/>
          </a:ln>
        </p:spPr>
      </p:cxnSp>
      <p:cxnSp>
        <p:nvCxnSpPr>
          <p:cNvPr id="661" name="Google Shape;661;p35"/>
          <p:cNvCxnSpPr>
            <a:cxnSpLocks/>
          </p:cNvCxnSpPr>
          <p:nvPr/>
        </p:nvCxnSpPr>
        <p:spPr>
          <a:xfrm>
            <a:off x="7395882" y="6849732"/>
            <a:ext cx="3402106" cy="0"/>
          </a:xfrm>
          <a:prstGeom prst="straightConnector1">
            <a:avLst/>
          </a:prstGeom>
          <a:noFill/>
          <a:ln w="76200" cap="flat" cmpd="sng">
            <a:solidFill>
              <a:srgbClr val="FFFF00"/>
            </a:solidFill>
            <a:prstDash val="solid"/>
            <a:round/>
            <a:headEnd type="none" w="sm" len="sm"/>
            <a:tailEnd type="none" w="sm" len="sm"/>
          </a:ln>
        </p:spPr>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60"/>
                                        </p:tgtEl>
                                        <p:attrNameLst>
                                          <p:attrName>style.visibility</p:attrName>
                                        </p:attrNameLst>
                                      </p:cBhvr>
                                      <p:to>
                                        <p:strVal val="visible"/>
                                      </p:to>
                                    </p:set>
                                    <p:animEffect transition="in" filter="fade">
                                      <p:cBhvr>
                                        <p:cTn id="7" dur="500"/>
                                        <p:tgtEl>
                                          <p:spTgt spid="660"/>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61"/>
                                        </p:tgtEl>
                                        <p:attrNameLst>
                                          <p:attrName>style.visibility</p:attrName>
                                        </p:attrNameLst>
                                      </p:cBhvr>
                                      <p:to>
                                        <p:strVal val="visible"/>
                                      </p:to>
                                    </p:set>
                                    <p:animEffect transition="in" filter="fade">
                                      <p:cBhvr>
                                        <p:cTn id="12" dur="500"/>
                                        <p:tgtEl>
                                          <p:spTgt spid="66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666"/>
        <p:cNvGrpSpPr/>
        <p:nvPr/>
      </p:nvGrpSpPr>
      <p:grpSpPr>
        <a:xfrm>
          <a:off x="0" y="0"/>
          <a:ext cx="0" cy="0"/>
          <a:chOff x="0" y="0"/>
          <a:chExt cx="0" cy="0"/>
        </a:xfrm>
      </p:grpSpPr>
      <p:pic>
        <p:nvPicPr>
          <p:cNvPr id="667" name="Google Shape;667;p36"/>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668" name="Google Shape;668;p3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669" name="Google Shape;669;p3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670" name="Google Shape;670;p36"/>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671" name="Google Shape;671;p36"/>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grpSp>
        <p:nvGrpSpPr>
          <p:cNvPr id="673" name="Google Shape;673;p36"/>
          <p:cNvGrpSpPr/>
          <p:nvPr/>
        </p:nvGrpSpPr>
        <p:grpSpPr>
          <a:xfrm>
            <a:off x="407549" y="3103987"/>
            <a:ext cx="17494957" cy="3969166"/>
            <a:chOff x="728937" y="5377877"/>
            <a:chExt cx="16271183" cy="2337622"/>
          </a:xfrm>
        </p:grpSpPr>
        <p:sp>
          <p:nvSpPr>
            <p:cNvPr id="674" name="Google Shape;674;p36"/>
            <p:cNvSpPr/>
            <p:nvPr/>
          </p:nvSpPr>
          <p:spPr>
            <a:xfrm>
              <a:off x="728937" y="5377877"/>
              <a:ext cx="16271183"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75" name="Google Shape;675;p36"/>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3. When shou</a:t>
              </a:r>
              <a:r>
                <a:rPr lang="en-US" sz="9600" dirty="0">
                  <a:solidFill>
                    <a:schemeClr val="lt1"/>
                  </a:solidFill>
                  <a:latin typeface="Arial"/>
                  <a:ea typeface="Arial"/>
                  <a:cs typeface="Arial"/>
                  <a:sym typeface="Arial"/>
                </a:rPr>
                <a:t>ld I go to the dentist</a:t>
              </a:r>
              <a:r>
                <a:rPr lang="en-US" sz="9600" b="0" cap="none" dirty="0">
                  <a:solidFill>
                    <a:schemeClr val="lt1"/>
                  </a:solidFill>
                  <a:latin typeface="Arial"/>
                  <a:ea typeface="Arial"/>
                  <a:cs typeface="Arial"/>
                  <a:sym typeface="Arial"/>
                </a:rPr>
                <a:t>?</a:t>
              </a:r>
              <a:endParaRPr dirty="0"/>
            </a:p>
          </p:txBody>
        </p:sp>
      </p:grpSp>
      <p:cxnSp>
        <p:nvCxnSpPr>
          <p:cNvPr id="676" name="Google Shape;676;p36"/>
          <p:cNvCxnSpPr>
            <a:cxnSpLocks/>
          </p:cNvCxnSpPr>
          <p:nvPr/>
        </p:nvCxnSpPr>
        <p:spPr>
          <a:xfrm flipV="1">
            <a:off x="3447631" y="4905469"/>
            <a:ext cx="2926275" cy="42768"/>
          </a:xfrm>
          <a:prstGeom prst="straightConnector1">
            <a:avLst/>
          </a:prstGeom>
          <a:noFill/>
          <a:ln w="76200" cap="flat" cmpd="sng">
            <a:solidFill>
              <a:schemeClr val="lt1"/>
            </a:solidFill>
            <a:prstDash val="solid"/>
            <a:round/>
            <a:headEnd type="none" w="sm" len="sm"/>
            <a:tailEnd type="none" w="sm" len="sm"/>
          </a:ln>
        </p:spPr>
      </p:cxnSp>
      <p:cxnSp>
        <p:nvCxnSpPr>
          <p:cNvPr id="677" name="Google Shape;677;p36"/>
          <p:cNvCxnSpPr>
            <a:cxnSpLocks/>
          </p:cNvCxnSpPr>
          <p:nvPr/>
        </p:nvCxnSpPr>
        <p:spPr>
          <a:xfrm>
            <a:off x="6965576" y="6675659"/>
            <a:ext cx="3576918" cy="0"/>
          </a:xfrm>
          <a:prstGeom prst="straightConnector1">
            <a:avLst/>
          </a:prstGeom>
          <a:noFill/>
          <a:ln w="76200" cap="flat" cmpd="sng">
            <a:solidFill>
              <a:schemeClr val="lt1"/>
            </a:solidFill>
            <a:prstDash val="solid"/>
            <a:round/>
            <a:headEnd type="none" w="sm" len="sm"/>
            <a:tailEnd type="none" w="sm" len="sm"/>
          </a:ln>
        </p:spPr>
      </p:cxnSp>
      <p:cxnSp>
        <p:nvCxnSpPr>
          <p:cNvPr id="678" name="Google Shape;678;p36"/>
          <p:cNvCxnSpPr/>
          <p:nvPr/>
        </p:nvCxnSpPr>
        <p:spPr>
          <a:xfrm>
            <a:off x="11322424" y="5349688"/>
            <a:ext cx="1371600" cy="0"/>
          </a:xfrm>
          <a:prstGeom prst="straightConnector1">
            <a:avLst/>
          </a:prstGeom>
          <a:noFill/>
          <a:ln w="76200" cap="flat" cmpd="sng">
            <a:solidFill>
              <a:srgbClr val="FFFF00"/>
            </a:solidFill>
            <a:prstDash val="solid"/>
            <a:round/>
            <a:headEnd type="none" w="sm" len="sm"/>
            <a:tailEnd type="none" w="sm" len="sm"/>
          </a:ln>
        </p:spPr>
      </p:cxnSp>
      <p:sp>
        <p:nvSpPr>
          <p:cNvPr id="679" name="Google Shape;679;p36"/>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8391B2A0-2B45-43FB-8A89-64EA13E647AE}"/>
              </a:ext>
            </a:extLst>
          </p:cNvPr>
          <p:cNvPicPr>
            <a:picLocks noChangeAspect="1"/>
          </p:cNvPicPr>
          <p:nvPr>
            <a:audioFile r:link="rId2"/>
            <p:extLst>
              <p:ext uri="{DAA4B4D4-6D71-4841-9C94-3DE7FCFB9230}">
                <p14:media xmlns:p14="http://schemas.microsoft.com/office/powerpoint/2010/main" r:embed="rId3">
                  <p14:trim st="24839" end="7803.7812"/>
                </p14:media>
              </p:ext>
            </p:extLst>
          </p:nvPr>
        </p:nvPicPr>
        <p:blipFill>
          <a:blip r:embed="rId11"/>
          <a:stretch>
            <a:fillRect/>
          </a:stretch>
        </p:blipFill>
        <p:spPr>
          <a:xfrm>
            <a:off x="9018150" y="419364"/>
            <a:ext cx="946121" cy="94612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78"/>
                                        </p:tgtEl>
                                        <p:attrNameLst>
                                          <p:attrName>style.visibility</p:attrName>
                                        </p:attrNameLst>
                                      </p:cBhvr>
                                      <p:to>
                                        <p:strVal val="visible"/>
                                      </p:to>
                                    </p:set>
                                    <p:animEffect transition="in" filter="fade">
                                      <p:cBhvr>
                                        <p:cTn id="7" dur="500"/>
                                        <p:tgtEl>
                                          <p:spTgt spid="678"/>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684"/>
        <p:cNvGrpSpPr/>
        <p:nvPr/>
      </p:nvGrpSpPr>
      <p:grpSpPr>
        <a:xfrm>
          <a:off x="0" y="0"/>
          <a:ext cx="0" cy="0"/>
          <a:chOff x="0" y="0"/>
          <a:chExt cx="0" cy="0"/>
        </a:xfrm>
      </p:grpSpPr>
      <p:pic>
        <p:nvPicPr>
          <p:cNvPr id="685" name="Google Shape;685;p37"/>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686" name="Google Shape;686;p3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687" name="Google Shape;687;p37"/>
          <p:cNvSpPr txBox="1"/>
          <p:nvPr/>
        </p:nvSpPr>
        <p:spPr>
          <a:xfrm>
            <a:off x="1676400" y="588579"/>
            <a:ext cx="8333081"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guess.</a:t>
            </a:r>
            <a:endParaRPr/>
          </a:p>
        </p:txBody>
      </p:sp>
      <p:sp>
        <p:nvSpPr>
          <p:cNvPr id="688" name="Google Shape;688;p3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689" name="Google Shape;689;p37"/>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690" name="Google Shape;690;p37"/>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8">
              <a:alphaModFix/>
            </a:blip>
            <a:stretch>
              <a:fillRect/>
            </a:stretch>
          </a:blipFill>
          <a:ln>
            <a:noFill/>
          </a:ln>
        </p:spPr>
      </p:sp>
      <p:grpSp>
        <p:nvGrpSpPr>
          <p:cNvPr id="691" name="Google Shape;691;p37"/>
          <p:cNvGrpSpPr/>
          <p:nvPr/>
        </p:nvGrpSpPr>
        <p:grpSpPr>
          <a:xfrm>
            <a:off x="396521" y="3330074"/>
            <a:ext cx="17494957" cy="4024315"/>
            <a:chOff x="728937" y="5377877"/>
            <a:chExt cx="16271183" cy="2337622"/>
          </a:xfrm>
        </p:grpSpPr>
        <p:sp>
          <p:nvSpPr>
            <p:cNvPr id="692" name="Google Shape;692;p37"/>
            <p:cNvSpPr/>
            <p:nvPr/>
          </p:nvSpPr>
          <p:spPr>
            <a:xfrm>
              <a:off x="728937" y="5377877"/>
              <a:ext cx="16271183" cy="2337622"/>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693" name="Google Shape;693;p37"/>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b="0" cap="none" dirty="0">
                  <a:solidFill>
                    <a:schemeClr val="lt1"/>
                  </a:solidFill>
                  <a:latin typeface="Arial"/>
                  <a:ea typeface="Arial"/>
                  <a:cs typeface="Arial"/>
                  <a:sym typeface="Arial"/>
                </a:rPr>
                <a:t>4. What’s wrong with your teeth?</a:t>
              </a:r>
              <a:endParaRPr dirty="0"/>
            </a:p>
          </p:txBody>
        </p:sp>
      </p:grpSp>
      <p:cxnSp>
        <p:nvCxnSpPr>
          <p:cNvPr id="694" name="Google Shape;694;p37"/>
          <p:cNvCxnSpPr>
            <a:cxnSpLocks/>
          </p:cNvCxnSpPr>
          <p:nvPr/>
        </p:nvCxnSpPr>
        <p:spPr>
          <a:xfrm>
            <a:off x="7680960" y="5548448"/>
            <a:ext cx="3056709" cy="0"/>
          </a:xfrm>
          <a:prstGeom prst="straightConnector1">
            <a:avLst/>
          </a:prstGeom>
          <a:noFill/>
          <a:ln w="76200" cap="flat" cmpd="sng">
            <a:solidFill>
              <a:srgbClr val="FFFF00"/>
            </a:solidFill>
            <a:prstDash val="solid"/>
            <a:round/>
            <a:headEnd type="none" w="sm" len="sm"/>
            <a:tailEnd type="none" w="sm" len="sm"/>
          </a:ln>
        </p:spPr>
      </p:cxnSp>
      <p:cxnSp>
        <p:nvCxnSpPr>
          <p:cNvPr id="695" name="Google Shape;695;p37"/>
          <p:cNvCxnSpPr/>
          <p:nvPr/>
        </p:nvCxnSpPr>
        <p:spPr>
          <a:xfrm>
            <a:off x="7441475" y="6878546"/>
            <a:ext cx="2438400" cy="0"/>
          </a:xfrm>
          <a:prstGeom prst="straightConnector1">
            <a:avLst/>
          </a:prstGeom>
          <a:noFill/>
          <a:ln w="76200" cap="flat" cmpd="sng">
            <a:solidFill>
              <a:srgbClr val="FFFF00"/>
            </a:solidFill>
            <a:prstDash val="solid"/>
            <a:round/>
            <a:headEnd type="none" w="sm" len="sm"/>
            <a:tailEnd type="none" w="sm" len="sm"/>
          </a:ln>
        </p:spPr>
      </p:cxn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94"/>
                                        </p:tgtEl>
                                        <p:attrNameLst>
                                          <p:attrName>style.visibility</p:attrName>
                                        </p:attrNameLst>
                                      </p:cBhvr>
                                      <p:to>
                                        <p:strVal val="visible"/>
                                      </p:to>
                                    </p:set>
                                    <p:animEffect transition="in" filter="fade">
                                      <p:cBhvr>
                                        <p:cTn id="7" dur="500"/>
                                        <p:tgtEl>
                                          <p:spTgt spid="69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95"/>
                                        </p:tgtEl>
                                        <p:attrNameLst>
                                          <p:attrName>style.visibility</p:attrName>
                                        </p:attrNameLst>
                                      </p:cBhvr>
                                      <p:to>
                                        <p:strVal val="visible"/>
                                      </p:to>
                                    </p:set>
                                    <p:animEffect transition="in" filter="fade">
                                      <p:cBhvr>
                                        <p:cTn id="12" dur="500"/>
                                        <p:tgtEl>
                                          <p:spTgt spid="69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700"/>
        <p:cNvGrpSpPr/>
        <p:nvPr/>
      </p:nvGrpSpPr>
      <p:grpSpPr>
        <a:xfrm>
          <a:off x="0" y="0"/>
          <a:ext cx="0" cy="0"/>
          <a:chOff x="0" y="0"/>
          <a:chExt cx="0" cy="0"/>
        </a:xfrm>
      </p:grpSpPr>
      <p:pic>
        <p:nvPicPr>
          <p:cNvPr id="701" name="Google Shape;701;p38"/>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702" name="Google Shape;702;p3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703" name="Google Shape;703;p38"/>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704" name="Google Shape;704;p38"/>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705" name="Google Shape;705;p38"/>
          <p:cNvSpPr/>
          <p:nvPr/>
        </p:nvSpPr>
        <p:spPr>
          <a:xfrm rot="-1945350">
            <a:off x="15339181" y="-408269"/>
            <a:ext cx="3006803" cy="2440803"/>
          </a:xfrm>
          <a:custGeom>
            <a:avLst/>
            <a:gdLst/>
            <a:ahLst/>
            <a:cxnLst/>
            <a:rect l="l" t="t" r="r" b="b"/>
            <a:pathLst>
              <a:path w="4206580" h="4114800" extrusionOk="0">
                <a:moveTo>
                  <a:pt x="0" y="0"/>
                </a:moveTo>
                <a:lnTo>
                  <a:pt x="4206580" y="0"/>
                </a:lnTo>
                <a:lnTo>
                  <a:pt x="4206580" y="4114800"/>
                </a:lnTo>
                <a:lnTo>
                  <a:pt x="0" y="4114800"/>
                </a:lnTo>
                <a:lnTo>
                  <a:pt x="0" y="0"/>
                </a:lnTo>
                <a:close/>
              </a:path>
            </a:pathLst>
          </a:custGeom>
          <a:blipFill rotWithShape="1">
            <a:blip r:embed="rId10">
              <a:alphaModFix/>
            </a:blip>
            <a:stretch>
              <a:fillRect/>
            </a:stretch>
          </a:blipFill>
          <a:ln>
            <a:noFill/>
          </a:ln>
        </p:spPr>
      </p:sp>
      <p:grpSp>
        <p:nvGrpSpPr>
          <p:cNvPr id="707" name="Google Shape;707;p38"/>
          <p:cNvGrpSpPr/>
          <p:nvPr/>
        </p:nvGrpSpPr>
        <p:grpSpPr>
          <a:xfrm>
            <a:off x="407549" y="3103987"/>
            <a:ext cx="17494957" cy="4009507"/>
            <a:chOff x="728937" y="5377877"/>
            <a:chExt cx="16271183" cy="2337622"/>
          </a:xfrm>
        </p:grpSpPr>
        <p:sp>
          <p:nvSpPr>
            <p:cNvPr id="708" name="Google Shape;708;p38"/>
            <p:cNvSpPr/>
            <p:nvPr/>
          </p:nvSpPr>
          <p:spPr>
            <a:xfrm>
              <a:off x="728937" y="5377877"/>
              <a:ext cx="16271183" cy="2337622"/>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09" name="Google Shape;709;p38"/>
            <p:cNvSpPr/>
            <p:nvPr/>
          </p:nvSpPr>
          <p:spPr>
            <a:xfrm>
              <a:off x="728938" y="5752358"/>
              <a:ext cx="16016575" cy="1501294"/>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9600" dirty="0">
                  <a:solidFill>
                    <a:schemeClr val="lt1"/>
                  </a:solidFill>
                  <a:latin typeface="Arial"/>
                  <a:ea typeface="Arial"/>
                  <a:cs typeface="Arial"/>
                  <a:sym typeface="Arial"/>
                </a:rPr>
                <a:t>4. What’s wrong with your teeth</a:t>
              </a:r>
              <a:r>
                <a:rPr lang="en-US" sz="9600" b="0" cap="none" dirty="0">
                  <a:solidFill>
                    <a:schemeClr val="lt1"/>
                  </a:solidFill>
                  <a:latin typeface="Arial"/>
                  <a:ea typeface="Arial"/>
                  <a:cs typeface="Arial"/>
                  <a:sym typeface="Arial"/>
                </a:rPr>
                <a:t>?</a:t>
              </a:r>
              <a:endParaRPr dirty="0"/>
            </a:p>
          </p:txBody>
        </p:sp>
      </p:grpSp>
      <p:cxnSp>
        <p:nvCxnSpPr>
          <p:cNvPr id="710" name="Google Shape;710;p38"/>
          <p:cNvCxnSpPr/>
          <p:nvPr/>
        </p:nvCxnSpPr>
        <p:spPr>
          <a:xfrm rot="10800000" flipH="1">
            <a:off x="7683815" y="5232093"/>
            <a:ext cx="2942423" cy="7248"/>
          </a:xfrm>
          <a:prstGeom prst="straightConnector1">
            <a:avLst/>
          </a:prstGeom>
          <a:noFill/>
          <a:ln w="76200" cap="flat" cmpd="sng">
            <a:solidFill>
              <a:schemeClr val="lt1"/>
            </a:solidFill>
            <a:prstDash val="solid"/>
            <a:round/>
            <a:headEnd type="none" w="sm" len="sm"/>
            <a:tailEnd type="none" w="sm" len="sm"/>
          </a:ln>
        </p:spPr>
      </p:cxnSp>
      <p:cxnSp>
        <p:nvCxnSpPr>
          <p:cNvPr id="711" name="Google Shape;711;p38"/>
          <p:cNvCxnSpPr/>
          <p:nvPr/>
        </p:nvCxnSpPr>
        <p:spPr>
          <a:xfrm>
            <a:off x="7490012" y="6580619"/>
            <a:ext cx="2438400" cy="0"/>
          </a:xfrm>
          <a:prstGeom prst="straightConnector1">
            <a:avLst/>
          </a:prstGeom>
          <a:noFill/>
          <a:ln w="76200" cap="flat" cmpd="sng">
            <a:solidFill>
              <a:schemeClr val="lt1"/>
            </a:solidFill>
            <a:prstDash val="solid"/>
            <a:round/>
            <a:headEnd type="none" w="sm" len="sm"/>
            <a:tailEnd type="none" w="sm" len="sm"/>
          </a:ln>
        </p:spPr>
      </p:cxnSp>
      <p:cxnSp>
        <p:nvCxnSpPr>
          <p:cNvPr id="712" name="Google Shape;712;p38"/>
          <p:cNvCxnSpPr>
            <a:cxnSpLocks/>
          </p:cNvCxnSpPr>
          <p:nvPr/>
        </p:nvCxnSpPr>
        <p:spPr>
          <a:xfrm flipV="1">
            <a:off x="3516389" y="5184906"/>
            <a:ext cx="3476082" cy="39798"/>
          </a:xfrm>
          <a:prstGeom prst="straightConnector1">
            <a:avLst/>
          </a:prstGeom>
          <a:noFill/>
          <a:ln w="76200" cap="flat" cmpd="sng">
            <a:solidFill>
              <a:srgbClr val="FFFF00"/>
            </a:solidFill>
            <a:prstDash val="solid"/>
            <a:round/>
            <a:headEnd type="none" w="sm" len="sm"/>
            <a:tailEnd type="none" w="sm" len="sm"/>
          </a:ln>
        </p:spPr>
      </p:cxnSp>
      <p:sp>
        <p:nvSpPr>
          <p:cNvPr id="713" name="Google Shape;713;p38"/>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underline.</a:t>
            </a:r>
            <a:endParaRPr/>
          </a:p>
        </p:txBody>
      </p:sp>
      <p:pic>
        <p:nvPicPr>
          <p:cNvPr id="2" name="Track 49">
            <a:hlinkClick r:id="" action="ppaction://media"/>
            <a:extLst>
              <a:ext uri="{FF2B5EF4-FFF2-40B4-BE49-F238E27FC236}">
                <a16:creationId xmlns:a16="http://schemas.microsoft.com/office/drawing/2014/main" id="{FC71E24F-ABCE-4437-8D1A-5D7A4C9AABFD}"/>
              </a:ext>
            </a:extLst>
          </p:cNvPr>
          <p:cNvPicPr>
            <a:picLocks noChangeAspect="1"/>
          </p:cNvPicPr>
          <p:nvPr>
            <a:audioFile r:link="rId2"/>
            <p:extLst>
              <p:ext uri="{DAA4B4D4-6D71-4841-9C94-3DE7FCFB9230}">
                <p14:media xmlns:p14="http://schemas.microsoft.com/office/powerpoint/2010/main" r:embed="rId3">
                  <p14:trim st="30861" end="1613.7812"/>
                </p14:media>
              </p:ext>
            </p:extLst>
          </p:nvPr>
        </p:nvPicPr>
        <p:blipFill>
          <a:blip r:embed="rId11"/>
          <a:stretch>
            <a:fillRect/>
          </a:stretch>
        </p:blipFill>
        <p:spPr>
          <a:xfrm>
            <a:off x="8709212" y="335792"/>
            <a:ext cx="952680" cy="95268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12"/>
                                        </p:tgtEl>
                                        <p:attrNameLst>
                                          <p:attrName>style.visibility</p:attrName>
                                        </p:attrNameLst>
                                      </p:cBhvr>
                                      <p:to>
                                        <p:strVal val="visible"/>
                                      </p:to>
                                    </p:set>
                                    <p:animEffect transition="in" filter="fade">
                                      <p:cBhvr>
                                        <p:cTn id="7" dur="500"/>
                                        <p:tgtEl>
                                          <p:spTgt spid="712"/>
                                        </p:tgtEl>
                                      </p:cBhvr>
                                    </p:animEffect>
                                  </p:childTnLst>
                                </p:cTn>
                              </p:par>
                            </p:childTnLst>
                          </p:cTn>
                        </p:par>
                      </p:childTnLst>
                    </p:cTn>
                  </p:par>
                  <p:par>
                    <p:cTn id="8" fill="hold">
                      <p:stCondLst>
                        <p:cond delay="indefinite"/>
                      </p:stCondLst>
                      <p:childTnLst>
                        <p:par>
                          <p:cTn id="9" fill="hold">
                            <p:stCondLst>
                              <p:cond delay="0"/>
                            </p:stCondLst>
                            <p:childTnLst>
                              <p:par>
                                <p:cTn id="10" presetID="1" presetClass="mediacall" presetSubtype="0" fill="hold" nodeType="clickEffect">
                                  <p:stCondLst>
                                    <p:cond delay="0"/>
                                  </p:stCondLst>
                                  <p:childTnLst>
                                    <p:cmd type="call" cmd="playFrom(0.0)">
                                      <p:cBhvr>
                                        <p:cTn id="11"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2" fill="hold" display="0">
                  <p:stCondLst>
                    <p:cond delay="indefinite"/>
                  </p:stCondLst>
                  <p:endCondLst>
                    <p:cond evt="onStopAudio" delay="0">
                      <p:tgtEl>
                        <p:sldTgt/>
                      </p:tgtEl>
                    </p:cond>
                  </p:endCondLst>
                </p:cTn>
                <p:tgtEl>
                  <p:spTgt spid="2"/>
                </p:tgtEl>
              </p:cMediaNode>
            </p:audio>
          </p:childTnLst>
        </p:cTn>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718"/>
        <p:cNvGrpSpPr/>
        <p:nvPr/>
      </p:nvGrpSpPr>
      <p:grpSpPr>
        <a:xfrm>
          <a:off x="0" y="0"/>
          <a:ext cx="0" cy="0"/>
          <a:chOff x="0" y="0"/>
          <a:chExt cx="0" cy="0"/>
        </a:xfrm>
      </p:grpSpPr>
      <p:pic>
        <p:nvPicPr>
          <p:cNvPr id="719" name="Google Shape;719;p39"/>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720" name="Google Shape;720;p39"/>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grpSp>
        <p:nvGrpSpPr>
          <p:cNvPr id="721" name="Google Shape;721;p39"/>
          <p:cNvGrpSpPr/>
          <p:nvPr/>
        </p:nvGrpSpPr>
        <p:grpSpPr>
          <a:xfrm>
            <a:off x="-1086120" y="8337954"/>
            <a:ext cx="17221200" cy="1639572"/>
            <a:chOff x="-561154" y="6289711"/>
            <a:chExt cx="16016575" cy="1754569"/>
          </a:xfrm>
        </p:grpSpPr>
        <p:sp>
          <p:nvSpPr>
            <p:cNvPr id="722" name="Google Shape;722;p39"/>
            <p:cNvSpPr/>
            <p:nvPr/>
          </p:nvSpPr>
          <p:spPr>
            <a:xfrm>
              <a:off x="524209" y="6289711"/>
              <a:ext cx="14726483" cy="1754569"/>
            </a:xfrm>
            <a:prstGeom prst="roundRect">
              <a:avLst>
                <a:gd name="adj" fmla="val 16667"/>
              </a:avLst>
            </a:prstGeom>
            <a:solidFill>
              <a:srgbClr val="7030A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23" name="Google Shape;723;p39"/>
            <p:cNvSpPr/>
            <p:nvPr/>
          </p:nvSpPr>
          <p:spPr>
            <a:xfrm>
              <a:off x="-561154" y="6350515"/>
              <a:ext cx="16016575" cy="1265797"/>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dirty="0">
                  <a:solidFill>
                    <a:schemeClr val="lt1"/>
                  </a:solidFill>
                  <a:latin typeface="Arial"/>
                  <a:ea typeface="Arial"/>
                  <a:cs typeface="Arial"/>
                  <a:sym typeface="Arial"/>
                </a:rPr>
                <a:t>4. What’s wrong with your teeth</a:t>
              </a:r>
              <a:r>
                <a:rPr lang="en-US" sz="8000" b="0" cap="none" dirty="0">
                  <a:solidFill>
                    <a:schemeClr val="lt1"/>
                  </a:solidFill>
                  <a:latin typeface="Arial"/>
                  <a:ea typeface="Arial"/>
                  <a:cs typeface="Arial"/>
                  <a:sym typeface="Arial"/>
                </a:rPr>
                <a:t>?</a:t>
              </a:r>
              <a:endParaRPr dirty="0"/>
            </a:p>
          </p:txBody>
        </p:sp>
      </p:grpSp>
      <p:cxnSp>
        <p:nvCxnSpPr>
          <p:cNvPr id="724" name="Google Shape;724;p39"/>
          <p:cNvCxnSpPr/>
          <p:nvPr/>
        </p:nvCxnSpPr>
        <p:spPr>
          <a:xfrm>
            <a:off x="1492019" y="9615062"/>
            <a:ext cx="2637694" cy="0"/>
          </a:xfrm>
          <a:prstGeom prst="straightConnector1">
            <a:avLst/>
          </a:prstGeom>
          <a:noFill/>
          <a:ln w="76200" cap="flat" cmpd="sng">
            <a:solidFill>
              <a:schemeClr val="lt1"/>
            </a:solidFill>
            <a:prstDash val="solid"/>
            <a:round/>
            <a:headEnd type="none" w="sm" len="sm"/>
            <a:tailEnd type="none" w="sm" len="sm"/>
          </a:ln>
        </p:spPr>
      </p:cxnSp>
      <p:cxnSp>
        <p:nvCxnSpPr>
          <p:cNvPr id="725" name="Google Shape;725;p39"/>
          <p:cNvCxnSpPr/>
          <p:nvPr/>
        </p:nvCxnSpPr>
        <p:spPr>
          <a:xfrm>
            <a:off x="4909589" y="9615062"/>
            <a:ext cx="2286000" cy="0"/>
          </a:xfrm>
          <a:prstGeom prst="straightConnector1">
            <a:avLst/>
          </a:prstGeom>
          <a:noFill/>
          <a:ln w="76200" cap="flat" cmpd="sng">
            <a:solidFill>
              <a:schemeClr val="lt1"/>
            </a:solidFill>
            <a:prstDash val="solid"/>
            <a:round/>
            <a:headEnd type="none" w="sm" len="sm"/>
            <a:tailEnd type="none" w="sm" len="sm"/>
          </a:ln>
        </p:spPr>
      </p:cxnSp>
      <p:sp>
        <p:nvSpPr>
          <p:cNvPr id="726" name="Google Shape;726;p39"/>
          <p:cNvSpPr txBox="1"/>
          <p:nvPr/>
        </p:nvSpPr>
        <p:spPr>
          <a:xfrm>
            <a:off x="1676400" y="588579"/>
            <a:ext cx="13242806"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Practice!!!</a:t>
            </a:r>
            <a:endParaRPr/>
          </a:p>
        </p:txBody>
      </p:sp>
      <p:cxnSp>
        <p:nvCxnSpPr>
          <p:cNvPr id="727" name="Google Shape;727;p39"/>
          <p:cNvCxnSpPr/>
          <p:nvPr/>
        </p:nvCxnSpPr>
        <p:spPr>
          <a:xfrm>
            <a:off x="12351124" y="9634931"/>
            <a:ext cx="2057400" cy="0"/>
          </a:xfrm>
          <a:prstGeom prst="straightConnector1">
            <a:avLst/>
          </a:prstGeom>
          <a:noFill/>
          <a:ln w="76200" cap="flat" cmpd="sng">
            <a:solidFill>
              <a:schemeClr val="lt1"/>
            </a:solidFill>
            <a:prstDash val="solid"/>
            <a:round/>
            <a:headEnd type="none" w="sm" len="sm"/>
            <a:tailEnd type="none" w="sm" len="sm"/>
          </a:ln>
        </p:spPr>
      </p:cxnSp>
      <p:grpSp>
        <p:nvGrpSpPr>
          <p:cNvPr id="728" name="Google Shape;728;p39"/>
          <p:cNvGrpSpPr/>
          <p:nvPr/>
        </p:nvGrpSpPr>
        <p:grpSpPr>
          <a:xfrm>
            <a:off x="80874" y="5397682"/>
            <a:ext cx="16149728" cy="2616299"/>
            <a:chOff x="511990" y="5377877"/>
            <a:chExt cx="16488130" cy="2337622"/>
          </a:xfrm>
        </p:grpSpPr>
        <p:sp>
          <p:nvSpPr>
            <p:cNvPr id="729" name="Google Shape;729;p39"/>
            <p:cNvSpPr/>
            <p:nvPr/>
          </p:nvSpPr>
          <p:spPr>
            <a:xfrm>
              <a:off x="728937" y="5377877"/>
              <a:ext cx="16271183" cy="2337622"/>
            </a:xfrm>
            <a:prstGeom prst="roundRect">
              <a:avLst>
                <a:gd name="adj" fmla="val 16667"/>
              </a:avLst>
            </a:prstGeom>
            <a:solidFill>
              <a:srgbClr val="0070C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0" name="Google Shape;730;p39"/>
            <p:cNvSpPr/>
            <p:nvPr/>
          </p:nvSpPr>
          <p:spPr>
            <a:xfrm>
              <a:off x="511990" y="5535829"/>
              <a:ext cx="1601657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cap="none" dirty="0">
                  <a:solidFill>
                    <a:schemeClr val="lt1"/>
                  </a:solidFill>
                  <a:latin typeface="Arial"/>
                  <a:ea typeface="Arial"/>
                  <a:cs typeface="Arial"/>
                  <a:sym typeface="Arial"/>
                </a:rPr>
                <a:t>3. When shou</a:t>
              </a:r>
              <a:r>
                <a:rPr lang="en-US" sz="8000" dirty="0">
                  <a:solidFill>
                    <a:schemeClr val="lt1"/>
                  </a:solidFill>
                  <a:latin typeface="Arial"/>
                  <a:ea typeface="Arial"/>
                  <a:cs typeface="Arial"/>
                  <a:sym typeface="Arial"/>
                </a:rPr>
                <a:t>ld I go to the dentist</a:t>
              </a:r>
              <a:r>
                <a:rPr lang="en-US" sz="8000" b="0" cap="none" dirty="0">
                  <a:solidFill>
                    <a:schemeClr val="lt1"/>
                  </a:solidFill>
                  <a:latin typeface="Arial"/>
                  <a:ea typeface="Arial"/>
                  <a:cs typeface="Arial"/>
                  <a:sym typeface="Arial"/>
                </a:rPr>
                <a:t>?</a:t>
              </a:r>
              <a:endParaRPr dirty="0"/>
            </a:p>
          </p:txBody>
        </p:sp>
      </p:grpSp>
      <p:cxnSp>
        <p:nvCxnSpPr>
          <p:cNvPr id="731" name="Google Shape;731;p39"/>
          <p:cNvCxnSpPr/>
          <p:nvPr/>
        </p:nvCxnSpPr>
        <p:spPr>
          <a:xfrm rot="10800000" flipH="1">
            <a:off x="3376245" y="6776018"/>
            <a:ext cx="2337740" cy="7248"/>
          </a:xfrm>
          <a:prstGeom prst="straightConnector1">
            <a:avLst/>
          </a:prstGeom>
          <a:noFill/>
          <a:ln w="76200" cap="flat" cmpd="sng">
            <a:solidFill>
              <a:schemeClr val="lt1"/>
            </a:solidFill>
            <a:prstDash val="solid"/>
            <a:round/>
            <a:headEnd type="none" w="sm" len="sm"/>
            <a:tailEnd type="none" w="sm" len="sm"/>
          </a:ln>
        </p:spPr>
      </p:cxnSp>
      <p:cxnSp>
        <p:nvCxnSpPr>
          <p:cNvPr id="732" name="Google Shape;732;p39"/>
          <p:cNvCxnSpPr>
            <a:cxnSpLocks/>
          </p:cNvCxnSpPr>
          <p:nvPr/>
        </p:nvCxnSpPr>
        <p:spPr>
          <a:xfrm>
            <a:off x="6226857" y="7909009"/>
            <a:ext cx="2912227" cy="0"/>
          </a:xfrm>
          <a:prstGeom prst="straightConnector1">
            <a:avLst/>
          </a:prstGeom>
          <a:noFill/>
          <a:ln w="76200" cap="flat" cmpd="sng">
            <a:solidFill>
              <a:schemeClr val="lt1"/>
            </a:solidFill>
            <a:prstDash val="solid"/>
            <a:round/>
            <a:headEnd type="none" w="sm" len="sm"/>
            <a:tailEnd type="none" w="sm" len="sm"/>
          </a:ln>
        </p:spPr>
      </p:cxnSp>
      <p:cxnSp>
        <p:nvCxnSpPr>
          <p:cNvPr id="733" name="Google Shape;733;p39"/>
          <p:cNvCxnSpPr/>
          <p:nvPr/>
        </p:nvCxnSpPr>
        <p:spPr>
          <a:xfrm>
            <a:off x="10100805" y="6991160"/>
            <a:ext cx="990601" cy="0"/>
          </a:xfrm>
          <a:prstGeom prst="straightConnector1">
            <a:avLst/>
          </a:prstGeom>
          <a:noFill/>
          <a:ln w="76200" cap="flat" cmpd="sng">
            <a:solidFill>
              <a:schemeClr val="lt1"/>
            </a:solidFill>
            <a:prstDash val="solid"/>
            <a:round/>
            <a:headEnd type="none" w="sm" len="sm"/>
            <a:tailEnd type="none" w="sm" len="sm"/>
          </a:ln>
        </p:spPr>
      </p:cxnSp>
      <p:grpSp>
        <p:nvGrpSpPr>
          <p:cNvPr id="734" name="Google Shape;734;p39"/>
          <p:cNvGrpSpPr/>
          <p:nvPr/>
        </p:nvGrpSpPr>
        <p:grpSpPr>
          <a:xfrm>
            <a:off x="-365456" y="3524938"/>
            <a:ext cx="16735978" cy="1639572"/>
            <a:chOff x="-223322" y="5377877"/>
            <a:chExt cx="17483044" cy="2337622"/>
          </a:xfrm>
        </p:grpSpPr>
        <p:sp>
          <p:nvSpPr>
            <p:cNvPr id="735" name="Google Shape;735;p39"/>
            <p:cNvSpPr/>
            <p:nvPr/>
          </p:nvSpPr>
          <p:spPr>
            <a:xfrm>
              <a:off x="242931" y="5377877"/>
              <a:ext cx="17016791" cy="2337622"/>
            </a:xfrm>
            <a:prstGeom prst="roundRect">
              <a:avLst>
                <a:gd name="adj" fmla="val 16667"/>
              </a:avLst>
            </a:prstGeom>
            <a:solidFill>
              <a:srgbClr val="00B050"/>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36" name="Google Shape;736;p39"/>
            <p:cNvSpPr/>
            <p:nvPr/>
          </p:nvSpPr>
          <p:spPr>
            <a:xfrm>
              <a:off x="-223322" y="5587330"/>
              <a:ext cx="1619626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dirty="0">
                  <a:solidFill>
                    <a:schemeClr val="lt1"/>
                  </a:solidFill>
                  <a:latin typeface="Arial"/>
                  <a:ea typeface="Arial"/>
                  <a:cs typeface="Arial"/>
                  <a:sym typeface="Arial"/>
                </a:rPr>
                <a:t>2</a:t>
              </a:r>
              <a:r>
                <a:rPr lang="en-US" sz="8000" b="0" cap="none" dirty="0">
                  <a:solidFill>
                    <a:schemeClr val="lt1"/>
                  </a:solidFill>
                  <a:latin typeface="Arial"/>
                  <a:ea typeface="Arial"/>
                  <a:cs typeface="Arial"/>
                  <a:sym typeface="Arial"/>
                </a:rPr>
                <a:t>. What tim</a:t>
              </a:r>
              <a:r>
                <a:rPr lang="en-US" sz="8000" dirty="0">
                  <a:solidFill>
                    <a:schemeClr val="lt1"/>
                  </a:solidFill>
                  <a:latin typeface="Arial"/>
                  <a:ea typeface="Arial"/>
                  <a:cs typeface="Arial"/>
                  <a:sym typeface="Arial"/>
                </a:rPr>
                <a:t>e do you go to bed</a:t>
              </a:r>
              <a:r>
                <a:rPr lang="en-US" sz="8000" b="0" cap="none" dirty="0">
                  <a:solidFill>
                    <a:schemeClr val="lt1"/>
                  </a:solidFill>
                  <a:latin typeface="Arial"/>
                  <a:ea typeface="Arial"/>
                  <a:cs typeface="Arial"/>
                  <a:sym typeface="Arial"/>
                </a:rPr>
                <a:t>?</a:t>
              </a:r>
              <a:endParaRPr dirty="0"/>
            </a:p>
          </p:txBody>
        </p:sp>
      </p:grpSp>
      <p:cxnSp>
        <p:nvCxnSpPr>
          <p:cNvPr id="737" name="Google Shape;737;p39"/>
          <p:cNvCxnSpPr>
            <a:cxnSpLocks/>
          </p:cNvCxnSpPr>
          <p:nvPr/>
        </p:nvCxnSpPr>
        <p:spPr>
          <a:xfrm flipV="1">
            <a:off x="1676400" y="4919494"/>
            <a:ext cx="2156012" cy="22962"/>
          </a:xfrm>
          <a:prstGeom prst="straightConnector1">
            <a:avLst/>
          </a:prstGeom>
          <a:noFill/>
          <a:ln w="76200" cap="flat" cmpd="sng">
            <a:solidFill>
              <a:schemeClr val="lt1"/>
            </a:solidFill>
            <a:prstDash val="solid"/>
            <a:round/>
            <a:headEnd type="none" w="sm" len="sm"/>
            <a:tailEnd type="none" w="sm" len="sm"/>
          </a:ln>
        </p:spPr>
      </p:cxnSp>
      <p:cxnSp>
        <p:nvCxnSpPr>
          <p:cNvPr id="738" name="Google Shape;738;p39"/>
          <p:cNvCxnSpPr/>
          <p:nvPr/>
        </p:nvCxnSpPr>
        <p:spPr>
          <a:xfrm rot="10800000" flipH="1">
            <a:off x="4194068" y="4869549"/>
            <a:ext cx="1858521" cy="14496"/>
          </a:xfrm>
          <a:prstGeom prst="straightConnector1">
            <a:avLst/>
          </a:prstGeom>
          <a:noFill/>
          <a:ln w="76200" cap="flat" cmpd="sng">
            <a:solidFill>
              <a:schemeClr val="lt1"/>
            </a:solidFill>
            <a:prstDash val="solid"/>
            <a:round/>
            <a:headEnd type="none" w="sm" len="sm"/>
            <a:tailEnd type="none" w="sm" len="sm"/>
          </a:ln>
        </p:spPr>
      </p:cxnSp>
      <p:cxnSp>
        <p:nvCxnSpPr>
          <p:cNvPr id="739" name="Google Shape;739;p39"/>
          <p:cNvCxnSpPr/>
          <p:nvPr/>
        </p:nvCxnSpPr>
        <p:spPr>
          <a:xfrm rot="10800000" flipH="1">
            <a:off x="12271272" y="4884046"/>
            <a:ext cx="1597977" cy="6040"/>
          </a:xfrm>
          <a:prstGeom prst="straightConnector1">
            <a:avLst/>
          </a:prstGeom>
          <a:noFill/>
          <a:ln w="76200" cap="flat" cmpd="sng">
            <a:solidFill>
              <a:schemeClr val="lt1"/>
            </a:solidFill>
            <a:prstDash val="solid"/>
            <a:round/>
            <a:headEnd type="none" w="sm" len="sm"/>
            <a:tailEnd type="none" w="sm" len="sm"/>
          </a:ln>
        </p:spPr>
      </p:cxnSp>
      <p:grpSp>
        <p:nvGrpSpPr>
          <p:cNvPr id="740" name="Google Shape;740;p39"/>
          <p:cNvGrpSpPr/>
          <p:nvPr/>
        </p:nvGrpSpPr>
        <p:grpSpPr>
          <a:xfrm>
            <a:off x="-745976" y="1647699"/>
            <a:ext cx="17077183" cy="1524914"/>
            <a:chOff x="-677031" y="5377877"/>
            <a:chExt cx="17936753" cy="2337622"/>
          </a:xfrm>
        </p:grpSpPr>
        <p:sp>
          <p:nvSpPr>
            <p:cNvPr id="741" name="Google Shape;741;p39"/>
            <p:cNvSpPr/>
            <p:nvPr/>
          </p:nvSpPr>
          <p:spPr>
            <a:xfrm>
              <a:off x="414628" y="5377877"/>
              <a:ext cx="16845094" cy="2337622"/>
            </a:xfrm>
            <a:prstGeom prst="roundRect">
              <a:avLst>
                <a:gd name="adj" fmla="val 16667"/>
              </a:avLst>
            </a:prstGeom>
            <a:solidFill>
              <a:srgbClr val="E36C09"/>
            </a:solidFill>
            <a:ln w="25400" cap="flat" cmpd="sng">
              <a:solidFill>
                <a:srgbClr val="21364F"/>
              </a:solidFill>
              <a:prstDash val="solid"/>
              <a:round/>
              <a:headEnd type="none" w="sm" len="sm"/>
              <a:tailEnd type="none" w="sm" len="sm"/>
            </a:ln>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742" name="Google Shape;742;p39"/>
            <p:cNvSpPr/>
            <p:nvPr/>
          </p:nvSpPr>
          <p:spPr>
            <a:xfrm>
              <a:off x="-677031" y="5466862"/>
              <a:ext cx="16196265" cy="126579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000" b="0" cap="none" dirty="0">
                  <a:solidFill>
                    <a:schemeClr val="lt1"/>
                  </a:solidFill>
                  <a:latin typeface="Arial"/>
                  <a:ea typeface="Arial"/>
                  <a:cs typeface="Arial"/>
                  <a:sym typeface="Arial"/>
                </a:rPr>
                <a:t>1. How are you feeling today?</a:t>
              </a:r>
              <a:endParaRPr dirty="0"/>
            </a:p>
          </p:txBody>
        </p:sp>
      </p:grpSp>
      <p:cxnSp>
        <p:nvCxnSpPr>
          <p:cNvPr id="743" name="Google Shape;743;p39"/>
          <p:cNvCxnSpPr/>
          <p:nvPr/>
        </p:nvCxnSpPr>
        <p:spPr>
          <a:xfrm>
            <a:off x="1492019" y="2911542"/>
            <a:ext cx="1622241" cy="0"/>
          </a:xfrm>
          <a:prstGeom prst="straightConnector1">
            <a:avLst/>
          </a:prstGeom>
          <a:noFill/>
          <a:ln w="76200" cap="flat" cmpd="sng">
            <a:solidFill>
              <a:schemeClr val="lt1"/>
            </a:solidFill>
            <a:prstDash val="solid"/>
            <a:round/>
            <a:headEnd type="none" w="sm" len="sm"/>
            <a:tailEnd type="none" w="sm" len="sm"/>
          </a:ln>
        </p:spPr>
      </p:cxnSp>
      <p:cxnSp>
        <p:nvCxnSpPr>
          <p:cNvPr id="744" name="Google Shape;744;p39"/>
          <p:cNvCxnSpPr/>
          <p:nvPr/>
        </p:nvCxnSpPr>
        <p:spPr>
          <a:xfrm rot="10800000" flipH="1">
            <a:off x="7645301" y="2933792"/>
            <a:ext cx="2565499" cy="14496"/>
          </a:xfrm>
          <a:prstGeom prst="straightConnector1">
            <a:avLst/>
          </a:prstGeom>
          <a:noFill/>
          <a:ln w="76200" cap="flat" cmpd="sng">
            <a:solidFill>
              <a:schemeClr val="lt1"/>
            </a:solidFill>
            <a:prstDash val="solid"/>
            <a:round/>
            <a:headEnd type="none" w="sm" len="sm"/>
            <a:tailEnd type="none" w="sm" len="sm"/>
          </a:ln>
        </p:spPr>
      </p:cxnSp>
      <p:cxnSp>
        <p:nvCxnSpPr>
          <p:cNvPr id="745" name="Google Shape;745;p39"/>
          <p:cNvCxnSpPr/>
          <p:nvPr/>
        </p:nvCxnSpPr>
        <p:spPr>
          <a:xfrm>
            <a:off x="10768677" y="2913444"/>
            <a:ext cx="2109123" cy="4520"/>
          </a:xfrm>
          <a:prstGeom prst="straightConnector1">
            <a:avLst/>
          </a:prstGeom>
          <a:noFill/>
          <a:ln w="76200" cap="flat" cmpd="sng">
            <a:solidFill>
              <a:schemeClr val="lt1"/>
            </a:solidFill>
            <a:prstDash val="solid"/>
            <a:round/>
            <a:headEnd type="none" w="sm" len="sm"/>
            <a:tailEnd type="none" w="sm" len="sm"/>
          </a:ln>
        </p:spPr>
      </p:cxnSp>
      <p:pic>
        <p:nvPicPr>
          <p:cNvPr id="746" name="Google Shape;746;p39" descr="Cartoon of a child and child&#10;&#10;Description automatically generated"/>
          <p:cNvPicPr preferRelativeResize="0"/>
          <p:nvPr/>
        </p:nvPicPr>
        <p:blipFill rotWithShape="1">
          <a:blip r:embed="rId6">
            <a:alphaModFix/>
          </a:blip>
          <a:srcRect/>
          <a:stretch/>
        </p:blipFill>
        <p:spPr>
          <a:xfrm>
            <a:off x="13379824" y="135411"/>
            <a:ext cx="3014935" cy="1917871"/>
          </a:xfrm>
          <a:prstGeom prst="rect">
            <a:avLst/>
          </a:prstGeom>
          <a:noFill/>
          <a:ln>
            <a:noFill/>
          </a:ln>
        </p:spPr>
      </p:pic>
    </p:spTree>
    <p:custDataLst>
      <p:tags r:id="rId1"/>
    </p:custData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751"/>
        <p:cNvGrpSpPr/>
        <p:nvPr/>
      </p:nvGrpSpPr>
      <p:grpSpPr>
        <a:xfrm>
          <a:off x="0" y="0"/>
          <a:ext cx="0" cy="0"/>
          <a:chOff x="0" y="0"/>
          <a:chExt cx="0" cy="0"/>
        </a:xfrm>
      </p:grpSpPr>
      <p:pic>
        <p:nvPicPr>
          <p:cNvPr id="752" name="Google Shape;752;p40"/>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753" name="Google Shape;753;p40"/>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sp>
      <p:sp>
        <p:nvSpPr>
          <p:cNvPr id="754" name="Google Shape;754;p40"/>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sp>
      <p:sp>
        <p:nvSpPr>
          <p:cNvPr id="755" name="Google Shape;755;p40"/>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sp>
      <p:pic>
        <p:nvPicPr>
          <p:cNvPr id="756" name="Google Shape;756;p40"/>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757" name="Google Shape;757;p40"/>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761"/>
        <p:cNvGrpSpPr/>
        <p:nvPr/>
      </p:nvGrpSpPr>
      <p:grpSpPr>
        <a:xfrm>
          <a:off x="0" y="0"/>
          <a:ext cx="0" cy="0"/>
          <a:chOff x="0" y="0"/>
          <a:chExt cx="0" cy="0"/>
        </a:xfrm>
      </p:grpSpPr>
      <p:pic>
        <p:nvPicPr>
          <p:cNvPr id="762" name="Google Shape;762;p41"/>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763" name="Google Shape;763;p41"/>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764" name="Google Shape;764;p41"/>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765" name="Google Shape;765;p41"/>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766" name="Google Shape;766;p41"/>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767" name="Google Shape;767;p41"/>
          <p:cNvSpPr txBox="1"/>
          <p:nvPr/>
        </p:nvSpPr>
        <p:spPr>
          <a:xfrm>
            <a:off x="1515951" y="1755063"/>
            <a:ext cx="14404461" cy="4768357"/>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04</a:t>
            </a:r>
            <a:endParaRPr dirty="0"/>
          </a:p>
          <a:p>
            <a:pPr marL="0" marR="0" lvl="0" indent="0" algn="ctr" rtl="0">
              <a:spcBef>
                <a:spcPts val="0"/>
              </a:spcBef>
              <a:spcAft>
                <a:spcPts val="0"/>
              </a:spcAft>
              <a:buNone/>
            </a:pPr>
            <a:r>
              <a:rPr lang="en-US" sz="8000" dirty="0">
                <a:solidFill>
                  <a:srgbClr val="00B050"/>
                </a:solidFill>
                <a:latin typeface="Arial"/>
                <a:ea typeface="Arial"/>
                <a:cs typeface="Arial"/>
                <a:sym typeface="Arial"/>
              </a:rPr>
              <a:t>Activity 3</a:t>
            </a:r>
            <a:endParaRPr dirty="0"/>
          </a:p>
          <a:p>
            <a:pPr marL="0" marR="0" lvl="0" indent="0" algn="ctr" rtl="0">
              <a:spcBef>
                <a:spcPts val="0"/>
              </a:spcBef>
              <a:spcAft>
                <a:spcPts val="0"/>
              </a:spcAft>
              <a:buNone/>
            </a:pPr>
            <a:r>
              <a:rPr lang="en-US" sz="9600" dirty="0">
                <a:solidFill>
                  <a:srgbClr val="974806"/>
                </a:solidFill>
                <a:latin typeface="Arial"/>
                <a:ea typeface="Arial"/>
                <a:cs typeface="Arial"/>
                <a:sym typeface="Arial"/>
              </a:rPr>
              <a:t>Let’s chant.</a:t>
            </a:r>
            <a:endParaRPr sz="9600" dirty="0">
              <a:solidFill>
                <a:srgbClr val="974806"/>
              </a:solidFill>
              <a:latin typeface="Arial"/>
              <a:ea typeface="Arial"/>
              <a:cs typeface="Arial"/>
              <a:sym typeface="Arial"/>
            </a:endParaRPr>
          </a:p>
        </p:txBody>
      </p:sp>
      <p:grpSp>
        <p:nvGrpSpPr>
          <p:cNvPr id="768" name="Google Shape;768;p41"/>
          <p:cNvGrpSpPr/>
          <p:nvPr/>
        </p:nvGrpSpPr>
        <p:grpSpPr>
          <a:xfrm>
            <a:off x="5092683" y="6486687"/>
            <a:ext cx="8102634" cy="2187188"/>
            <a:chOff x="795563" y="3102991"/>
            <a:chExt cx="16463737" cy="4387127"/>
          </a:xfrm>
        </p:grpSpPr>
        <p:grpSp>
          <p:nvGrpSpPr>
            <p:cNvPr id="769" name="Google Shape;769;p41"/>
            <p:cNvGrpSpPr/>
            <p:nvPr/>
          </p:nvGrpSpPr>
          <p:grpSpPr>
            <a:xfrm>
              <a:off x="3032463" y="3517805"/>
              <a:ext cx="3972313" cy="3972313"/>
              <a:chOff x="0" y="0"/>
              <a:chExt cx="812800" cy="812800"/>
            </a:xfrm>
          </p:grpSpPr>
          <p:sp>
            <p:nvSpPr>
              <p:cNvPr id="770" name="Google Shape;770;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1" name="Google Shape;771;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2" name="Google Shape;772;p41"/>
            <p:cNvGrpSpPr/>
            <p:nvPr/>
          </p:nvGrpSpPr>
          <p:grpSpPr>
            <a:xfrm>
              <a:off x="795563" y="3102991"/>
              <a:ext cx="16463737" cy="4387127"/>
              <a:chOff x="795563" y="3102991"/>
              <a:chExt cx="16463737" cy="4387127"/>
            </a:xfrm>
          </p:grpSpPr>
          <p:grpSp>
            <p:nvGrpSpPr>
              <p:cNvPr id="773" name="Google Shape;773;p41"/>
              <p:cNvGrpSpPr/>
              <p:nvPr/>
            </p:nvGrpSpPr>
            <p:grpSpPr>
              <a:xfrm>
                <a:off x="795563" y="3102991"/>
                <a:ext cx="3972313" cy="3972313"/>
                <a:chOff x="0" y="0"/>
                <a:chExt cx="812800" cy="812800"/>
              </a:xfrm>
            </p:grpSpPr>
            <p:sp>
              <p:nvSpPr>
                <p:cNvPr id="774" name="Google Shape;774;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6" name="Google Shape;776;p41"/>
              <p:cNvGrpSpPr/>
              <p:nvPr/>
            </p:nvGrpSpPr>
            <p:grpSpPr>
              <a:xfrm>
                <a:off x="5633779" y="3102991"/>
                <a:ext cx="3972313" cy="3972313"/>
                <a:chOff x="0" y="0"/>
                <a:chExt cx="812800" cy="812800"/>
              </a:xfrm>
            </p:grpSpPr>
            <p:sp>
              <p:nvSpPr>
                <p:cNvPr id="777" name="Google Shape;777;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79" name="Google Shape;779;p41"/>
              <p:cNvGrpSpPr/>
              <p:nvPr/>
            </p:nvGrpSpPr>
            <p:grpSpPr>
              <a:xfrm>
                <a:off x="8162212" y="3517805"/>
                <a:ext cx="3972313" cy="3972313"/>
                <a:chOff x="0" y="0"/>
                <a:chExt cx="812800" cy="812800"/>
              </a:xfrm>
            </p:grpSpPr>
            <p:sp>
              <p:nvSpPr>
                <p:cNvPr id="780" name="Google Shape;780;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82" name="Google Shape;782;p41"/>
              <p:cNvGrpSpPr/>
              <p:nvPr/>
            </p:nvGrpSpPr>
            <p:grpSpPr>
              <a:xfrm>
                <a:off x="10763528" y="3102991"/>
                <a:ext cx="3972313" cy="3972313"/>
                <a:chOff x="0" y="0"/>
                <a:chExt cx="812800" cy="812800"/>
              </a:xfrm>
            </p:grpSpPr>
            <p:sp>
              <p:nvSpPr>
                <p:cNvPr id="783" name="Google Shape;783;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785" name="Google Shape;785;p41"/>
              <p:cNvGrpSpPr/>
              <p:nvPr/>
            </p:nvGrpSpPr>
            <p:grpSpPr>
              <a:xfrm>
                <a:off x="13286987" y="3517805"/>
                <a:ext cx="3972313" cy="3972313"/>
                <a:chOff x="0" y="0"/>
                <a:chExt cx="812800" cy="812800"/>
              </a:xfrm>
            </p:grpSpPr>
            <p:sp>
              <p:nvSpPr>
                <p:cNvPr id="786" name="Google Shape;786;p4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4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788" name="Google Shape;788;p41"/>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789" name="Google Shape;789;p41"/>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790" name="Google Shape;790;p41"/>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791" name="Google Shape;791;p41"/>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796"/>
        <p:cNvGrpSpPr/>
        <p:nvPr/>
      </p:nvGrpSpPr>
      <p:grpSpPr>
        <a:xfrm>
          <a:off x="0" y="0"/>
          <a:ext cx="0" cy="0"/>
          <a:chOff x="0" y="0"/>
          <a:chExt cx="0" cy="0"/>
        </a:xfrm>
      </p:grpSpPr>
      <p:pic>
        <p:nvPicPr>
          <p:cNvPr id="797" name="Google Shape;797;p42"/>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798" name="Google Shape;798;p42"/>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5">
              <a:alphaModFix/>
            </a:blip>
            <a:stretch>
              <a:fillRect/>
            </a:stretch>
          </a:blipFill>
          <a:ln>
            <a:noFill/>
          </a:ln>
        </p:spPr>
      </p:sp>
      <p:sp>
        <p:nvSpPr>
          <p:cNvPr id="799" name="Google Shape;799;p42"/>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Look and answer.</a:t>
            </a:r>
            <a:endParaRPr/>
          </a:p>
        </p:txBody>
      </p:sp>
      <p:sp>
        <p:nvSpPr>
          <p:cNvPr id="800" name="Google Shape;800;p42"/>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6">
              <a:alphaModFix/>
            </a:blip>
            <a:stretch>
              <a:fillRect/>
            </a:stretch>
          </a:blipFill>
          <a:ln>
            <a:noFill/>
          </a:ln>
        </p:spPr>
      </p:sp>
      <p:sp>
        <p:nvSpPr>
          <p:cNvPr id="801" name="Google Shape;801;p42"/>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7">
              <a:alphaModFix/>
            </a:blip>
            <a:stretch>
              <a:fillRect/>
            </a:stretch>
          </a:blipFill>
          <a:ln>
            <a:noFill/>
          </a:ln>
        </p:spPr>
      </p:sp>
      <p:sp>
        <p:nvSpPr>
          <p:cNvPr id="802" name="Google Shape;802;p42"/>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8">
              <a:alphaModFix/>
            </a:blip>
            <a:stretch>
              <a:fillRect/>
            </a:stretch>
          </a:blipFill>
          <a:ln>
            <a:noFill/>
          </a:ln>
        </p:spPr>
      </p:sp>
      <p:sp>
        <p:nvSpPr>
          <p:cNvPr id="803" name="Google Shape;803;p42"/>
          <p:cNvSpPr/>
          <p:nvPr/>
        </p:nvSpPr>
        <p:spPr>
          <a:xfrm rot="-1826117">
            <a:off x="16070833" y="7995982"/>
            <a:ext cx="2958325" cy="2653306"/>
          </a:xfrm>
          <a:custGeom>
            <a:avLst/>
            <a:gdLst/>
            <a:ahLst/>
            <a:cxnLst/>
            <a:rect l="l" t="t" r="r" b="b"/>
            <a:pathLst>
              <a:path w="2652580" h="2082275" extrusionOk="0">
                <a:moveTo>
                  <a:pt x="0" y="0"/>
                </a:moveTo>
                <a:lnTo>
                  <a:pt x="2652580" y="0"/>
                </a:lnTo>
                <a:lnTo>
                  <a:pt x="2652580" y="2082275"/>
                </a:lnTo>
                <a:lnTo>
                  <a:pt x="0" y="2082275"/>
                </a:lnTo>
                <a:lnTo>
                  <a:pt x="0" y="0"/>
                </a:lnTo>
                <a:close/>
              </a:path>
            </a:pathLst>
          </a:custGeom>
          <a:blipFill rotWithShape="1">
            <a:blip r:embed="rId9">
              <a:alphaModFix/>
            </a:blip>
            <a:stretch>
              <a:fillRect/>
            </a:stretch>
          </a:blipFill>
          <a:ln>
            <a:noFill/>
          </a:ln>
        </p:spPr>
      </p:sp>
      <p:pic>
        <p:nvPicPr>
          <p:cNvPr id="2" name="Picture 1">
            <a:extLst>
              <a:ext uri="{FF2B5EF4-FFF2-40B4-BE49-F238E27FC236}">
                <a16:creationId xmlns:a16="http://schemas.microsoft.com/office/drawing/2014/main" id="{E429206F-AAA4-407C-822B-2F665E6F8C7E}"/>
              </a:ext>
            </a:extLst>
          </p:cNvPr>
          <p:cNvPicPr>
            <a:picLocks noChangeAspect="1"/>
          </p:cNvPicPr>
          <p:nvPr/>
        </p:nvPicPr>
        <p:blipFill>
          <a:blip r:embed="rId10"/>
          <a:stretch>
            <a:fillRect/>
          </a:stretch>
        </p:blipFill>
        <p:spPr>
          <a:xfrm>
            <a:off x="9639004" y="2631385"/>
            <a:ext cx="6999878" cy="4663077"/>
          </a:xfrm>
          <a:prstGeom prst="ellipse">
            <a:avLst/>
          </a:prstGeom>
          <a:ln>
            <a:noFill/>
          </a:ln>
          <a:effectLst>
            <a:softEdge rad="112500"/>
          </a:effectLst>
        </p:spPr>
      </p:pic>
      <p:pic>
        <p:nvPicPr>
          <p:cNvPr id="3" name="Picture 2">
            <a:extLst>
              <a:ext uri="{FF2B5EF4-FFF2-40B4-BE49-F238E27FC236}">
                <a16:creationId xmlns:a16="http://schemas.microsoft.com/office/drawing/2014/main" id="{08E34BB0-4D81-4D79-B871-E0447D144C09}"/>
              </a:ext>
            </a:extLst>
          </p:cNvPr>
          <p:cNvPicPr>
            <a:picLocks noChangeAspect="1"/>
          </p:cNvPicPr>
          <p:nvPr/>
        </p:nvPicPr>
        <p:blipFill>
          <a:blip r:embed="rId11"/>
          <a:stretch>
            <a:fillRect/>
          </a:stretch>
        </p:blipFill>
        <p:spPr>
          <a:xfrm>
            <a:off x="1649118" y="2631385"/>
            <a:ext cx="6999878" cy="4664605"/>
          </a:xfrm>
          <a:prstGeom prst="ellipse">
            <a:avLst/>
          </a:prstGeom>
          <a:ln>
            <a:noFill/>
          </a:ln>
          <a:effectLst>
            <a:softEdge rad="112500"/>
          </a:effectLst>
        </p:spPr>
      </p:pic>
    </p:spTree>
    <p:custDataLst>
      <p:tags r:id="rId1"/>
    </p:custData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810"/>
        <p:cNvGrpSpPr/>
        <p:nvPr/>
      </p:nvGrpSpPr>
      <p:grpSpPr>
        <a:xfrm>
          <a:off x="0" y="0"/>
          <a:ext cx="0" cy="0"/>
          <a:chOff x="0" y="0"/>
          <a:chExt cx="0" cy="0"/>
        </a:xfrm>
      </p:grpSpPr>
      <p:pic>
        <p:nvPicPr>
          <p:cNvPr id="811" name="Google Shape;811;p43"/>
          <p:cNvPicPr preferRelativeResize="0"/>
          <p:nvPr/>
        </p:nvPicPr>
        <p:blipFill rotWithShape="1">
          <a:blip r:embed="rId4">
            <a:alphaModFix/>
          </a:blip>
          <a:srcRect/>
          <a:stretch/>
        </p:blipFill>
        <p:spPr>
          <a:xfrm>
            <a:off x="-9832" y="-1"/>
            <a:ext cx="18297832" cy="10301499"/>
          </a:xfrm>
          <a:prstGeom prst="rect">
            <a:avLst/>
          </a:prstGeom>
          <a:noFill/>
          <a:ln>
            <a:noFill/>
          </a:ln>
        </p:spPr>
      </p:pic>
      <p:pic>
        <p:nvPicPr>
          <p:cNvPr id="24" name="Picture 23">
            <a:extLst>
              <a:ext uri="{FF2B5EF4-FFF2-40B4-BE49-F238E27FC236}">
                <a16:creationId xmlns:a16="http://schemas.microsoft.com/office/drawing/2014/main" id="{927D8670-E99A-4018-89FE-40D009A99D0A}"/>
              </a:ext>
            </a:extLst>
          </p:cNvPr>
          <p:cNvPicPr>
            <a:picLocks noChangeAspect="1"/>
          </p:cNvPicPr>
          <p:nvPr/>
        </p:nvPicPr>
        <p:blipFill>
          <a:blip r:embed="rId5"/>
          <a:stretch>
            <a:fillRect/>
          </a:stretch>
        </p:blipFill>
        <p:spPr>
          <a:xfrm>
            <a:off x="386777" y="1456866"/>
            <a:ext cx="6999878" cy="4664605"/>
          </a:xfrm>
          <a:prstGeom prst="ellipse">
            <a:avLst/>
          </a:prstGeom>
          <a:ln>
            <a:noFill/>
          </a:ln>
          <a:effectLst>
            <a:softEdge rad="112500"/>
          </a:effectLst>
        </p:spPr>
      </p:pic>
      <p:sp>
        <p:nvSpPr>
          <p:cNvPr id="812" name="Google Shape;812;p43"/>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813" name="Google Shape;813;p43"/>
          <p:cNvSpPr txBox="1"/>
          <p:nvPr/>
        </p:nvSpPr>
        <p:spPr>
          <a:xfrm>
            <a:off x="1649118" y="681717"/>
            <a:ext cx="9628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find out key words.</a:t>
            </a:r>
            <a:endParaRPr/>
          </a:p>
        </p:txBody>
      </p:sp>
      <p:sp>
        <p:nvSpPr>
          <p:cNvPr id="814" name="Google Shape;814;p43"/>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815" name="Google Shape;815;p43"/>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816" name="Google Shape;816;p43"/>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9">
              <a:alphaModFix/>
            </a:blip>
            <a:stretch>
              <a:fillRect/>
            </a:stretch>
          </a:blipFill>
          <a:ln>
            <a:noFill/>
          </a:ln>
        </p:spPr>
      </p:sp>
      <p:sp>
        <p:nvSpPr>
          <p:cNvPr id="821" name="Google Shape;821;p43"/>
          <p:cNvSpPr/>
          <p:nvPr/>
        </p:nvSpPr>
        <p:spPr>
          <a:xfrm>
            <a:off x="6254052" y="5207412"/>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2" name="Google Shape;822;p43"/>
          <p:cNvSpPr/>
          <p:nvPr/>
        </p:nvSpPr>
        <p:spPr>
          <a:xfrm>
            <a:off x="8132284" y="5172949"/>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7" name="Google Shape;827;p43"/>
          <p:cNvSpPr/>
          <p:nvPr/>
        </p:nvSpPr>
        <p:spPr>
          <a:xfrm>
            <a:off x="5717269" y="768489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pic>
        <p:nvPicPr>
          <p:cNvPr id="3" name="Picture 2">
            <a:extLst>
              <a:ext uri="{FF2B5EF4-FFF2-40B4-BE49-F238E27FC236}">
                <a16:creationId xmlns:a16="http://schemas.microsoft.com/office/drawing/2014/main" id="{DFF04194-D4D2-4E38-89F3-3A8B9DCF1C01}"/>
              </a:ext>
            </a:extLst>
          </p:cNvPr>
          <p:cNvPicPr>
            <a:picLocks noChangeAspect="1"/>
          </p:cNvPicPr>
          <p:nvPr/>
        </p:nvPicPr>
        <p:blipFill>
          <a:blip r:embed="rId10"/>
          <a:stretch>
            <a:fillRect/>
          </a:stretch>
        </p:blipFill>
        <p:spPr>
          <a:xfrm>
            <a:off x="5923235" y="3810506"/>
            <a:ext cx="12075462" cy="6172652"/>
          </a:xfrm>
          <a:prstGeom prst="rect">
            <a:avLst/>
          </a:prstGeom>
        </p:spPr>
      </p:pic>
      <p:sp>
        <p:nvSpPr>
          <p:cNvPr id="819" name="Google Shape;819;p43"/>
          <p:cNvSpPr/>
          <p:nvPr/>
        </p:nvSpPr>
        <p:spPr>
          <a:xfrm>
            <a:off x="5723132" y="3884211"/>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0" name="Google Shape;820;p43"/>
          <p:cNvSpPr/>
          <p:nvPr/>
        </p:nvSpPr>
        <p:spPr>
          <a:xfrm>
            <a:off x="10090874" y="3956225"/>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4" name="Google Shape;824;p43"/>
          <p:cNvSpPr/>
          <p:nvPr/>
        </p:nvSpPr>
        <p:spPr>
          <a:xfrm>
            <a:off x="8921111" y="5267767"/>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6" name="Google Shape;826;p43"/>
          <p:cNvSpPr/>
          <p:nvPr/>
        </p:nvSpPr>
        <p:spPr>
          <a:xfrm>
            <a:off x="5701533" y="6436264"/>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5" name="Google Shape;825;p43"/>
          <p:cNvSpPr/>
          <p:nvPr/>
        </p:nvSpPr>
        <p:spPr>
          <a:xfrm>
            <a:off x="10799343" y="6587376"/>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823" name="Google Shape;823;p43"/>
          <p:cNvSpPr/>
          <p:nvPr/>
        </p:nvSpPr>
        <p:spPr>
          <a:xfrm>
            <a:off x="6195293" y="512796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1" name="Google Shape;819;p43">
            <a:extLst>
              <a:ext uri="{FF2B5EF4-FFF2-40B4-BE49-F238E27FC236}">
                <a16:creationId xmlns:a16="http://schemas.microsoft.com/office/drawing/2014/main" id="{4E065285-58D6-4DD5-9D18-3F090D174B1A}"/>
              </a:ext>
            </a:extLst>
          </p:cNvPr>
          <p:cNvSpPr/>
          <p:nvPr/>
        </p:nvSpPr>
        <p:spPr>
          <a:xfrm>
            <a:off x="5725782" y="7970831"/>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2" name="Google Shape;819;p43">
            <a:extLst>
              <a:ext uri="{FF2B5EF4-FFF2-40B4-BE49-F238E27FC236}">
                <a16:creationId xmlns:a16="http://schemas.microsoft.com/office/drawing/2014/main" id="{8C5AACB2-137B-44FC-BF7C-D6AAFA13496E}"/>
              </a:ext>
            </a:extLst>
          </p:cNvPr>
          <p:cNvSpPr/>
          <p:nvPr/>
        </p:nvSpPr>
        <p:spPr>
          <a:xfrm>
            <a:off x="10315987" y="8002280"/>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
        <p:nvSpPr>
          <p:cNvPr id="23" name="Google Shape;819;p43">
            <a:extLst>
              <a:ext uri="{FF2B5EF4-FFF2-40B4-BE49-F238E27FC236}">
                <a16:creationId xmlns:a16="http://schemas.microsoft.com/office/drawing/2014/main" id="{03B96262-FC88-472D-8DFE-78E26DA607D9}"/>
              </a:ext>
            </a:extLst>
          </p:cNvPr>
          <p:cNvSpPr/>
          <p:nvPr/>
        </p:nvSpPr>
        <p:spPr>
          <a:xfrm>
            <a:off x="14085230" y="7812548"/>
            <a:ext cx="1641924" cy="2554505"/>
          </a:xfrm>
          <a:prstGeom prst="rect">
            <a:avLst/>
          </a:prstGeom>
          <a:noFill/>
          <a:ln>
            <a:noFill/>
          </a:ln>
        </p:spPr>
        <p:txBody>
          <a:bodyPr spcFirstLastPara="1" wrap="square" lIns="91425" tIns="45700" rIns="91425" bIns="45700" anchor="t" anchorCtr="0">
            <a:spAutoFit/>
          </a:bodyPr>
          <a:lstStyle/>
          <a:p>
            <a:pPr lvl="0" algn="ctr"/>
            <a:r>
              <a:rPr lang="en-US" sz="16000" dirty="0">
                <a:solidFill>
                  <a:srgbClr val="FF0000"/>
                </a:solidFill>
              </a:rPr>
              <a:t>ˈ</a:t>
            </a:r>
            <a:endParaRPr lang="en-US" sz="16000" b="1" dirty="0">
              <a:solidFill>
                <a:srgbClr val="FF0000"/>
              </a:solidFil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19"/>
                                        </p:tgtEl>
                                        <p:attrNameLst>
                                          <p:attrName>style.visibility</p:attrName>
                                        </p:attrNameLst>
                                      </p:cBhvr>
                                      <p:to>
                                        <p:strVal val="visible"/>
                                      </p:to>
                                    </p:set>
                                    <p:animEffect transition="in" filter="fade">
                                      <p:cBhvr>
                                        <p:cTn id="7" dur="1000"/>
                                        <p:tgtEl>
                                          <p:spTgt spid="819"/>
                                        </p:tgtEl>
                                      </p:cBhvr>
                                    </p:animEffect>
                                  </p:childTnLst>
                                </p:cTn>
                              </p:par>
                              <p:par>
                                <p:cTn id="8" presetID="10" presetClass="entr" presetSubtype="0" fill="hold" nodeType="withEffect">
                                  <p:stCondLst>
                                    <p:cond delay="0"/>
                                  </p:stCondLst>
                                  <p:childTnLst>
                                    <p:set>
                                      <p:cBhvr>
                                        <p:cTn id="9" dur="1" fill="hold">
                                          <p:stCondLst>
                                            <p:cond delay="0"/>
                                          </p:stCondLst>
                                        </p:cTn>
                                        <p:tgtEl>
                                          <p:spTgt spid="820"/>
                                        </p:tgtEl>
                                        <p:attrNameLst>
                                          <p:attrName>style.visibility</p:attrName>
                                        </p:attrNameLst>
                                      </p:cBhvr>
                                      <p:to>
                                        <p:strVal val="visible"/>
                                      </p:to>
                                    </p:set>
                                    <p:animEffect transition="in" filter="fade">
                                      <p:cBhvr>
                                        <p:cTn id="10" dur="1000"/>
                                        <p:tgtEl>
                                          <p:spTgt spid="820"/>
                                        </p:tgtEl>
                                      </p:cBhvr>
                                    </p:animEffect>
                                  </p:childTnLst>
                                </p:cTn>
                              </p:par>
                              <p:par>
                                <p:cTn id="11" presetID="10" presetClass="entr" presetSubtype="0" fill="hold" nodeType="withEffect">
                                  <p:stCondLst>
                                    <p:cond delay="0"/>
                                  </p:stCondLst>
                                  <p:childTnLst>
                                    <p:set>
                                      <p:cBhvr>
                                        <p:cTn id="12" dur="1" fill="hold">
                                          <p:stCondLst>
                                            <p:cond delay="0"/>
                                          </p:stCondLst>
                                        </p:cTn>
                                        <p:tgtEl>
                                          <p:spTgt spid="821"/>
                                        </p:tgtEl>
                                        <p:attrNameLst>
                                          <p:attrName>style.visibility</p:attrName>
                                        </p:attrNameLst>
                                      </p:cBhvr>
                                      <p:to>
                                        <p:strVal val="visible"/>
                                      </p:to>
                                    </p:set>
                                    <p:animEffect transition="in" filter="fade">
                                      <p:cBhvr>
                                        <p:cTn id="13" dur="1000"/>
                                        <p:tgtEl>
                                          <p:spTgt spid="821"/>
                                        </p:tgtEl>
                                      </p:cBhvr>
                                    </p:animEffect>
                                  </p:childTnLst>
                                </p:cTn>
                              </p:par>
                              <p:par>
                                <p:cTn id="14" presetID="10" presetClass="entr" presetSubtype="0" fill="hold" nodeType="withEffect">
                                  <p:stCondLst>
                                    <p:cond delay="0"/>
                                  </p:stCondLst>
                                  <p:childTnLst>
                                    <p:set>
                                      <p:cBhvr>
                                        <p:cTn id="15" dur="1" fill="hold">
                                          <p:stCondLst>
                                            <p:cond delay="0"/>
                                          </p:stCondLst>
                                        </p:cTn>
                                        <p:tgtEl>
                                          <p:spTgt spid="822"/>
                                        </p:tgtEl>
                                        <p:attrNameLst>
                                          <p:attrName>style.visibility</p:attrName>
                                        </p:attrNameLst>
                                      </p:cBhvr>
                                      <p:to>
                                        <p:strVal val="visible"/>
                                      </p:to>
                                    </p:set>
                                    <p:animEffect transition="in" filter="fade">
                                      <p:cBhvr>
                                        <p:cTn id="16" dur="1000"/>
                                        <p:tgtEl>
                                          <p:spTgt spid="822"/>
                                        </p:tgtEl>
                                      </p:cBhvr>
                                    </p:animEffect>
                                  </p:childTnLst>
                                </p:cTn>
                              </p:par>
                              <p:par>
                                <p:cTn id="17" presetID="10" presetClass="entr" presetSubtype="0" fill="hold" nodeType="withEffect">
                                  <p:stCondLst>
                                    <p:cond delay="0"/>
                                  </p:stCondLst>
                                  <p:childTnLst>
                                    <p:set>
                                      <p:cBhvr>
                                        <p:cTn id="18" dur="1" fill="hold">
                                          <p:stCondLst>
                                            <p:cond delay="0"/>
                                          </p:stCondLst>
                                        </p:cTn>
                                        <p:tgtEl>
                                          <p:spTgt spid="823"/>
                                        </p:tgtEl>
                                        <p:attrNameLst>
                                          <p:attrName>style.visibility</p:attrName>
                                        </p:attrNameLst>
                                      </p:cBhvr>
                                      <p:to>
                                        <p:strVal val="visible"/>
                                      </p:to>
                                    </p:set>
                                    <p:animEffect transition="in" filter="fade">
                                      <p:cBhvr>
                                        <p:cTn id="19" dur="1000"/>
                                        <p:tgtEl>
                                          <p:spTgt spid="823"/>
                                        </p:tgtEl>
                                      </p:cBhvr>
                                    </p:animEffect>
                                  </p:childTnLst>
                                </p:cTn>
                              </p:par>
                              <p:par>
                                <p:cTn id="20" presetID="10" presetClass="entr" presetSubtype="0" fill="hold" nodeType="withEffect">
                                  <p:stCondLst>
                                    <p:cond delay="0"/>
                                  </p:stCondLst>
                                  <p:childTnLst>
                                    <p:set>
                                      <p:cBhvr>
                                        <p:cTn id="21" dur="1" fill="hold">
                                          <p:stCondLst>
                                            <p:cond delay="0"/>
                                          </p:stCondLst>
                                        </p:cTn>
                                        <p:tgtEl>
                                          <p:spTgt spid="824"/>
                                        </p:tgtEl>
                                        <p:attrNameLst>
                                          <p:attrName>style.visibility</p:attrName>
                                        </p:attrNameLst>
                                      </p:cBhvr>
                                      <p:to>
                                        <p:strVal val="visible"/>
                                      </p:to>
                                    </p:set>
                                    <p:animEffect transition="in" filter="fade">
                                      <p:cBhvr>
                                        <p:cTn id="22" dur="1000"/>
                                        <p:tgtEl>
                                          <p:spTgt spid="824"/>
                                        </p:tgtEl>
                                      </p:cBhvr>
                                    </p:animEffect>
                                  </p:childTnLst>
                                </p:cTn>
                              </p:par>
                              <p:par>
                                <p:cTn id="23" presetID="10" presetClass="entr" presetSubtype="0" fill="hold" nodeType="withEffect">
                                  <p:stCondLst>
                                    <p:cond delay="0"/>
                                  </p:stCondLst>
                                  <p:childTnLst>
                                    <p:set>
                                      <p:cBhvr>
                                        <p:cTn id="24" dur="1" fill="hold">
                                          <p:stCondLst>
                                            <p:cond delay="0"/>
                                          </p:stCondLst>
                                        </p:cTn>
                                        <p:tgtEl>
                                          <p:spTgt spid="825"/>
                                        </p:tgtEl>
                                        <p:attrNameLst>
                                          <p:attrName>style.visibility</p:attrName>
                                        </p:attrNameLst>
                                      </p:cBhvr>
                                      <p:to>
                                        <p:strVal val="visible"/>
                                      </p:to>
                                    </p:set>
                                    <p:animEffect transition="in" filter="fade">
                                      <p:cBhvr>
                                        <p:cTn id="25" dur="1000"/>
                                        <p:tgtEl>
                                          <p:spTgt spid="825"/>
                                        </p:tgtEl>
                                      </p:cBhvr>
                                    </p:animEffect>
                                  </p:childTnLst>
                                </p:cTn>
                              </p:par>
                              <p:par>
                                <p:cTn id="26" presetID="10" presetClass="entr" presetSubtype="0" fill="hold" nodeType="withEffect">
                                  <p:stCondLst>
                                    <p:cond delay="0"/>
                                  </p:stCondLst>
                                  <p:childTnLst>
                                    <p:set>
                                      <p:cBhvr>
                                        <p:cTn id="27" dur="1" fill="hold">
                                          <p:stCondLst>
                                            <p:cond delay="0"/>
                                          </p:stCondLst>
                                        </p:cTn>
                                        <p:tgtEl>
                                          <p:spTgt spid="826"/>
                                        </p:tgtEl>
                                        <p:attrNameLst>
                                          <p:attrName>style.visibility</p:attrName>
                                        </p:attrNameLst>
                                      </p:cBhvr>
                                      <p:to>
                                        <p:strVal val="visible"/>
                                      </p:to>
                                    </p:set>
                                    <p:animEffect transition="in" filter="fade">
                                      <p:cBhvr>
                                        <p:cTn id="28" dur="1000"/>
                                        <p:tgtEl>
                                          <p:spTgt spid="826"/>
                                        </p:tgtEl>
                                      </p:cBhvr>
                                    </p:animEffect>
                                  </p:childTnLst>
                                </p:cTn>
                              </p:par>
                              <p:par>
                                <p:cTn id="29" presetID="10" presetClass="entr" presetSubtype="0" fill="hold" nodeType="withEffect">
                                  <p:stCondLst>
                                    <p:cond delay="0"/>
                                  </p:stCondLst>
                                  <p:childTnLst>
                                    <p:set>
                                      <p:cBhvr>
                                        <p:cTn id="30" dur="1" fill="hold">
                                          <p:stCondLst>
                                            <p:cond delay="0"/>
                                          </p:stCondLst>
                                        </p:cTn>
                                        <p:tgtEl>
                                          <p:spTgt spid="827"/>
                                        </p:tgtEl>
                                        <p:attrNameLst>
                                          <p:attrName>style.visibility</p:attrName>
                                        </p:attrNameLst>
                                      </p:cBhvr>
                                      <p:to>
                                        <p:strVal val="visible"/>
                                      </p:to>
                                    </p:set>
                                    <p:animEffect transition="in" filter="fade">
                                      <p:cBhvr>
                                        <p:cTn id="31" dur="1000"/>
                                        <p:tgtEl>
                                          <p:spTgt spid="827"/>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nodeType="click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1000"/>
                                        <p:tgtEl>
                                          <p:spTgt spid="2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fade">
                                      <p:cBhvr>
                                        <p:cTn id="41" dur="10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10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832"/>
        <p:cNvGrpSpPr/>
        <p:nvPr/>
      </p:nvGrpSpPr>
      <p:grpSpPr>
        <a:xfrm>
          <a:off x="0" y="0"/>
          <a:ext cx="0" cy="0"/>
          <a:chOff x="0" y="0"/>
          <a:chExt cx="0" cy="0"/>
        </a:xfrm>
      </p:grpSpPr>
      <p:pic>
        <p:nvPicPr>
          <p:cNvPr id="833" name="Google Shape;833;p44"/>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834" name="Google Shape;834;p44"/>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835" name="Google Shape;835;p44"/>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repeat.</a:t>
            </a:r>
            <a:endParaRPr/>
          </a:p>
        </p:txBody>
      </p:sp>
      <p:sp>
        <p:nvSpPr>
          <p:cNvPr id="836" name="Google Shape;836;p44"/>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837" name="Google Shape;837;p44"/>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sp>
        <p:nvSpPr>
          <p:cNvPr id="846" name="Google Shape;846;p44"/>
          <p:cNvSpPr/>
          <p:nvPr/>
        </p:nvSpPr>
        <p:spPr>
          <a:xfrm>
            <a:off x="11711095" y="6495083"/>
            <a:ext cx="1641924"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13800" b="1">
                <a:solidFill>
                  <a:srgbClr val="FF0000"/>
                </a:solidFill>
                <a:latin typeface="Arial"/>
                <a:ea typeface="Arial"/>
                <a:cs typeface="Arial"/>
                <a:sym typeface="Arial"/>
              </a:rPr>
              <a:t>‘</a:t>
            </a:r>
            <a:endParaRPr sz="13800" b="1" cap="none">
              <a:solidFill>
                <a:srgbClr val="FF0000"/>
              </a:solidFill>
              <a:latin typeface="Arial"/>
              <a:ea typeface="Arial"/>
              <a:cs typeface="Arial"/>
              <a:sym typeface="Arial"/>
            </a:endParaRPr>
          </a:p>
        </p:txBody>
      </p:sp>
      <p:pic>
        <p:nvPicPr>
          <p:cNvPr id="850" name="Google Shape;850;p44" descr="1607050659_288351"/>
          <p:cNvPicPr preferRelativeResize="0"/>
          <p:nvPr/>
        </p:nvPicPr>
        <p:blipFill rotWithShape="1">
          <a:blip r:embed="rId10">
            <a:alphaModFix/>
          </a:blip>
          <a:srcRect/>
          <a:stretch/>
        </p:blipFill>
        <p:spPr>
          <a:xfrm>
            <a:off x="902831" y="5070637"/>
            <a:ext cx="1640870" cy="1857053"/>
          </a:xfrm>
          <a:prstGeom prst="rect">
            <a:avLst/>
          </a:prstGeom>
          <a:noFill/>
          <a:ln>
            <a:noFill/>
          </a:ln>
        </p:spPr>
      </p:pic>
      <p:pic>
        <p:nvPicPr>
          <p:cNvPr id="26" name="Picture 25">
            <a:extLst>
              <a:ext uri="{FF2B5EF4-FFF2-40B4-BE49-F238E27FC236}">
                <a16:creationId xmlns:a16="http://schemas.microsoft.com/office/drawing/2014/main" id="{0BFF8AA7-DE30-4BB6-A102-0DF8D35D7520}"/>
              </a:ext>
            </a:extLst>
          </p:cNvPr>
          <p:cNvPicPr>
            <a:picLocks noChangeAspect="1"/>
          </p:cNvPicPr>
          <p:nvPr/>
        </p:nvPicPr>
        <p:blipFill>
          <a:blip r:embed="rId11"/>
          <a:stretch>
            <a:fillRect/>
          </a:stretch>
        </p:blipFill>
        <p:spPr>
          <a:xfrm>
            <a:off x="2486924" y="1963908"/>
            <a:ext cx="12075462" cy="6172652"/>
          </a:xfrm>
          <a:prstGeom prst="rect">
            <a:avLst/>
          </a:prstGeom>
        </p:spPr>
      </p:pic>
      <p:pic>
        <p:nvPicPr>
          <p:cNvPr id="856" name="Google Shape;856;p44" descr="1607050659_288351"/>
          <p:cNvPicPr preferRelativeResize="0"/>
          <p:nvPr/>
        </p:nvPicPr>
        <p:blipFill rotWithShape="1">
          <a:blip r:embed="rId10">
            <a:alphaModFix/>
          </a:blip>
          <a:srcRect/>
          <a:stretch/>
        </p:blipFill>
        <p:spPr>
          <a:xfrm>
            <a:off x="956793" y="1825877"/>
            <a:ext cx="1857053" cy="1857053"/>
          </a:xfrm>
          <a:prstGeom prst="rect">
            <a:avLst/>
          </a:prstGeom>
          <a:noFill/>
          <a:ln>
            <a:noFill/>
          </a:ln>
        </p:spPr>
      </p:pic>
      <p:sp>
        <p:nvSpPr>
          <p:cNvPr id="841" name="Google Shape;841;p44"/>
          <p:cNvSpPr/>
          <p:nvPr/>
        </p:nvSpPr>
        <p:spPr>
          <a:xfrm>
            <a:off x="6695566" y="202008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849" name="Google Shape;849;p44" descr="1607050659_288351"/>
          <p:cNvPicPr preferRelativeResize="0"/>
          <p:nvPr/>
        </p:nvPicPr>
        <p:blipFill rotWithShape="1">
          <a:blip r:embed="rId10">
            <a:alphaModFix/>
          </a:blip>
          <a:srcRect/>
          <a:stretch/>
        </p:blipFill>
        <p:spPr>
          <a:xfrm>
            <a:off x="942516" y="3442362"/>
            <a:ext cx="1640870" cy="1857053"/>
          </a:xfrm>
          <a:prstGeom prst="rect">
            <a:avLst/>
          </a:prstGeom>
          <a:noFill/>
          <a:ln>
            <a:noFill/>
          </a:ln>
        </p:spPr>
      </p:pic>
      <p:sp>
        <p:nvSpPr>
          <p:cNvPr id="843" name="Google Shape;843;p44"/>
          <p:cNvSpPr/>
          <p:nvPr/>
        </p:nvSpPr>
        <p:spPr>
          <a:xfrm>
            <a:off x="5440151" y="3401591"/>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851" name="Google Shape;851;p44" descr="1607050659_288351"/>
          <p:cNvPicPr preferRelativeResize="0"/>
          <p:nvPr/>
        </p:nvPicPr>
        <p:blipFill rotWithShape="1">
          <a:blip r:embed="rId10">
            <a:alphaModFix/>
          </a:blip>
          <a:srcRect/>
          <a:stretch/>
        </p:blipFill>
        <p:spPr>
          <a:xfrm>
            <a:off x="916782" y="6714315"/>
            <a:ext cx="1656564" cy="1857053"/>
          </a:xfrm>
          <a:prstGeom prst="rect">
            <a:avLst/>
          </a:prstGeom>
          <a:noFill/>
          <a:ln>
            <a:noFill/>
          </a:ln>
        </p:spPr>
      </p:pic>
      <p:sp>
        <p:nvSpPr>
          <p:cNvPr id="847" name="Google Shape;847;p44"/>
          <p:cNvSpPr/>
          <p:nvPr/>
        </p:nvSpPr>
        <p:spPr>
          <a:xfrm>
            <a:off x="10622888" y="623116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45" name="Google Shape;845;p44"/>
          <p:cNvSpPr/>
          <p:nvPr/>
        </p:nvSpPr>
        <p:spPr>
          <a:xfrm>
            <a:off x="7939119" y="4848412"/>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40" name="Google Shape;840;p44"/>
          <p:cNvSpPr/>
          <p:nvPr/>
        </p:nvSpPr>
        <p:spPr>
          <a:xfrm>
            <a:off x="2406482" y="2000986"/>
            <a:ext cx="1325852"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843;p44">
            <a:extLst>
              <a:ext uri="{FF2B5EF4-FFF2-40B4-BE49-F238E27FC236}">
                <a16:creationId xmlns:a16="http://schemas.microsoft.com/office/drawing/2014/main" id="{6F488351-1C14-4D03-9FBC-FAE29ED11155}"/>
              </a:ext>
            </a:extLst>
          </p:cNvPr>
          <p:cNvSpPr/>
          <p:nvPr/>
        </p:nvSpPr>
        <p:spPr>
          <a:xfrm>
            <a:off x="2749270" y="345750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843;p44">
            <a:extLst>
              <a:ext uri="{FF2B5EF4-FFF2-40B4-BE49-F238E27FC236}">
                <a16:creationId xmlns:a16="http://schemas.microsoft.com/office/drawing/2014/main" id="{B173B846-92A5-46C8-81FE-746B12C39A48}"/>
              </a:ext>
            </a:extLst>
          </p:cNvPr>
          <p:cNvSpPr/>
          <p:nvPr/>
        </p:nvSpPr>
        <p:spPr>
          <a:xfrm>
            <a:off x="2273551" y="478288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9" name="Google Shape;843;p44">
            <a:extLst>
              <a:ext uri="{FF2B5EF4-FFF2-40B4-BE49-F238E27FC236}">
                <a16:creationId xmlns:a16="http://schemas.microsoft.com/office/drawing/2014/main" id="{6C1DFA12-AE34-441A-8F08-345EFF5F85B1}"/>
              </a:ext>
            </a:extLst>
          </p:cNvPr>
          <p:cNvSpPr/>
          <p:nvPr/>
        </p:nvSpPr>
        <p:spPr>
          <a:xfrm>
            <a:off x="6805197" y="6216187"/>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30" name="Picture 29">
            <a:extLst>
              <a:ext uri="{FF2B5EF4-FFF2-40B4-BE49-F238E27FC236}">
                <a16:creationId xmlns:a16="http://schemas.microsoft.com/office/drawing/2014/main" id="{4BACE64F-6C9D-4F9A-9EAB-A2B372839045}"/>
              </a:ext>
            </a:extLst>
          </p:cNvPr>
          <p:cNvPicPr>
            <a:picLocks noChangeAspect="1"/>
          </p:cNvPicPr>
          <p:nvPr/>
        </p:nvPicPr>
        <p:blipFill>
          <a:blip r:embed="rId12"/>
          <a:stretch>
            <a:fillRect/>
          </a:stretch>
        </p:blipFill>
        <p:spPr>
          <a:xfrm>
            <a:off x="11443850" y="622013"/>
            <a:ext cx="6243959" cy="4160873"/>
          </a:xfrm>
          <a:prstGeom prst="ellipse">
            <a:avLst/>
          </a:prstGeom>
          <a:ln>
            <a:noFill/>
          </a:ln>
          <a:effectLst>
            <a:softEdge rad="112500"/>
          </a:effectLst>
        </p:spPr>
      </p:pic>
      <p:pic>
        <p:nvPicPr>
          <p:cNvPr id="2" name="Track 50">
            <a:hlinkClick r:id="" action="ppaction://media"/>
            <a:extLst>
              <a:ext uri="{FF2B5EF4-FFF2-40B4-BE49-F238E27FC236}">
                <a16:creationId xmlns:a16="http://schemas.microsoft.com/office/drawing/2014/main" id="{0B008121-B183-4453-8B97-E35743F85385}"/>
              </a:ext>
            </a:extLst>
          </p:cNvPr>
          <p:cNvPicPr>
            <a:picLocks noChangeAspect="1"/>
          </p:cNvPicPr>
          <p:nvPr>
            <a:audioFile r:link="rId2"/>
            <p:extLst>
              <p:ext uri="{DAA4B4D4-6D71-4841-9C94-3DE7FCFB9230}">
                <p14:media xmlns:p14="http://schemas.microsoft.com/office/powerpoint/2010/main" r:embed="rId3">
                  <p14:trim st="6513" end="32964.5312"/>
                </p14:media>
              </p:ext>
            </p:extLst>
          </p:nvPr>
        </p:nvPicPr>
        <p:blipFill>
          <a:blip r:embed="rId13"/>
          <a:stretch>
            <a:fillRect/>
          </a:stretch>
        </p:blipFill>
        <p:spPr>
          <a:xfrm>
            <a:off x="8760081" y="528950"/>
            <a:ext cx="1080681" cy="108068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856"/>
                                        </p:tgtEl>
                                        <p:attrNameLst>
                                          <p:attrName>style.visibility</p:attrName>
                                        </p:attrNameLst>
                                      </p:cBhvr>
                                      <p:to>
                                        <p:strVal val="visible"/>
                                      </p:to>
                                    </p:set>
                                    <p:animEffect transition="in" filter="fade">
                                      <p:cBhvr>
                                        <p:cTn id="9" dur="1000"/>
                                        <p:tgtEl>
                                          <p:spTgt spid="856"/>
                                        </p:tgtEl>
                                      </p:cBhvr>
                                    </p:animEffect>
                                  </p:childTnLst>
                                </p:cTn>
                              </p:par>
                            </p:childTnLst>
                          </p:cTn>
                        </p:par>
                        <p:par>
                          <p:cTn id="10" fill="hold">
                            <p:stCondLst>
                              <p:cond delay="1000"/>
                            </p:stCondLst>
                            <p:childTnLst>
                              <p:par>
                                <p:cTn id="11" presetID="2" presetClass="exit" presetSubtype="4" fill="hold" nodeType="afterEffect">
                                  <p:stCondLst>
                                    <p:cond delay="0"/>
                                  </p:stCondLst>
                                  <p:childTnLst>
                                    <p:anim calcmode="lin" valueType="num">
                                      <p:cBhvr additive="base">
                                        <p:cTn id="12" dur="500"/>
                                        <p:tgtEl>
                                          <p:spTgt spid="856"/>
                                        </p:tgtEl>
                                        <p:attrNameLst>
                                          <p:attrName>ppt_y</p:attrName>
                                        </p:attrNameLst>
                                      </p:cBhvr>
                                      <p:tavLst>
                                        <p:tav tm="0">
                                          <p:val>
                                            <p:strVal val="#ppt_y"/>
                                          </p:val>
                                        </p:tav>
                                        <p:tav tm="100000">
                                          <p:val>
                                            <p:strVal val="#ppt_y+1"/>
                                          </p:val>
                                        </p:tav>
                                      </p:tavLst>
                                    </p:anim>
                                    <p:set>
                                      <p:cBhvr>
                                        <p:cTn id="13" dur="1" fill="hold">
                                          <p:stCondLst>
                                            <p:cond delay="500"/>
                                          </p:stCondLst>
                                        </p:cTn>
                                        <p:tgtEl>
                                          <p:spTgt spid="85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849"/>
                                        </p:tgtEl>
                                        <p:attrNameLst>
                                          <p:attrName>style.visibility</p:attrName>
                                        </p:attrNameLst>
                                      </p:cBhvr>
                                      <p:to>
                                        <p:strVal val="visible"/>
                                      </p:to>
                                    </p:set>
                                    <p:animEffect transition="in" filter="fade">
                                      <p:cBhvr>
                                        <p:cTn id="16" dur="1000"/>
                                        <p:tgtEl>
                                          <p:spTgt spid="849"/>
                                        </p:tgtEl>
                                      </p:cBhvr>
                                    </p:animEffect>
                                  </p:childTnLst>
                                </p:cTn>
                              </p:par>
                            </p:childTnLst>
                          </p:cTn>
                        </p:par>
                        <p:par>
                          <p:cTn id="17" fill="hold">
                            <p:stCondLst>
                              <p:cond delay="2000"/>
                            </p:stCondLst>
                            <p:childTnLst>
                              <p:par>
                                <p:cTn id="18" presetID="2" presetClass="exit" presetSubtype="4" fill="hold" nodeType="afterEffect">
                                  <p:stCondLst>
                                    <p:cond delay="0"/>
                                  </p:stCondLst>
                                  <p:childTnLst>
                                    <p:anim calcmode="lin" valueType="num">
                                      <p:cBhvr additive="base">
                                        <p:cTn id="19" dur="500"/>
                                        <p:tgtEl>
                                          <p:spTgt spid="849"/>
                                        </p:tgtEl>
                                        <p:attrNameLst>
                                          <p:attrName>ppt_y</p:attrName>
                                        </p:attrNameLst>
                                      </p:cBhvr>
                                      <p:tavLst>
                                        <p:tav tm="0">
                                          <p:val>
                                            <p:strVal val="#ppt_y"/>
                                          </p:val>
                                        </p:tav>
                                        <p:tav tm="100000">
                                          <p:val>
                                            <p:strVal val="#ppt_y+1"/>
                                          </p:val>
                                        </p:tav>
                                      </p:tavLst>
                                    </p:anim>
                                    <p:set>
                                      <p:cBhvr>
                                        <p:cTn id="20" dur="1" fill="hold">
                                          <p:stCondLst>
                                            <p:cond delay="500"/>
                                          </p:stCondLst>
                                        </p:cTn>
                                        <p:tgtEl>
                                          <p:spTgt spid="849"/>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850"/>
                                        </p:tgtEl>
                                        <p:attrNameLst>
                                          <p:attrName>style.visibility</p:attrName>
                                        </p:attrNameLst>
                                      </p:cBhvr>
                                      <p:to>
                                        <p:strVal val="visible"/>
                                      </p:to>
                                    </p:set>
                                    <p:animEffect transition="in" filter="fade">
                                      <p:cBhvr>
                                        <p:cTn id="23" dur="1000"/>
                                        <p:tgtEl>
                                          <p:spTgt spid="850"/>
                                        </p:tgtEl>
                                      </p:cBhvr>
                                    </p:animEffect>
                                  </p:childTnLst>
                                </p:cTn>
                              </p:par>
                            </p:childTnLst>
                          </p:cTn>
                        </p:par>
                        <p:par>
                          <p:cTn id="24" fill="hold">
                            <p:stCondLst>
                              <p:cond delay="3000"/>
                            </p:stCondLst>
                            <p:childTnLst>
                              <p:par>
                                <p:cTn id="25" presetID="2" presetClass="exit" presetSubtype="4" fill="hold" nodeType="afterEffect">
                                  <p:stCondLst>
                                    <p:cond delay="0"/>
                                  </p:stCondLst>
                                  <p:childTnLst>
                                    <p:anim calcmode="lin" valueType="num">
                                      <p:cBhvr additive="base">
                                        <p:cTn id="26" dur="500"/>
                                        <p:tgtEl>
                                          <p:spTgt spid="850"/>
                                        </p:tgtEl>
                                        <p:attrNameLst>
                                          <p:attrName>ppt_y</p:attrName>
                                        </p:attrNameLst>
                                      </p:cBhvr>
                                      <p:tavLst>
                                        <p:tav tm="0">
                                          <p:val>
                                            <p:strVal val="#ppt_y"/>
                                          </p:val>
                                        </p:tav>
                                        <p:tav tm="100000">
                                          <p:val>
                                            <p:strVal val="#ppt_y+1"/>
                                          </p:val>
                                        </p:tav>
                                      </p:tavLst>
                                    </p:anim>
                                    <p:set>
                                      <p:cBhvr>
                                        <p:cTn id="27" dur="1" fill="hold">
                                          <p:stCondLst>
                                            <p:cond delay="500"/>
                                          </p:stCondLst>
                                        </p:cTn>
                                        <p:tgtEl>
                                          <p:spTgt spid="850"/>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851"/>
                                        </p:tgtEl>
                                        <p:attrNameLst>
                                          <p:attrName>style.visibility</p:attrName>
                                        </p:attrNameLst>
                                      </p:cBhvr>
                                      <p:to>
                                        <p:strVal val="visible"/>
                                      </p:to>
                                    </p:set>
                                    <p:animEffect transition="in" filter="fade">
                                      <p:cBhvr>
                                        <p:cTn id="30" dur="1000"/>
                                        <p:tgtEl>
                                          <p:spTgt spid="851"/>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28"/>
        <p:cNvGrpSpPr/>
        <p:nvPr/>
      </p:nvGrpSpPr>
      <p:grpSpPr>
        <a:xfrm>
          <a:off x="0" y="0"/>
          <a:ext cx="0" cy="0"/>
          <a:chOff x="0" y="0"/>
          <a:chExt cx="0" cy="0"/>
        </a:xfrm>
      </p:grpSpPr>
      <p:pic>
        <p:nvPicPr>
          <p:cNvPr id="229" name="Google Shape;229;p9"/>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230" name="Google Shape;230;p9"/>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231" name="Google Shape;231;p9"/>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232" name="Google Shape;232;p9"/>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233" name="Google Shape;233;p9"/>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234" name="Google Shape;234;p9"/>
          <p:cNvSpPr txBox="1"/>
          <p:nvPr/>
        </p:nvSpPr>
        <p:spPr>
          <a:xfrm>
            <a:off x="2842357" y="2829563"/>
            <a:ext cx="12439358"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01</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Warm-up and Review</a:t>
            </a:r>
            <a:endParaRPr dirty="0"/>
          </a:p>
        </p:txBody>
      </p:sp>
      <p:grpSp>
        <p:nvGrpSpPr>
          <p:cNvPr id="235" name="Google Shape;235;p9"/>
          <p:cNvGrpSpPr/>
          <p:nvPr/>
        </p:nvGrpSpPr>
        <p:grpSpPr>
          <a:xfrm>
            <a:off x="5092683" y="6486687"/>
            <a:ext cx="8102634" cy="2187188"/>
            <a:chOff x="795563" y="3102991"/>
            <a:chExt cx="16463737" cy="4387127"/>
          </a:xfrm>
        </p:grpSpPr>
        <p:grpSp>
          <p:nvGrpSpPr>
            <p:cNvPr id="236" name="Google Shape;236;p9"/>
            <p:cNvGrpSpPr/>
            <p:nvPr/>
          </p:nvGrpSpPr>
          <p:grpSpPr>
            <a:xfrm>
              <a:off x="3032463" y="3517805"/>
              <a:ext cx="3972313" cy="3972313"/>
              <a:chOff x="0" y="0"/>
              <a:chExt cx="812800" cy="812800"/>
            </a:xfrm>
          </p:grpSpPr>
          <p:sp>
            <p:nvSpPr>
              <p:cNvPr id="237" name="Google Shape;23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8" name="Google Shape;23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39" name="Google Shape;239;p9"/>
            <p:cNvGrpSpPr/>
            <p:nvPr/>
          </p:nvGrpSpPr>
          <p:grpSpPr>
            <a:xfrm>
              <a:off x="795563" y="3102991"/>
              <a:ext cx="16463737" cy="4387127"/>
              <a:chOff x="795563" y="3102991"/>
              <a:chExt cx="16463737" cy="4387127"/>
            </a:xfrm>
          </p:grpSpPr>
          <p:grpSp>
            <p:nvGrpSpPr>
              <p:cNvPr id="240" name="Google Shape;240;p9"/>
              <p:cNvGrpSpPr/>
              <p:nvPr/>
            </p:nvGrpSpPr>
            <p:grpSpPr>
              <a:xfrm>
                <a:off x="795563" y="3102991"/>
                <a:ext cx="3972313" cy="3972313"/>
                <a:chOff x="0" y="0"/>
                <a:chExt cx="812800" cy="812800"/>
              </a:xfrm>
            </p:grpSpPr>
            <p:sp>
              <p:nvSpPr>
                <p:cNvPr id="241" name="Google Shape;241;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2" name="Google Shape;242;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3" name="Google Shape;243;p9"/>
              <p:cNvGrpSpPr/>
              <p:nvPr/>
            </p:nvGrpSpPr>
            <p:grpSpPr>
              <a:xfrm>
                <a:off x="5633779" y="3102991"/>
                <a:ext cx="3972313" cy="3972313"/>
                <a:chOff x="0" y="0"/>
                <a:chExt cx="812800" cy="812800"/>
              </a:xfrm>
            </p:grpSpPr>
            <p:sp>
              <p:nvSpPr>
                <p:cNvPr id="244" name="Google Shape;244;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5" name="Google Shape;245;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6" name="Google Shape;246;p9"/>
              <p:cNvGrpSpPr/>
              <p:nvPr/>
            </p:nvGrpSpPr>
            <p:grpSpPr>
              <a:xfrm>
                <a:off x="8162212" y="3517805"/>
                <a:ext cx="3972313" cy="3972313"/>
                <a:chOff x="0" y="0"/>
                <a:chExt cx="812800" cy="812800"/>
              </a:xfrm>
            </p:grpSpPr>
            <p:sp>
              <p:nvSpPr>
                <p:cNvPr id="247" name="Google Shape;247;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8" name="Google Shape;248;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49" name="Google Shape;249;p9"/>
              <p:cNvGrpSpPr/>
              <p:nvPr/>
            </p:nvGrpSpPr>
            <p:grpSpPr>
              <a:xfrm>
                <a:off x="10763528" y="3102991"/>
                <a:ext cx="3972313" cy="3972313"/>
                <a:chOff x="0" y="0"/>
                <a:chExt cx="812800" cy="812800"/>
              </a:xfrm>
            </p:grpSpPr>
            <p:sp>
              <p:nvSpPr>
                <p:cNvPr id="250" name="Google Shape;250;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1" name="Google Shape;251;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252" name="Google Shape;252;p9"/>
              <p:cNvGrpSpPr/>
              <p:nvPr/>
            </p:nvGrpSpPr>
            <p:grpSpPr>
              <a:xfrm>
                <a:off x="13286987" y="3517805"/>
                <a:ext cx="3972313" cy="3972313"/>
                <a:chOff x="0" y="0"/>
                <a:chExt cx="812800" cy="812800"/>
              </a:xfrm>
            </p:grpSpPr>
            <p:sp>
              <p:nvSpPr>
                <p:cNvPr id="253" name="Google Shape;253;p9"/>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4" name="Google Shape;254;p9"/>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255" name="Google Shape;255;p9"/>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256" name="Google Shape;256;p9"/>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257" name="Google Shape;257;p9"/>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258" name="Google Shape;258;p9"/>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861"/>
        <p:cNvGrpSpPr/>
        <p:nvPr/>
      </p:nvGrpSpPr>
      <p:grpSpPr>
        <a:xfrm>
          <a:off x="0" y="0"/>
          <a:ext cx="0" cy="0"/>
          <a:chOff x="0" y="0"/>
          <a:chExt cx="0" cy="0"/>
        </a:xfrm>
      </p:grpSpPr>
      <p:sp>
        <p:nvSpPr>
          <p:cNvPr id="863" name="Google Shape;863;p45"/>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864" name="Google Shape;864;p45"/>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865" name="Google Shape;865;p45"/>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866" name="Google Shape;866;p45"/>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878" name="Google Shape;878;p45" descr="1607050659_288351"/>
          <p:cNvPicPr preferRelativeResize="0"/>
          <p:nvPr/>
        </p:nvPicPr>
        <p:blipFill rotWithShape="1">
          <a:blip r:embed="rId9">
            <a:alphaModFix/>
          </a:blip>
          <a:srcRect/>
          <a:stretch/>
        </p:blipFill>
        <p:spPr>
          <a:xfrm>
            <a:off x="942516" y="3442362"/>
            <a:ext cx="1857053" cy="1857053"/>
          </a:xfrm>
          <a:prstGeom prst="rect">
            <a:avLst/>
          </a:prstGeom>
          <a:noFill/>
          <a:ln>
            <a:noFill/>
          </a:ln>
        </p:spPr>
      </p:pic>
      <p:pic>
        <p:nvPicPr>
          <p:cNvPr id="879" name="Google Shape;879;p45" descr="1607050659_288351"/>
          <p:cNvPicPr preferRelativeResize="0"/>
          <p:nvPr/>
        </p:nvPicPr>
        <p:blipFill rotWithShape="1">
          <a:blip r:embed="rId9">
            <a:alphaModFix/>
          </a:blip>
          <a:srcRect/>
          <a:stretch/>
        </p:blipFill>
        <p:spPr>
          <a:xfrm>
            <a:off x="902831" y="5070637"/>
            <a:ext cx="1857053" cy="1857053"/>
          </a:xfrm>
          <a:prstGeom prst="rect">
            <a:avLst/>
          </a:prstGeom>
          <a:noFill/>
          <a:ln>
            <a:noFill/>
          </a:ln>
        </p:spPr>
      </p:pic>
      <p:pic>
        <p:nvPicPr>
          <p:cNvPr id="880" name="Google Shape;880;p45" descr="1607050659_288351"/>
          <p:cNvPicPr preferRelativeResize="0"/>
          <p:nvPr/>
        </p:nvPicPr>
        <p:blipFill rotWithShape="1">
          <a:blip r:embed="rId9">
            <a:alphaModFix/>
          </a:blip>
          <a:srcRect/>
          <a:stretch/>
        </p:blipFill>
        <p:spPr>
          <a:xfrm>
            <a:off x="916781" y="6714315"/>
            <a:ext cx="1857053" cy="1857053"/>
          </a:xfrm>
          <a:prstGeom prst="rect">
            <a:avLst/>
          </a:prstGeom>
          <a:noFill/>
          <a:ln>
            <a:noFill/>
          </a:ln>
        </p:spPr>
      </p:pic>
      <p:pic>
        <p:nvPicPr>
          <p:cNvPr id="882" name="Google Shape;882;p45" descr="1607050659_288351"/>
          <p:cNvPicPr preferRelativeResize="0"/>
          <p:nvPr/>
        </p:nvPicPr>
        <p:blipFill rotWithShape="1">
          <a:blip r:embed="rId9">
            <a:alphaModFix/>
          </a:blip>
          <a:srcRect/>
          <a:stretch/>
        </p:blipFill>
        <p:spPr>
          <a:xfrm>
            <a:off x="956793" y="1825877"/>
            <a:ext cx="1857053" cy="1857053"/>
          </a:xfrm>
          <a:prstGeom prst="rect">
            <a:avLst/>
          </a:prstGeom>
          <a:noFill/>
          <a:ln>
            <a:noFill/>
          </a:ln>
        </p:spPr>
      </p:pic>
      <p:sp>
        <p:nvSpPr>
          <p:cNvPr id="23" name="Google Shape;843;p44">
            <a:extLst>
              <a:ext uri="{FF2B5EF4-FFF2-40B4-BE49-F238E27FC236}">
                <a16:creationId xmlns:a16="http://schemas.microsoft.com/office/drawing/2014/main" id="{61659EF5-1A4B-4908-804D-DAA8BD827F82}"/>
              </a:ext>
            </a:extLst>
          </p:cNvPr>
          <p:cNvSpPr/>
          <p:nvPr/>
        </p:nvSpPr>
        <p:spPr>
          <a:xfrm>
            <a:off x="6714480" y="3192136"/>
            <a:ext cx="1641924" cy="221595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 name="Picture 1">
            <a:extLst>
              <a:ext uri="{FF2B5EF4-FFF2-40B4-BE49-F238E27FC236}">
                <a16:creationId xmlns:a16="http://schemas.microsoft.com/office/drawing/2014/main" id="{4396DCC8-B20C-4D60-B651-9C43886D9062}"/>
              </a:ext>
            </a:extLst>
          </p:cNvPr>
          <p:cNvPicPr>
            <a:picLocks noChangeAspect="1"/>
          </p:cNvPicPr>
          <p:nvPr/>
        </p:nvPicPr>
        <p:blipFill>
          <a:blip r:embed="rId10"/>
          <a:stretch>
            <a:fillRect/>
          </a:stretch>
        </p:blipFill>
        <p:spPr>
          <a:xfrm>
            <a:off x="2711020" y="1975299"/>
            <a:ext cx="12005201" cy="6136735"/>
          </a:xfrm>
          <a:prstGeom prst="rect">
            <a:avLst/>
          </a:prstGeom>
        </p:spPr>
      </p:pic>
      <p:sp>
        <p:nvSpPr>
          <p:cNvPr id="870" name="Google Shape;870;p45"/>
          <p:cNvSpPr/>
          <p:nvPr/>
        </p:nvSpPr>
        <p:spPr>
          <a:xfrm>
            <a:off x="6875922" y="201050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2" name="Google Shape;872;p45"/>
          <p:cNvSpPr/>
          <p:nvPr/>
        </p:nvSpPr>
        <p:spPr>
          <a:xfrm>
            <a:off x="5708958" y="354184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4" name="Google Shape;874;p45"/>
          <p:cNvSpPr/>
          <p:nvPr/>
        </p:nvSpPr>
        <p:spPr>
          <a:xfrm>
            <a:off x="8067904" y="4891167"/>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75" name="Google Shape;875;p45"/>
          <p:cNvSpPr/>
          <p:nvPr/>
        </p:nvSpPr>
        <p:spPr>
          <a:xfrm>
            <a:off x="10890133" y="615698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5" name="Google Shape;870;p45">
            <a:extLst>
              <a:ext uri="{FF2B5EF4-FFF2-40B4-BE49-F238E27FC236}">
                <a16:creationId xmlns:a16="http://schemas.microsoft.com/office/drawing/2014/main" id="{134DE07E-34BD-49C6-B348-D1D0159462AB}"/>
              </a:ext>
            </a:extLst>
          </p:cNvPr>
          <p:cNvSpPr/>
          <p:nvPr/>
        </p:nvSpPr>
        <p:spPr>
          <a:xfrm>
            <a:off x="2538827" y="2040508"/>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6" name="Google Shape;870;p45">
            <a:extLst>
              <a:ext uri="{FF2B5EF4-FFF2-40B4-BE49-F238E27FC236}">
                <a16:creationId xmlns:a16="http://schemas.microsoft.com/office/drawing/2014/main" id="{A60F76DA-9D32-4359-AF25-CE165F6FFE21}"/>
              </a:ext>
            </a:extLst>
          </p:cNvPr>
          <p:cNvSpPr/>
          <p:nvPr/>
        </p:nvSpPr>
        <p:spPr>
          <a:xfrm>
            <a:off x="3013787" y="355557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870;p45">
            <a:extLst>
              <a:ext uri="{FF2B5EF4-FFF2-40B4-BE49-F238E27FC236}">
                <a16:creationId xmlns:a16="http://schemas.microsoft.com/office/drawing/2014/main" id="{F73452A3-5A8E-4461-A68D-6877A85CCAC6}"/>
              </a:ext>
            </a:extLst>
          </p:cNvPr>
          <p:cNvSpPr/>
          <p:nvPr/>
        </p:nvSpPr>
        <p:spPr>
          <a:xfrm>
            <a:off x="2514711" y="4812990"/>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870;p45">
            <a:extLst>
              <a:ext uri="{FF2B5EF4-FFF2-40B4-BE49-F238E27FC236}">
                <a16:creationId xmlns:a16="http://schemas.microsoft.com/office/drawing/2014/main" id="{23B2F69F-3C9E-4A99-B0A9-3DB12B0516CA}"/>
              </a:ext>
            </a:extLst>
          </p:cNvPr>
          <p:cNvSpPr/>
          <p:nvPr/>
        </p:nvSpPr>
        <p:spPr>
          <a:xfrm>
            <a:off x="7071696" y="6156984"/>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2" name="Picture 21">
            <a:extLst>
              <a:ext uri="{FF2B5EF4-FFF2-40B4-BE49-F238E27FC236}">
                <a16:creationId xmlns:a16="http://schemas.microsoft.com/office/drawing/2014/main" id="{2D1833B2-7BE3-4C07-928A-5713C160D9B2}"/>
              </a:ext>
            </a:extLst>
          </p:cNvPr>
          <p:cNvPicPr>
            <a:picLocks noChangeAspect="1"/>
          </p:cNvPicPr>
          <p:nvPr/>
        </p:nvPicPr>
        <p:blipFill>
          <a:blip r:embed="rId11"/>
          <a:stretch>
            <a:fillRect/>
          </a:stretch>
        </p:blipFill>
        <p:spPr>
          <a:xfrm>
            <a:off x="12132356" y="895719"/>
            <a:ext cx="5878401" cy="3917271"/>
          </a:xfrm>
          <a:prstGeom prst="ellipse">
            <a:avLst/>
          </a:prstGeom>
          <a:ln>
            <a:noFill/>
          </a:ln>
          <a:effectLst>
            <a:softEdge rad="112500"/>
          </a:effectLst>
        </p:spPr>
      </p:pic>
      <p:pic>
        <p:nvPicPr>
          <p:cNvPr id="24" name="Track 50">
            <a:hlinkClick r:id="" action="ppaction://media"/>
            <a:extLst>
              <a:ext uri="{FF2B5EF4-FFF2-40B4-BE49-F238E27FC236}">
                <a16:creationId xmlns:a16="http://schemas.microsoft.com/office/drawing/2014/main" id="{04CBCB47-BF25-4939-84C3-813BEDBC8CC5}"/>
              </a:ext>
            </a:extLst>
          </p:cNvPr>
          <p:cNvPicPr>
            <a:picLocks noChangeAspect="1"/>
          </p:cNvPicPr>
          <p:nvPr>
            <a:audioFile r:link="rId2"/>
            <p:extLst>
              <p:ext uri="{DAA4B4D4-6D71-4841-9C94-3DE7FCFB9230}">
                <p14:media xmlns:p14="http://schemas.microsoft.com/office/powerpoint/2010/main" r:embed="rId3">
                  <p14:trim st="6513" end="32964.5312"/>
                </p14:media>
              </p:ext>
            </p:extLst>
          </p:nvPr>
        </p:nvPicPr>
        <p:blipFill>
          <a:blip r:embed="rId12"/>
          <a:stretch>
            <a:fillRect/>
          </a:stretch>
        </p:blipFill>
        <p:spPr>
          <a:xfrm>
            <a:off x="8356404" y="580077"/>
            <a:ext cx="1080681" cy="1080681"/>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82"/>
                                        </p:tgtEl>
                                        <p:attrNameLst>
                                          <p:attrName>style.visibility</p:attrName>
                                        </p:attrNameLst>
                                      </p:cBhvr>
                                      <p:to>
                                        <p:strVal val="visible"/>
                                      </p:to>
                                    </p:set>
                                    <p:animEffect transition="in" filter="fade">
                                      <p:cBhvr>
                                        <p:cTn id="7" dur="1000"/>
                                        <p:tgtEl>
                                          <p:spTgt spid="882"/>
                                        </p:tgtEl>
                                      </p:cBhvr>
                                    </p:animEffect>
                                  </p:childTnLst>
                                </p:cTn>
                              </p:par>
                            </p:childTnLst>
                          </p:cTn>
                        </p:par>
                      </p:childTnLst>
                    </p:cTn>
                  </p:par>
                  <p:par>
                    <p:cTn id="8" fill="hold">
                      <p:stCondLst>
                        <p:cond delay="indefinite"/>
                      </p:stCondLst>
                      <p:childTnLst>
                        <p:par>
                          <p:cTn id="9" fill="hold">
                            <p:stCondLst>
                              <p:cond delay="0"/>
                            </p:stCondLst>
                            <p:childTnLst>
                              <p:par>
                                <p:cTn id="10" presetID="2" presetClass="exit" presetSubtype="4" fill="hold" nodeType="clickEffect">
                                  <p:stCondLst>
                                    <p:cond delay="0"/>
                                  </p:stCondLst>
                                  <p:childTnLst>
                                    <p:anim calcmode="lin" valueType="num">
                                      <p:cBhvr additive="base">
                                        <p:cTn id="11" dur="500"/>
                                        <p:tgtEl>
                                          <p:spTgt spid="882"/>
                                        </p:tgtEl>
                                        <p:attrNameLst>
                                          <p:attrName>ppt_y</p:attrName>
                                        </p:attrNameLst>
                                      </p:cBhvr>
                                      <p:tavLst>
                                        <p:tav tm="0">
                                          <p:val>
                                            <p:strVal val="#ppt_y"/>
                                          </p:val>
                                        </p:tav>
                                        <p:tav tm="100000">
                                          <p:val>
                                            <p:strVal val="#ppt_y+1"/>
                                          </p:val>
                                        </p:tav>
                                      </p:tavLst>
                                    </p:anim>
                                    <p:set>
                                      <p:cBhvr>
                                        <p:cTn id="12" dur="1" fill="hold">
                                          <p:stCondLst>
                                            <p:cond delay="500"/>
                                          </p:stCondLst>
                                        </p:cTn>
                                        <p:tgtEl>
                                          <p:spTgt spid="882"/>
                                        </p:tgtEl>
                                        <p:attrNameLst>
                                          <p:attrName>style.visibility</p:attrName>
                                        </p:attrNameLst>
                                      </p:cBhvr>
                                      <p:to>
                                        <p:strVal val="hidden"/>
                                      </p:to>
                                    </p:set>
                                  </p:childTnLst>
                                </p:cTn>
                              </p:par>
                            </p:childTnLst>
                          </p:cTn>
                        </p:par>
                        <p:par>
                          <p:cTn id="13" fill="hold">
                            <p:stCondLst>
                              <p:cond delay="500"/>
                            </p:stCondLst>
                            <p:childTnLst>
                              <p:par>
                                <p:cTn id="14" presetID="10" presetClass="entr" presetSubtype="0" fill="hold" nodeType="afterEffect">
                                  <p:stCondLst>
                                    <p:cond delay="0"/>
                                  </p:stCondLst>
                                  <p:childTnLst>
                                    <p:set>
                                      <p:cBhvr>
                                        <p:cTn id="15" dur="1" fill="hold">
                                          <p:stCondLst>
                                            <p:cond delay="0"/>
                                          </p:stCondLst>
                                        </p:cTn>
                                        <p:tgtEl>
                                          <p:spTgt spid="878"/>
                                        </p:tgtEl>
                                        <p:attrNameLst>
                                          <p:attrName>style.visibility</p:attrName>
                                        </p:attrNameLst>
                                      </p:cBhvr>
                                      <p:to>
                                        <p:strVal val="visible"/>
                                      </p:to>
                                    </p:set>
                                    <p:animEffect transition="in" filter="fade">
                                      <p:cBhvr>
                                        <p:cTn id="16" dur="1000"/>
                                        <p:tgtEl>
                                          <p:spTgt spid="87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xit" presetSubtype="4" fill="hold" nodeType="clickEffect">
                                  <p:stCondLst>
                                    <p:cond delay="0"/>
                                  </p:stCondLst>
                                  <p:childTnLst>
                                    <p:anim calcmode="lin" valueType="num">
                                      <p:cBhvr additive="base">
                                        <p:cTn id="20" dur="500"/>
                                        <p:tgtEl>
                                          <p:spTgt spid="878"/>
                                        </p:tgtEl>
                                        <p:attrNameLst>
                                          <p:attrName>ppt_y</p:attrName>
                                        </p:attrNameLst>
                                      </p:cBhvr>
                                      <p:tavLst>
                                        <p:tav tm="0">
                                          <p:val>
                                            <p:strVal val="#ppt_y"/>
                                          </p:val>
                                        </p:tav>
                                        <p:tav tm="100000">
                                          <p:val>
                                            <p:strVal val="#ppt_y+1"/>
                                          </p:val>
                                        </p:tav>
                                      </p:tavLst>
                                    </p:anim>
                                    <p:set>
                                      <p:cBhvr>
                                        <p:cTn id="21" dur="1" fill="hold">
                                          <p:stCondLst>
                                            <p:cond delay="500"/>
                                          </p:stCondLst>
                                        </p:cTn>
                                        <p:tgtEl>
                                          <p:spTgt spid="878"/>
                                        </p:tgtEl>
                                        <p:attrNameLst>
                                          <p:attrName>style.visibility</p:attrName>
                                        </p:attrNameLst>
                                      </p:cBhvr>
                                      <p:to>
                                        <p:strVal val="hidden"/>
                                      </p:to>
                                    </p:set>
                                  </p:childTnLst>
                                </p:cTn>
                              </p:par>
                            </p:childTnLst>
                          </p:cTn>
                        </p:par>
                        <p:par>
                          <p:cTn id="22" fill="hold">
                            <p:stCondLst>
                              <p:cond delay="500"/>
                            </p:stCondLst>
                            <p:childTnLst>
                              <p:par>
                                <p:cTn id="23" presetID="10" presetClass="entr" presetSubtype="0" fill="hold" nodeType="afterEffect">
                                  <p:stCondLst>
                                    <p:cond delay="0"/>
                                  </p:stCondLst>
                                  <p:childTnLst>
                                    <p:set>
                                      <p:cBhvr>
                                        <p:cTn id="24" dur="1" fill="hold">
                                          <p:stCondLst>
                                            <p:cond delay="0"/>
                                          </p:stCondLst>
                                        </p:cTn>
                                        <p:tgtEl>
                                          <p:spTgt spid="879"/>
                                        </p:tgtEl>
                                        <p:attrNameLst>
                                          <p:attrName>style.visibility</p:attrName>
                                        </p:attrNameLst>
                                      </p:cBhvr>
                                      <p:to>
                                        <p:strVal val="visible"/>
                                      </p:to>
                                    </p:set>
                                    <p:animEffect transition="in" filter="fade">
                                      <p:cBhvr>
                                        <p:cTn id="25" dur="1000"/>
                                        <p:tgtEl>
                                          <p:spTgt spid="879"/>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xit" presetSubtype="4" fill="hold" nodeType="clickEffect">
                                  <p:stCondLst>
                                    <p:cond delay="0"/>
                                  </p:stCondLst>
                                  <p:childTnLst>
                                    <p:anim calcmode="lin" valueType="num">
                                      <p:cBhvr additive="base">
                                        <p:cTn id="29" dur="500"/>
                                        <p:tgtEl>
                                          <p:spTgt spid="879"/>
                                        </p:tgtEl>
                                        <p:attrNameLst>
                                          <p:attrName>ppt_y</p:attrName>
                                        </p:attrNameLst>
                                      </p:cBhvr>
                                      <p:tavLst>
                                        <p:tav tm="0">
                                          <p:val>
                                            <p:strVal val="#ppt_y"/>
                                          </p:val>
                                        </p:tav>
                                        <p:tav tm="100000">
                                          <p:val>
                                            <p:strVal val="#ppt_y+1"/>
                                          </p:val>
                                        </p:tav>
                                      </p:tavLst>
                                    </p:anim>
                                    <p:set>
                                      <p:cBhvr>
                                        <p:cTn id="30" dur="1" fill="hold">
                                          <p:stCondLst>
                                            <p:cond delay="500"/>
                                          </p:stCondLst>
                                        </p:cTn>
                                        <p:tgtEl>
                                          <p:spTgt spid="879"/>
                                        </p:tgtEl>
                                        <p:attrNameLst>
                                          <p:attrName>style.visibility</p:attrName>
                                        </p:attrNameLst>
                                      </p:cBhvr>
                                      <p:to>
                                        <p:strVal val="hidden"/>
                                      </p:to>
                                    </p:set>
                                  </p:childTnLst>
                                </p:cTn>
                              </p:par>
                            </p:childTnLst>
                          </p:cTn>
                        </p:par>
                        <p:par>
                          <p:cTn id="31" fill="hold">
                            <p:stCondLst>
                              <p:cond delay="500"/>
                            </p:stCondLst>
                            <p:childTnLst>
                              <p:par>
                                <p:cTn id="32" presetID="10" presetClass="entr" presetSubtype="0" fill="hold" nodeType="afterEffect">
                                  <p:stCondLst>
                                    <p:cond delay="0"/>
                                  </p:stCondLst>
                                  <p:childTnLst>
                                    <p:set>
                                      <p:cBhvr>
                                        <p:cTn id="33" dur="1" fill="hold">
                                          <p:stCondLst>
                                            <p:cond delay="0"/>
                                          </p:stCondLst>
                                        </p:cTn>
                                        <p:tgtEl>
                                          <p:spTgt spid="880"/>
                                        </p:tgtEl>
                                        <p:attrNameLst>
                                          <p:attrName>style.visibility</p:attrName>
                                        </p:attrNameLst>
                                      </p:cBhvr>
                                      <p:to>
                                        <p:strVal val="visible"/>
                                      </p:to>
                                    </p:set>
                                    <p:animEffect transition="in" filter="fade">
                                      <p:cBhvr>
                                        <p:cTn id="34" dur="1000"/>
                                        <p:tgtEl>
                                          <p:spTgt spid="880"/>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mediacall" presetSubtype="0" fill="hold" nodeType="clickEffect">
                                  <p:stCondLst>
                                    <p:cond delay="0"/>
                                  </p:stCondLst>
                                  <p:childTnLst>
                                    <p:cmd type="call" cmd="playFrom(0.0)">
                                      <p:cBhvr>
                                        <p:cTn id="38" dur="1" fill="hold"/>
                                        <p:tgtEl>
                                          <p:spTgt spid="2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39" fill="hold" display="0">
                  <p:stCondLst>
                    <p:cond delay="indefinite"/>
                  </p:stCondLst>
                  <p:endCondLst>
                    <p:cond evt="onStopAudio" delay="0">
                      <p:tgtEl>
                        <p:sldTgt/>
                      </p:tgtEl>
                    </p:cond>
                  </p:endCondLst>
                </p:cTn>
                <p:tgtEl>
                  <p:spTgt spid="24"/>
                </p:tgtEl>
              </p:cMediaNode>
            </p:audio>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887"/>
        <p:cNvGrpSpPr/>
        <p:nvPr/>
      </p:nvGrpSpPr>
      <p:grpSpPr>
        <a:xfrm>
          <a:off x="0" y="0"/>
          <a:ext cx="0" cy="0"/>
          <a:chOff x="0" y="0"/>
          <a:chExt cx="0" cy="0"/>
        </a:xfrm>
      </p:grpSpPr>
      <p:pic>
        <p:nvPicPr>
          <p:cNvPr id="888" name="Google Shape;888;p46"/>
          <p:cNvPicPr preferRelativeResize="0"/>
          <p:nvPr/>
        </p:nvPicPr>
        <p:blipFill rotWithShape="1">
          <a:blip r:embed="rId4">
            <a:alphaModFix/>
          </a:blip>
          <a:srcRect/>
          <a:stretch/>
        </p:blipFill>
        <p:spPr>
          <a:xfrm>
            <a:off x="-9832" y="-1"/>
            <a:ext cx="18297832" cy="10301499"/>
          </a:xfrm>
          <a:prstGeom prst="rect">
            <a:avLst/>
          </a:prstGeom>
          <a:noFill/>
          <a:ln>
            <a:noFill/>
          </a:ln>
        </p:spPr>
      </p:pic>
      <p:pic>
        <p:nvPicPr>
          <p:cNvPr id="19" name="Picture 18">
            <a:extLst>
              <a:ext uri="{FF2B5EF4-FFF2-40B4-BE49-F238E27FC236}">
                <a16:creationId xmlns:a16="http://schemas.microsoft.com/office/drawing/2014/main" id="{1C850023-524B-4B8C-AE24-CB573515C5ED}"/>
              </a:ext>
            </a:extLst>
          </p:cNvPr>
          <p:cNvPicPr>
            <a:picLocks noChangeAspect="1"/>
          </p:cNvPicPr>
          <p:nvPr/>
        </p:nvPicPr>
        <p:blipFill>
          <a:blip r:embed="rId5"/>
          <a:stretch>
            <a:fillRect/>
          </a:stretch>
        </p:blipFill>
        <p:spPr>
          <a:xfrm>
            <a:off x="70624" y="1484851"/>
            <a:ext cx="6999878" cy="4663077"/>
          </a:xfrm>
          <a:prstGeom prst="ellipse">
            <a:avLst/>
          </a:prstGeom>
          <a:ln>
            <a:noFill/>
          </a:ln>
          <a:effectLst>
            <a:softEdge rad="112500"/>
          </a:effectLst>
        </p:spPr>
      </p:pic>
      <p:sp>
        <p:nvSpPr>
          <p:cNvPr id="889" name="Google Shape;889;p46"/>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890" name="Google Shape;890;p46"/>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891" name="Google Shape;891;p46"/>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sp>
        <p:nvSpPr>
          <p:cNvPr id="892" name="Google Shape;892;p46"/>
          <p:cNvSpPr/>
          <p:nvPr/>
        </p:nvSpPr>
        <p:spPr>
          <a:xfrm>
            <a:off x="16801815" y="-800100"/>
            <a:ext cx="3145136" cy="3200400"/>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9">
              <a:alphaModFix/>
            </a:blip>
            <a:stretch>
              <a:fillRect/>
            </a:stretch>
          </a:blipFill>
          <a:ln>
            <a:noFill/>
          </a:ln>
        </p:spPr>
      </p:sp>
      <p:pic>
        <p:nvPicPr>
          <p:cNvPr id="893" name="Google Shape;893;p46"/>
          <p:cNvPicPr preferRelativeResize="0"/>
          <p:nvPr/>
        </p:nvPicPr>
        <p:blipFill rotWithShape="1">
          <a:blip r:embed="rId10">
            <a:alphaModFix/>
          </a:blip>
          <a:srcRect/>
          <a:stretch/>
        </p:blipFill>
        <p:spPr>
          <a:xfrm>
            <a:off x="5595246" y="3560617"/>
            <a:ext cx="12375376" cy="6486046"/>
          </a:xfrm>
          <a:prstGeom prst="rect">
            <a:avLst/>
          </a:prstGeom>
          <a:noFill/>
          <a:ln>
            <a:noFill/>
          </a:ln>
        </p:spPr>
      </p:pic>
      <p:sp>
        <p:nvSpPr>
          <p:cNvPr id="894" name="Google Shape;894;p46"/>
          <p:cNvSpPr/>
          <p:nvPr/>
        </p:nvSpPr>
        <p:spPr>
          <a:xfrm>
            <a:off x="5221841" y="368075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5" name="Google Shape;895;p46"/>
          <p:cNvSpPr/>
          <p:nvPr/>
        </p:nvSpPr>
        <p:spPr>
          <a:xfrm>
            <a:off x="9705954" y="377145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6" name="Google Shape;896;p46"/>
          <p:cNvSpPr/>
          <p:nvPr/>
        </p:nvSpPr>
        <p:spPr>
          <a:xfrm>
            <a:off x="5274329" y="5068367"/>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7" name="Google Shape;897;p46"/>
          <p:cNvSpPr/>
          <p:nvPr/>
        </p:nvSpPr>
        <p:spPr>
          <a:xfrm>
            <a:off x="8513415" y="506719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8" name="Google Shape;898;p46"/>
          <p:cNvSpPr/>
          <p:nvPr/>
        </p:nvSpPr>
        <p:spPr>
          <a:xfrm>
            <a:off x="5227340" y="6376629"/>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899" name="Google Shape;899;p46"/>
          <p:cNvSpPr/>
          <p:nvPr/>
        </p:nvSpPr>
        <p:spPr>
          <a:xfrm>
            <a:off x="10916761" y="6369466"/>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0" name="Google Shape;900;p46"/>
          <p:cNvSpPr/>
          <p:nvPr/>
        </p:nvSpPr>
        <p:spPr>
          <a:xfrm>
            <a:off x="13610031" y="7821412"/>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1" name="Google Shape;901;p46"/>
          <p:cNvSpPr/>
          <p:nvPr/>
        </p:nvSpPr>
        <p:spPr>
          <a:xfrm>
            <a:off x="9865415" y="7821413"/>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2" name="Google Shape;902;p46"/>
          <p:cNvSpPr/>
          <p:nvPr/>
        </p:nvSpPr>
        <p:spPr>
          <a:xfrm>
            <a:off x="5274329" y="7732732"/>
            <a:ext cx="1641924"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04" name="Google Shape;904;p46"/>
          <p:cNvSpPr txBox="1"/>
          <p:nvPr/>
        </p:nvSpPr>
        <p:spPr>
          <a:xfrm>
            <a:off x="1649118" y="681717"/>
            <a:ext cx="9628482"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Read and find out key words.</a:t>
            </a:r>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94"/>
                                        </p:tgtEl>
                                        <p:attrNameLst>
                                          <p:attrName>style.visibility</p:attrName>
                                        </p:attrNameLst>
                                      </p:cBhvr>
                                      <p:to>
                                        <p:strVal val="visible"/>
                                      </p:to>
                                    </p:set>
                                    <p:animEffect transition="in" filter="fade">
                                      <p:cBhvr>
                                        <p:cTn id="7" dur="1000"/>
                                        <p:tgtEl>
                                          <p:spTgt spid="894"/>
                                        </p:tgtEl>
                                      </p:cBhvr>
                                    </p:animEffect>
                                  </p:childTnLst>
                                </p:cTn>
                              </p:par>
                              <p:par>
                                <p:cTn id="8" presetID="10" presetClass="entr" presetSubtype="0" fill="hold" nodeType="withEffect">
                                  <p:stCondLst>
                                    <p:cond delay="0"/>
                                  </p:stCondLst>
                                  <p:childTnLst>
                                    <p:set>
                                      <p:cBhvr>
                                        <p:cTn id="9" dur="1" fill="hold">
                                          <p:stCondLst>
                                            <p:cond delay="0"/>
                                          </p:stCondLst>
                                        </p:cTn>
                                        <p:tgtEl>
                                          <p:spTgt spid="895"/>
                                        </p:tgtEl>
                                        <p:attrNameLst>
                                          <p:attrName>style.visibility</p:attrName>
                                        </p:attrNameLst>
                                      </p:cBhvr>
                                      <p:to>
                                        <p:strVal val="visible"/>
                                      </p:to>
                                    </p:set>
                                    <p:animEffect transition="in" filter="fade">
                                      <p:cBhvr>
                                        <p:cTn id="10" dur="1000"/>
                                        <p:tgtEl>
                                          <p:spTgt spid="895"/>
                                        </p:tgtEl>
                                      </p:cBhvr>
                                    </p:animEffect>
                                  </p:childTnLst>
                                </p:cTn>
                              </p:par>
                              <p:par>
                                <p:cTn id="11" presetID="10" presetClass="entr" presetSubtype="0" fill="hold" nodeType="withEffect">
                                  <p:stCondLst>
                                    <p:cond delay="0"/>
                                  </p:stCondLst>
                                  <p:childTnLst>
                                    <p:set>
                                      <p:cBhvr>
                                        <p:cTn id="12" dur="1" fill="hold">
                                          <p:stCondLst>
                                            <p:cond delay="0"/>
                                          </p:stCondLst>
                                        </p:cTn>
                                        <p:tgtEl>
                                          <p:spTgt spid="896"/>
                                        </p:tgtEl>
                                        <p:attrNameLst>
                                          <p:attrName>style.visibility</p:attrName>
                                        </p:attrNameLst>
                                      </p:cBhvr>
                                      <p:to>
                                        <p:strVal val="visible"/>
                                      </p:to>
                                    </p:set>
                                    <p:animEffect transition="in" filter="fade">
                                      <p:cBhvr>
                                        <p:cTn id="13" dur="1000"/>
                                        <p:tgtEl>
                                          <p:spTgt spid="896"/>
                                        </p:tgtEl>
                                      </p:cBhvr>
                                    </p:animEffect>
                                  </p:childTnLst>
                                </p:cTn>
                              </p:par>
                              <p:par>
                                <p:cTn id="14" presetID="10" presetClass="entr" presetSubtype="0" fill="hold" nodeType="withEffect">
                                  <p:stCondLst>
                                    <p:cond delay="0"/>
                                  </p:stCondLst>
                                  <p:childTnLst>
                                    <p:set>
                                      <p:cBhvr>
                                        <p:cTn id="15" dur="1" fill="hold">
                                          <p:stCondLst>
                                            <p:cond delay="0"/>
                                          </p:stCondLst>
                                        </p:cTn>
                                        <p:tgtEl>
                                          <p:spTgt spid="897"/>
                                        </p:tgtEl>
                                        <p:attrNameLst>
                                          <p:attrName>style.visibility</p:attrName>
                                        </p:attrNameLst>
                                      </p:cBhvr>
                                      <p:to>
                                        <p:strVal val="visible"/>
                                      </p:to>
                                    </p:set>
                                    <p:animEffect transition="in" filter="fade">
                                      <p:cBhvr>
                                        <p:cTn id="16" dur="1000"/>
                                        <p:tgtEl>
                                          <p:spTgt spid="897"/>
                                        </p:tgtEl>
                                      </p:cBhvr>
                                    </p:animEffect>
                                  </p:childTnLst>
                                </p:cTn>
                              </p:par>
                              <p:par>
                                <p:cTn id="17" presetID="10" presetClass="entr" presetSubtype="0" fill="hold" nodeType="withEffect">
                                  <p:stCondLst>
                                    <p:cond delay="0"/>
                                  </p:stCondLst>
                                  <p:childTnLst>
                                    <p:set>
                                      <p:cBhvr>
                                        <p:cTn id="18" dur="1" fill="hold">
                                          <p:stCondLst>
                                            <p:cond delay="0"/>
                                          </p:stCondLst>
                                        </p:cTn>
                                        <p:tgtEl>
                                          <p:spTgt spid="898"/>
                                        </p:tgtEl>
                                        <p:attrNameLst>
                                          <p:attrName>style.visibility</p:attrName>
                                        </p:attrNameLst>
                                      </p:cBhvr>
                                      <p:to>
                                        <p:strVal val="visible"/>
                                      </p:to>
                                    </p:set>
                                    <p:animEffect transition="in" filter="fade">
                                      <p:cBhvr>
                                        <p:cTn id="19" dur="1000"/>
                                        <p:tgtEl>
                                          <p:spTgt spid="898"/>
                                        </p:tgtEl>
                                      </p:cBhvr>
                                    </p:animEffect>
                                  </p:childTnLst>
                                </p:cTn>
                              </p:par>
                              <p:par>
                                <p:cTn id="20" presetID="10" presetClass="entr" presetSubtype="0" fill="hold" nodeType="withEffect">
                                  <p:stCondLst>
                                    <p:cond delay="0"/>
                                  </p:stCondLst>
                                  <p:childTnLst>
                                    <p:set>
                                      <p:cBhvr>
                                        <p:cTn id="21" dur="1" fill="hold">
                                          <p:stCondLst>
                                            <p:cond delay="0"/>
                                          </p:stCondLst>
                                        </p:cTn>
                                        <p:tgtEl>
                                          <p:spTgt spid="899"/>
                                        </p:tgtEl>
                                        <p:attrNameLst>
                                          <p:attrName>style.visibility</p:attrName>
                                        </p:attrNameLst>
                                      </p:cBhvr>
                                      <p:to>
                                        <p:strVal val="visible"/>
                                      </p:to>
                                    </p:set>
                                    <p:animEffect transition="in" filter="fade">
                                      <p:cBhvr>
                                        <p:cTn id="22" dur="1000"/>
                                        <p:tgtEl>
                                          <p:spTgt spid="899"/>
                                        </p:tgtEl>
                                      </p:cBhvr>
                                    </p:animEffect>
                                  </p:childTnLst>
                                </p:cTn>
                              </p:par>
                              <p:par>
                                <p:cTn id="23" presetID="10" presetClass="entr" presetSubtype="0" fill="hold" nodeType="withEffect">
                                  <p:stCondLst>
                                    <p:cond delay="0"/>
                                  </p:stCondLst>
                                  <p:childTnLst>
                                    <p:set>
                                      <p:cBhvr>
                                        <p:cTn id="24" dur="1" fill="hold">
                                          <p:stCondLst>
                                            <p:cond delay="0"/>
                                          </p:stCondLst>
                                        </p:cTn>
                                        <p:tgtEl>
                                          <p:spTgt spid="900"/>
                                        </p:tgtEl>
                                        <p:attrNameLst>
                                          <p:attrName>style.visibility</p:attrName>
                                        </p:attrNameLst>
                                      </p:cBhvr>
                                      <p:to>
                                        <p:strVal val="visible"/>
                                      </p:to>
                                    </p:set>
                                    <p:animEffect transition="in" filter="fade">
                                      <p:cBhvr>
                                        <p:cTn id="25" dur="1000"/>
                                        <p:tgtEl>
                                          <p:spTgt spid="900"/>
                                        </p:tgtEl>
                                      </p:cBhvr>
                                    </p:animEffect>
                                  </p:childTnLst>
                                </p:cTn>
                              </p:par>
                              <p:par>
                                <p:cTn id="26" presetID="10" presetClass="entr" presetSubtype="0" fill="hold" nodeType="withEffect">
                                  <p:stCondLst>
                                    <p:cond delay="0"/>
                                  </p:stCondLst>
                                  <p:childTnLst>
                                    <p:set>
                                      <p:cBhvr>
                                        <p:cTn id="27" dur="1" fill="hold">
                                          <p:stCondLst>
                                            <p:cond delay="0"/>
                                          </p:stCondLst>
                                        </p:cTn>
                                        <p:tgtEl>
                                          <p:spTgt spid="901"/>
                                        </p:tgtEl>
                                        <p:attrNameLst>
                                          <p:attrName>style.visibility</p:attrName>
                                        </p:attrNameLst>
                                      </p:cBhvr>
                                      <p:to>
                                        <p:strVal val="visible"/>
                                      </p:to>
                                    </p:set>
                                    <p:animEffect transition="in" filter="fade">
                                      <p:cBhvr>
                                        <p:cTn id="28" dur="1000"/>
                                        <p:tgtEl>
                                          <p:spTgt spid="901"/>
                                        </p:tgtEl>
                                      </p:cBhvr>
                                    </p:animEffect>
                                  </p:childTnLst>
                                </p:cTn>
                              </p:par>
                              <p:par>
                                <p:cTn id="29" presetID="10" presetClass="entr" presetSubtype="0" fill="hold" nodeType="withEffect">
                                  <p:stCondLst>
                                    <p:cond delay="0"/>
                                  </p:stCondLst>
                                  <p:childTnLst>
                                    <p:set>
                                      <p:cBhvr>
                                        <p:cTn id="30" dur="1" fill="hold">
                                          <p:stCondLst>
                                            <p:cond delay="0"/>
                                          </p:stCondLst>
                                        </p:cTn>
                                        <p:tgtEl>
                                          <p:spTgt spid="902"/>
                                        </p:tgtEl>
                                        <p:attrNameLst>
                                          <p:attrName>style.visibility</p:attrName>
                                        </p:attrNameLst>
                                      </p:cBhvr>
                                      <p:to>
                                        <p:strVal val="visible"/>
                                      </p:to>
                                    </p:set>
                                    <p:animEffect transition="in" filter="fade">
                                      <p:cBhvr>
                                        <p:cTn id="31" dur="1000"/>
                                        <p:tgtEl>
                                          <p:spTgt spid="90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909"/>
        <p:cNvGrpSpPr/>
        <p:nvPr/>
      </p:nvGrpSpPr>
      <p:grpSpPr>
        <a:xfrm>
          <a:off x="0" y="0"/>
          <a:ext cx="0" cy="0"/>
          <a:chOff x="0" y="0"/>
          <a:chExt cx="0" cy="0"/>
        </a:xfrm>
      </p:grpSpPr>
      <p:sp>
        <p:nvSpPr>
          <p:cNvPr id="911" name="Google Shape;911;p47"/>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6">
              <a:alphaModFix/>
            </a:blip>
            <a:stretch>
              <a:fillRect/>
            </a:stretch>
          </a:blipFill>
          <a:ln>
            <a:noFill/>
          </a:ln>
        </p:spPr>
      </p:sp>
      <p:sp>
        <p:nvSpPr>
          <p:cNvPr id="912" name="Google Shape;912;p47"/>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7">
              <a:alphaModFix/>
            </a:blip>
            <a:stretch>
              <a:fillRect/>
            </a:stretch>
          </a:blipFill>
          <a:ln>
            <a:noFill/>
          </a:ln>
        </p:spPr>
      </p:sp>
      <p:sp>
        <p:nvSpPr>
          <p:cNvPr id="913" name="Google Shape;913;p47"/>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8">
              <a:alphaModFix/>
            </a:blip>
            <a:stretch>
              <a:fillRect/>
            </a:stretch>
          </a:blipFill>
          <a:ln>
            <a:noFill/>
          </a:ln>
        </p:spPr>
      </p:sp>
      <p:pic>
        <p:nvPicPr>
          <p:cNvPr id="915" name="Google Shape;915;p47"/>
          <p:cNvPicPr preferRelativeResize="0"/>
          <p:nvPr/>
        </p:nvPicPr>
        <p:blipFill rotWithShape="1">
          <a:blip r:embed="rId9">
            <a:alphaModFix/>
          </a:blip>
          <a:srcRect/>
          <a:stretch/>
        </p:blipFill>
        <p:spPr>
          <a:xfrm>
            <a:off x="2573383" y="1872501"/>
            <a:ext cx="13276215" cy="6695173"/>
          </a:xfrm>
          <a:prstGeom prst="rect">
            <a:avLst/>
          </a:prstGeom>
          <a:noFill/>
          <a:ln>
            <a:noFill/>
          </a:ln>
        </p:spPr>
      </p:pic>
      <p:sp>
        <p:nvSpPr>
          <p:cNvPr id="916" name="Google Shape;916;p47"/>
          <p:cNvSpPr/>
          <p:nvPr/>
        </p:nvSpPr>
        <p:spPr>
          <a:xfrm>
            <a:off x="2006064" y="1992640"/>
            <a:ext cx="1787172" cy="221599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sz="13800" b="1" cap="none" dirty="0">
              <a:solidFill>
                <a:srgbClr val="FF0000"/>
              </a:solidFill>
              <a:latin typeface="Arial"/>
              <a:ea typeface="Arial"/>
              <a:cs typeface="Arial"/>
              <a:sym typeface="Arial"/>
            </a:endParaRPr>
          </a:p>
        </p:txBody>
      </p:sp>
      <p:sp>
        <p:nvSpPr>
          <p:cNvPr id="917" name="Google Shape;917;p47"/>
          <p:cNvSpPr/>
          <p:nvPr/>
        </p:nvSpPr>
        <p:spPr>
          <a:xfrm>
            <a:off x="6966863" y="2082303"/>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19" name="Google Shape;919;p47"/>
          <p:cNvSpPr/>
          <p:nvPr/>
        </p:nvSpPr>
        <p:spPr>
          <a:xfrm>
            <a:off x="5722585" y="344783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1" name="Google Shape;921;p47"/>
          <p:cNvSpPr/>
          <p:nvPr/>
        </p:nvSpPr>
        <p:spPr>
          <a:xfrm>
            <a:off x="8321231" y="5007421"/>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2" name="Google Shape;922;p47"/>
          <p:cNvSpPr/>
          <p:nvPr/>
        </p:nvSpPr>
        <p:spPr>
          <a:xfrm>
            <a:off x="11191828" y="641852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23" name="Google Shape;923;p47"/>
          <p:cNvSpPr/>
          <p:nvPr/>
        </p:nvSpPr>
        <p:spPr>
          <a:xfrm>
            <a:off x="7151655" y="6418525"/>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926" name="Google Shape;926;p47" descr="1607050659_288351"/>
          <p:cNvPicPr preferRelativeResize="0"/>
          <p:nvPr/>
        </p:nvPicPr>
        <p:blipFill rotWithShape="1">
          <a:blip r:embed="rId10">
            <a:alphaModFix/>
          </a:blip>
          <a:srcRect/>
          <a:stretch/>
        </p:blipFill>
        <p:spPr>
          <a:xfrm>
            <a:off x="932980" y="2025607"/>
            <a:ext cx="1857053" cy="1857053"/>
          </a:xfrm>
          <a:prstGeom prst="rect">
            <a:avLst/>
          </a:prstGeom>
          <a:noFill/>
          <a:ln>
            <a:noFill/>
          </a:ln>
        </p:spPr>
      </p:pic>
      <p:pic>
        <p:nvPicPr>
          <p:cNvPr id="927" name="Google Shape;927;p47" descr="1607050659_288351"/>
          <p:cNvPicPr preferRelativeResize="0"/>
          <p:nvPr/>
        </p:nvPicPr>
        <p:blipFill rotWithShape="1">
          <a:blip r:embed="rId10">
            <a:alphaModFix/>
          </a:blip>
          <a:srcRect/>
          <a:stretch/>
        </p:blipFill>
        <p:spPr>
          <a:xfrm>
            <a:off x="900339" y="3662450"/>
            <a:ext cx="1857053" cy="1857053"/>
          </a:xfrm>
          <a:prstGeom prst="rect">
            <a:avLst/>
          </a:prstGeom>
          <a:noFill/>
          <a:ln>
            <a:noFill/>
          </a:ln>
        </p:spPr>
      </p:pic>
      <p:pic>
        <p:nvPicPr>
          <p:cNvPr id="928" name="Google Shape;928;p47" descr="1607050659_288351"/>
          <p:cNvPicPr preferRelativeResize="0"/>
          <p:nvPr/>
        </p:nvPicPr>
        <p:blipFill rotWithShape="1">
          <a:blip r:embed="rId10">
            <a:alphaModFix/>
          </a:blip>
          <a:srcRect/>
          <a:stretch/>
        </p:blipFill>
        <p:spPr>
          <a:xfrm>
            <a:off x="1042597" y="5298732"/>
            <a:ext cx="1857053" cy="1857053"/>
          </a:xfrm>
          <a:prstGeom prst="rect">
            <a:avLst/>
          </a:prstGeom>
          <a:noFill/>
          <a:ln>
            <a:noFill/>
          </a:ln>
        </p:spPr>
      </p:pic>
      <p:pic>
        <p:nvPicPr>
          <p:cNvPr id="929" name="Google Shape;929;p47" descr="1607050659_288351"/>
          <p:cNvPicPr preferRelativeResize="0"/>
          <p:nvPr/>
        </p:nvPicPr>
        <p:blipFill rotWithShape="1">
          <a:blip r:embed="rId10">
            <a:alphaModFix/>
          </a:blip>
          <a:srcRect/>
          <a:stretch/>
        </p:blipFill>
        <p:spPr>
          <a:xfrm>
            <a:off x="1120736" y="6953393"/>
            <a:ext cx="1857053" cy="1857053"/>
          </a:xfrm>
          <a:prstGeom prst="rect">
            <a:avLst/>
          </a:prstGeom>
          <a:noFill/>
          <a:ln>
            <a:noFill/>
          </a:ln>
        </p:spPr>
      </p:pic>
      <p:sp>
        <p:nvSpPr>
          <p:cNvPr id="933" name="Google Shape;933;p47"/>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repeat.</a:t>
            </a:r>
            <a:endParaRPr/>
          </a:p>
        </p:txBody>
      </p:sp>
      <p:sp>
        <p:nvSpPr>
          <p:cNvPr id="26" name="Google Shape;917;p47">
            <a:extLst>
              <a:ext uri="{FF2B5EF4-FFF2-40B4-BE49-F238E27FC236}">
                <a16:creationId xmlns:a16="http://schemas.microsoft.com/office/drawing/2014/main" id="{752B3F59-900A-4EF1-9EA3-C142A6E49936}"/>
              </a:ext>
            </a:extLst>
          </p:cNvPr>
          <p:cNvSpPr/>
          <p:nvPr/>
        </p:nvSpPr>
        <p:spPr>
          <a:xfrm>
            <a:off x="2304669" y="208230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7" name="Google Shape;917;p47">
            <a:extLst>
              <a:ext uri="{FF2B5EF4-FFF2-40B4-BE49-F238E27FC236}">
                <a16:creationId xmlns:a16="http://schemas.microsoft.com/office/drawing/2014/main" id="{C338FC31-2977-4964-8253-5A2096E86E8A}"/>
              </a:ext>
            </a:extLst>
          </p:cNvPr>
          <p:cNvSpPr/>
          <p:nvPr/>
        </p:nvSpPr>
        <p:spPr>
          <a:xfrm>
            <a:off x="2770524" y="3565368"/>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28" name="Google Shape;917;p47">
            <a:extLst>
              <a:ext uri="{FF2B5EF4-FFF2-40B4-BE49-F238E27FC236}">
                <a16:creationId xmlns:a16="http://schemas.microsoft.com/office/drawing/2014/main" id="{DCAE73CD-0794-4E91-8897-43D2D6D1B47F}"/>
              </a:ext>
            </a:extLst>
          </p:cNvPr>
          <p:cNvSpPr/>
          <p:nvPr/>
        </p:nvSpPr>
        <p:spPr>
          <a:xfrm>
            <a:off x="2406433" y="4939794"/>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5" name="Picture 24">
            <a:extLst>
              <a:ext uri="{FF2B5EF4-FFF2-40B4-BE49-F238E27FC236}">
                <a16:creationId xmlns:a16="http://schemas.microsoft.com/office/drawing/2014/main" id="{2616BC84-6C38-42E4-B3BE-A0F2DD0C6558}"/>
              </a:ext>
            </a:extLst>
          </p:cNvPr>
          <p:cNvPicPr>
            <a:picLocks noChangeAspect="1"/>
          </p:cNvPicPr>
          <p:nvPr/>
        </p:nvPicPr>
        <p:blipFill>
          <a:blip r:embed="rId11"/>
          <a:stretch>
            <a:fillRect/>
          </a:stretch>
        </p:blipFill>
        <p:spPr>
          <a:xfrm>
            <a:off x="11833585" y="1236167"/>
            <a:ext cx="5365590" cy="3574371"/>
          </a:xfrm>
          <a:prstGeom prst="ellipse">
            <a:avLst/>
          </a:prstGeom>
          <a:ln>
            <a:noFill/>
          </a:ln>
          <a:effectLst>
            <a:softEdge rad="112500"/>
          </a:effectLst>
        </p:spPr>
      </p:pic>
      <p:pic>
        <p:nvPicPr>
          <p:cNvPr id="2" name="Track 50">
            <a:hlinkClick r:id="" action="ppaction://media"/>
            <a:extLst>
              <a:ext uri="{FF2B5EF4-FFF2-40B4-BE49-F238E27FC236}">
                <a16:creationId xmlns:a16="http://schemas.microsoft.com/office/drawing/2014/main" id="{08C7545C-F750-44BC-A211-C6ECE141B345}"/>
              </a:ext>
            </a:extLst>
          </p:cNvPr>
          <p:cNvPicPr>
            <a:picLocks noChangeAspect="1"/>
          </p:cNvPicPr>
          <p:nvPr>
            <a:audioFile r:link="rId2"/>
            <p:extLst>
              <p:ext uri="{DAA4B4D4-6D71-4841-9C94-3DE7FCFB9230}">
                <p14:media xmlns:p14="http://schemas.microsoft.com/office/powerpoint/2010/main" r:embed="rId3">
                  <p14:trim st="35225"/>
                </p14:media>
              </p:ext>
            </p:extLst>
          </p:nvPr>
        </p:nvPicPr>
        <p:blipFill>
          <a:blip r:embed="rId12"/>
          <a:stretch>
            <a:fillRect/>
          </a:stretch>
        </p:blipFill>
        <p:spPr>
          <a:xfrm>
            <a:off x="8321231" y="419256"/>
            <a:ext cx="1037609" cy="10376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par>
                                <p:cTn id="7" presetID="10" presetClass="entr" presetSubtype="0" fill="hold" nodeType="withEffect">
                                  <p:stCondLst>
                                    <p:cond delay="0"/>
                                  </p:stCondLst>
                                  <p:childTnLst>
                                    <p:set>
                                      <p:cBhvr>
                                        <p:cTn id="8" dur="1" fill="hold">
                                          <p:stCondLst>
                                            <p:cond delay="0"/>
                                          </p:stCondLst>
                                        </p:cTn>
                                        <p:tgtEl>
                                          <p:spTgt spid="926"/>
                                        </p:tgtEl>
                                        <p:attrNameLst>
                                          <p:attrName>style.visibility</p:attrName>
                                        </p:attrNameLst>
                                      </p:cBhvr>
                                      <p:to>
                                        <p:strVal val="visible"/>
                                      </p:to>
                                    </p:set>
                                    <p:animEffect transition="in" filter="fade">
                                      <p:cBhvr>
                                        <p:cTn id="9" dur="1000"/>
                                        <p:tgtEl>
                                          <p:spTgt spid="926"/>
                                        </p:tgtEl>
                                      </p:cBhvr>
                                    </p:animEffect>
                                  </p:childTnLst>
                                </p:cTn>
                              </p:par>
                            </p:childTnLst>
                          </p:cTn>
                        </p:par>
                        <p:par>
                          <p:cTn id="10" fill="hold">
                            <p:stCondLst>
                              <p:cond delay="1000"/>
                            </p:stCondLst>
                            <p:childTnLst>
                              <p:par>
                                <p:cTn id="11" presetID="2" presetClass="exit" presetSubtype="4" fill="hold" nodeType="afterEffect">
                                  <p:stCondLst>
                                    <p:cond delay="0"/>
                                  </p:stCondLst>
                                  <p:childTnLst>
                                    <p:anim calcmode="lin" valueType="num">
                                      <p:cBhvr additive="base">
                                        <p:cTn id="12" dur="500"/>
                                        <p:tgtEl>
                                          <p:spTgt spid="926"/>
                                        </p:tgtEl>
                                        <p:attrNameLst>
                                          <p:attrName>ppt_y</p:attrName>
                                        </p:attrNameLst>
                                      </p:cBhvr>
                                      <p:tavLst>
                                        <p:tav tm="0">
                                          <p:val>
                                            <p:strVal val="#ppt_y"/>
                                          </p:val>
                                        </p:tav>
                                        <p:tav tm="100000">
                                          <p:val>
                                            <p:strVal val="#ppt_y+1"/>
                                          </p:val>
                                        </p:tav>
                                      </p:tavLst>
                                    </p:anim>
                                    <p:set>
                                      <p:cBhvr>
                                        <p:cTn id="13" dur="1" fill="hold">
                                          <p:stCondLst>
                                            <p:cond delay="500"/>
                                          </p:stCondLst>
                                        </p:cTn>
                                        <p:tgtEl>
                                          <p:spTgt spid="926"/>
                                        </p:tgtEl>
                                        <p:attrNameLst>
                                          <p:attrName>style.visibility</p:attrName>
                                        </p:attrNameLst>
                                      </p:cBhvr>
                                      <p:to>
                                        <p:strVal val="hidden"/>
                                      </p:to>
                                    </p:set>
                                  </p:childTnLst>
                                </p:cTn>
                              </p:par>
                              <p:par>
                                <p:cTn id="14" presetID="10" presetClass="entr" presetSubtype="0" fill="hold" nodeType="withEffect">
                                  <p:stCondLst>
                                    <p:cond delay="0"/>
                                  </p:stCondLst>
                                  <p:childTnLst>
                                    <p:set>
                                      <p:cBhvr>
                                        <p:cTn id="15" dur="1" fill="hold">
                                          <p:stCondLst>
                                            <p:cond delay="0"/>
                                          </p:stCondLst>
                                        </p:cTn>
                                        <p:tgtEl>
                                          <p:spTgt spid="927"/>
                                        </p:tgtEl>
                                        <p:attrNameLst>
                                          <p:attrName>style.visibility</p:attrName>
                                        </p:attrNameLst>
                                      </p:cBhvr>
                                      <p:to>
                                        <p:strVal val="visible"/>
                                      </p:to>
                                    </p:set>
                                    <p:animEffect transition="in" filter="fade">
                                      <p:cBhvr>
                                        <p:cTn id="16" dur="1000"/>
                                        <p:tgtEl>
                                          <p:spTgt spid="927"/>
                                        </p:tgtEl>
                                      </p:cBhvr>
                                    </p:animEffect>
                                  </p:childTnLst>
                                </p:cTn>
                              </p:par>
                            </p:childTnLst>
                          </p:cTn>
                        </p:par>
                        <p:par>
                          <p:cTn id="17" fill="hold">
                            <p:stCondLst>
                              <p:cond delay="2000"/>
                            </p:stCondLst>
                            <p:childTnLst>
                              <p:par>
                                <p:cTn id="18" presetID="2" presetClass="exit" presetSubtype="4" fill="hold" nodeType="afterEffect">
                                  <p:stCondLst>
                                    <p:cond delay="0"/>
                                  </p:stCondLst>
                                  <p:childTnLst>
                                    <p:anim calcmode="lin" valueType="num">
                                      <p:cBhvr additive="base">
                                        <p:cTn id="19" dur="500"/>
                                        <p:tgtEl>
                                          <p:spTgt spid="927"/>
                                        </p:tgtEl>
                                        <p:attrNameLst>
                                          <p:attrName>ppt_y</p:attrName>
                                        </p:attrNameLst>
                                      </p:cBhvr>
                                      <p:tavLst>
                                        <p:tav tm="0">
                                          <p:val>
                                            <p:strVal val="#ppt_y"/>
                                          </p:val>
                                        </p:tav>
                                        <p:tav tm="100000">
                                          <p:val>
                                            <p:strVal val="#ppt_y+1"/>
                                          </p:val>
                                        </p:tav>
                                      </p:tavLst>
                                    </p:anim>
                                    <p:set>
                                      <p:cBhvr>
                                        <p:cTn id="20" dur="1" fill="hold">
                                          <p:stCondLst>
                                            <p:cond delay="500"/>
                                          </p:stCondLst>
                                        </p:cTn>
                                        <p:tgtEl>
                                          <p:spTgt spid="927"/>
                                        </p:tgtEl>
                                        <p:attrNameLst>
                                          <p:attrName>style.visibility</p:attrName>
                                        </p:attrNameLst>
                                      </p:cBhvr>
                                      <p:to>
                                        <p:strVal val="hidden"/>
                                      </p:to>
                                    </p:set>
                                  </p:childTnLst>
                                </p:cTn>
                              </p:par>
                              <p:par>
                                <p:cTn id="21" presetID="10" presetClass="entr" presetSubtype="0" fill="hold" nodeType="withEffect">
                                  <p:stCondLst>
                                    <p:cond delay="0"/>
                                  </p:stCondLst>
                                  <p:childTnLst>
                                    <p:set>
                                      <p:cBhvr>
                                        <p:cTn id="22" dur="1" fill="hold">
                                          <p:stCondLst>
                                            <p:cond delay="0"/>
                                          </p:stCondLst>
                                        </p:cTn>
                                        <p:tgtEl>
                                          <p:spTgt spid="928"/>
                                        </p:tgtEl>
                                        <p:attrNameLst>
                                          <p:attrName>style.visibility</p:attrName>
                                        </p:attrNameLst>
                                      </p:cBhvr>
                                      <p:to>
                                        <p:strVal val="visible"/>
                                      </p:to>
                                    </p:set>
                                    <p:animEffect transition="in" filter="fade">
                                      <p:cBhvr>
                                        <p:cTn id="23" dur="1000"/>
                                        <p:tgtEl>
                                          <p:spTgt spid="928"/>
                                        </p:tgtEl>
                                      </p:cBhvr>
                                    </p:animEffect>
                                  </p:childTnLst>
                                </p:cTn>
                              </p:par>
                            </p:childTnLst>
                          </p:cTn>
                        </p:par>
                        <p:par>
                          <p:cTn id="24" fill="hold">
                            <p:stCondLst>
                              <p:cond delay="3000"/>
                            </p:stCondLst>
                            <p:childTnLst>
                              <p:par>
                                <p:cTn id="25" presetID="2" presetClass="exit" presetSubtype="4" fill="hold" nodeType="afterEffect">
                                  <p:stCondLst>
                                    <p:cond delay="0"/>
                                  </p:stCondLst>
                                  <p:childTnLst>
                                    <p:anim calcmode="lin" valueType="num">
                                      <p:cBhvr additive="base">
                                        <p:cTn id="26" dur="500"/>
                                        <p:tgtEl>
                                          <p:spTgt spid="928"/>
                                        </p:tgtEl>
                                        <p:attrNameLst>
                                          <p:attrName>ppt_y</p:attrName>
                                        </p:attrNameLst>
                                      </p:cBhvr>
                                      <p:tavLst>
                                        <p:tav tm="0">
                                          <p:val>
                                            <p:strVal val="#ppt_y"/>
                                          </p:val>
                                        </p:tav>
                                        <p:tav tm="100000">
                                          <p:val>
                                            <p:strVal val="#ppt_y+1"/>
                                          </p:val>
                                        </p:tav>
                                      </p:tavLst>
                                    </p:anim>
                                    <p:set>
                                      <p:cBhvr>
                                        <p:cTn id="27" dur="1" fill="hold">
                                          <p:stCondLst>
                                            <p:cond delay="500"/>
                                          </p:stCondLst>
                                        </p:cTn>
                                        <p:tgtEl>
                                          <p:spTgt spid="928"/>
                                        </p:tgtEl>
                                        <p:attrNameLst>
                                          <p:attrName>style.visibility</p:attrName>
                                        </p:attrNameLst>
                                      </p:cBhvr>
                                      <p:to>
                                        <p:strVal val="hidden"/>
                                      </p:to>
                                    </p:set>
                                  </p:childTnLst>
                                </p:cTn>
                              </p:par>
                              <p:par>
                                <p:cTn id="28" presetID="10" presetClass="entr" presetSubtype="0" fill="hold" nodeType="withEffect">
                                  <p:stCondLst>
                                    <p:cond delay="0"/>
                                  </p:stCondLst>
                                  <p:childTnLst>
                                    <p:set>
                                      <p:cBhvr>
                                        <p:cTn id="29" dur="1" fill="hold">
                                          <p:stCondLst>
                                            <p:cond delay="0"/>
                                          </p:stCondLst>
                                        </p:cTn>
                                        <p:tgtEl>
                                          <p:spTgt spid="929"/>
                                        </p:tgtEl>
                                        <p:attrNameLst>
                                          <p:attrName>style.visibility</p:attrName>
                                        </p:attrNameLst>
                                      </p:cBhvr>
                                      <p:to>
                                        <p:strVal val="visible"/>
                                      </p:to>
                                    </p:set>
                                    <p:animEffect transition="in" filter="fade">
                                      <p:cBhvr>
                                        <p:cTn id="30" dur="1000"/>
                                        <p:tgtEl>
                                          <p:spTgt spid="929"/>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1" fill="hold" display="0">
                  <p:stCondLst>
                    <p:cond delay="indefinite"/>
                  </p:stCondLst>
                  <p:endCondLst>
                    <p:cond evt="onStopAudio" delay="0">
                      <p:tgtEl>
                        <p:sldTgt/>
                      </p:tgtEl>
                    </p:cond>
                  </p:endCondLst>
                </p:cTn>
                <p:tgtEl>
                  <p:spTgt spid="2"/>
                </p:tgtEl>
              </p:cMediaNode>
            </p:audio>
          </p:childTnLst>
        </p:cTn>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938"/>
        <p:cNvGrpSpPr/>
        <p:nvPr/>
      </p:nvGrpSpPr>
      <p:grpSpPr>
        <a:xfrm>
          <a:off x="0" y="0"/>
          <a:ext cx="0" cy="0"/>
          <a:chOff x="0" y="0"/>
          <a:chExt cx="0" cy="0"/>
        </a:xfrm>
      </p:grpSpPr>
      <p:pic>
        <p:nvPicPr>
          <p:cNvPr id="939" name="Google Shape;939;p48"/>
          <p:cNvPicPr preferRelativeResize="0"/>
          <p:nvPr/>
        </p:nvPicPr>
        <p:blipFill rotWithShape="1">
          <a:blip r:embed="rId6">
            <a:alphaModFix/>
          </a:blip>
          <a:srcRect/>
          <a:stretch/>
        </p:blipFill>
        <p:spPr>
          <a:xfrm>
            <a:off x="-9832" y="-1"/>
            <a:ext cx="18297832" cy="10301499"/>
          </a:xfrm>
          <a:prstGeom prst="rect">
            <a:avLst/>
          </a:prstGeom>
          <a:noFill/>
          <a:ln>
            <a:noFill/>
          </a:ln>
        </p:spPr>
      </p:pic>
      <p:sp>
        <p:nvSpPr>
          <p:cNvPr id="940" name="Google Shape;940;p48"/>
          <p:cNvSpPr/>
          <p:nvPr/>
        </p:nvSpPr>
        <p:spPr>
          <a:xfrm rot="-681380">
            <a:off x="477047" y="298425"/>
            <a:ext cx="911867" cy="908551"/>
          </a:xfrm>
          <a:custGeom>
            <a:avLst/>
            <a:gdLst/>
            <a:ahLst/>
            <a:cxnLst/>
            <a:rect l="l" t="t" r="r" b="b"/>
            <a:pathLst>
              <a:path w="911867" h="908551" extrusionOk="0">
                <a:moveTo>
                  <a:pt x="0" y="0"/>
                </a:moveTo>
                <a:lnTo>
                  <a:pt x="911867" y="0"/>
                </a:lnTo>
                <a:lnTo>
                  <a:pt x="911867" y="908551"/>
                </a:lnTo>
                <a:lnTo>
                  <a:pt x="0" y="908551"/>
                </a:lnTo>
                <a:lnTo>
                  <a:pt x="0" y="0"/>
                </a:lnTo>
                <a:close/>
              </a:path>
            </a:pathLst>
          </a:custGeom>
          <a:blipFill rotWithShape="1">
            <a:blip r:embed="rId7">
              <a:alphaModFix/>
            </a:blip>
            <a:stretch>
              <a:fillRect/>
            </a:stretch>
          </a:blipFill>
          <a:ln>
            <a:noFill/>
          </a:ln>
        </p:spPr>
      </p:sp>
      <p:sp>
        <p:nvSpPr>
          <p:cNvPr id="941" name="Google Shape;941;p48"/>
          <p:cNvSpPr txBox="1"/>
          <p:nvPr/>
        </p:nvSpPr>
        <p:spPr>
          <a:xfrm>
            <a:off x="1649118" y="681717"/>
            <a:ext cx="6065765" cy="775149"/>
          </a:xfrm>
          <a:prstGeom prst="rect">
            <a:avLst/>
          </a:prstGeom>
          <a:noFill/>
          <a:ln>
            <a:noFill/>
          </a:ln>
        </p:spPr>
        <p:txBody>
          <a:bodyPr spcFirstLastPara="1" wrap="square" lIns="0" tIns="0" rIns="0" bIns="0" anchor="t" anchorCtr="0">
            <a:spAutoFit/>
          </a:bodyPr>
          <a:lstStyle/>
          <a:p>
            <a:pPr marL="0" marR="0" lvl="0" indent="0" algn="l" rtl="0">
              <a:lnSpc>
                <a:spcPct val="85997"/>
              </a:lnSpc>
              <a:spcBef>
                <a:spcPts val="0"/>
              </a:spcBef>
              <a:spcAft>
                <a:spcPts val="0"/>
              </a:spcAft>
              <a:buNone/>
            </a:pPr>
            <a:r>
              <a:rPr lang="en-US" sz="6399">
                <a:solidFill>
                  <a:srgbClr val="8F4251"/>
                </a:solidFill>
                <a:latin typeface="Suranna"/>
                <a:ea typeface="Suranna"/>
                <a:cs typeface="Suranna"/>
                <a:sym typeface="Suranna"/>
              </a:rPr>
              <a:t>Listen and chant.</a:t>
            </a:r>
            <a:endParaRPr/>
          </a:p>
        </p:txBody>
      </p:sp>
      <p:sp>
        <p:nvSpPr>
          <p:cNvPr id="942" name="Google Shape;942;p48"/>
          <p:cNvSpPr/>
          <p:nvPr/>
        </p:nvSpPr>
        <p:spPr>
          <a:xfrm>
            <a:off x="-1219200" y="9531342"/>
            <a:ext cx="4130992" cy="518252"/>
          </a:xfrm>
          <a:custGeom>
            <a:avLst/>
            <a:gdLst/>
            <a:ahLst/>
            <a:cxnLst/>
            <a:rect l="l" t="t" r="r" b="b"/>
            <a:pathLst>
              <a:path w="4130992" h="518252" extrusionOk="0">
                <a:moveTo>
                  <a:pt x="0" y="0"/>
                </a:moveTo>
                <a:lnTo>
                  <a:pt x="4130992" y="0"/>
                </a:lnTo>
                <a:lnTo>
                  <a:pt x="4130992" y="518251"/>
                </a:lnTo>
                <a:lnTo>
                  <a:pt x="0" y="518251"/>
                </a:lnTo>
                <a:lnTo>
                  <a:pt x="0" y="0"/>
                </a:lnTo>
                <a:close/>
              </a:path>
            </a:pathLst>
          </a:custGeom>
          <a:blipFill rotWithShape="1">
            <a:blip r:embed="rId8">
              <a:alphaModFix/>
            </a:blip>
            <a:stretch>
              <a:fillRect/>
            </a:stretch>
          </a:blipFill>
          <a:ln>
            <a:noFill/>
          </a:ln>
        </p:spPr>
      </p:sp>
      <p:sp>
        <p:nvSpPr>
          <p:cNvPr id="943" name="Google Shape;943;p48"/>
          <p:cNvSpPr/>
          <p:nvPr/>
        </p:nvSpPr>
        <p:spPr>
          <a:xfrm rot="1125223">
            <a:off x="2597030" y="9238527"/>
            <a:ext cx="1107484" cy="1103882"/>
          </a:xfrm>
          <a:custGeom>
            <a:avLst/>
            <a:gdLst/>
            <a:ahLst/>
            <a:cxnLst/>
            <a:rect l="l" t="t" r="r" b="b"/>
            <a:pathLst>
              <a:path w="1107484" h="1103882" extrusionOk="0">
                <a:moveTo>
                  <a:pt x="0" y="0"/>
                </a:moveTo>
                <a:lnTo>
                  <a:pt x="1107483" y="0"/>
                </a:lnTo>
                <a:lnTo>
                  <a:pt x="1107483" y="1103882"/>
                </a:lnTo>
                <a:lnTo>
                  <a:pt x="0" y="1103882"/>
                </a:lnTo>
                <a:lnTo>
                  <a:pt x="0" y="0"/>
                </a:lnTo>
                <a:close/>
              </a:path>
            </a:pathLst>
          </a:custGeom>
          <a:blipFill rotWithShape="1">
            <a:blip r:embed="rId9">
              <a:alphaModFix/>
            </a:blip>
            <a:stretch>
              <a:fillRect/>
            </a:stretch>
          </a:blipFill>
          <a:ln>
            <a:noFill/>
          </a:ln>
        </p:spPr>
      </p:sp>
      <p:pic>
        <p:nvPicPr>
          <p:cNvPr id="944" name="Google Shape;944;p48"/>
          <p:cNvPicPr preferRelativeResize="0"/>
          <p:nvPr/>
        </p:nvPicPr>
        <p:blipFill rotWithShape="1">
          <a:blip r:embed="rId10">
            <a:alphaModFix/>
          </a:blip>
          <a:srcRect/>
          <a:stretch/>
        </p:blipFill>
        <p:spPr>
          <a:xfrm>
            <a:off x="18583920" y="2364663"/>
            <a:ext cx="913448" cy="913448"/>
          </a:xfrm>
          <a:prstGeom prst="rect">
            <a:avLst/>
          </a:prstGeom>
          <a:noFill/>
          <a:ln>
            <a:noFill/>
          </a:ln>
        </p:spPr>
      </p:pic>
      <p:pic>
        <p:nvPicPr>
          <p:cNvPr id="945" name="Google Shape;945;p48"/>
          <p:cNvPicPr preferRelativeResize="0"/>
          <p:nvPr/>
        </p:nvPicPr>
        <p:blipFill rotWithShape="1">
          <a:blip r:embed="rId11">
            <a:alphaModFix/>
          </a:blip>
          <a:srcRect/>
          <a:stretch/>
        </p:blipFill>
        <p:spPr>
          <a:xfrm>
            <a:off x="2379468" y="1872500"/>
            <a:ext cx="13470131" cy="7059817"/>
          </a:xfrm>
          <a:prstGeom prst="rect">
            <a:avLst/>
          </a:prstGeom>
          <a:noFill/>
          <a:ln>
            <a:noFill/>
          </a:ln>
        </p:spPr>
      </p:pic>
      <p:sp>
        <p:nvSpPr>
          <p:cNvPr id="946" name="Google Shape;946;p48"/>
          <p:cNvSpPr/>
          <p:nvPr/>
        </p:nvSpPr>
        <p:spPr>
          <a:xfrm>
            <a:off x="6815418" y="2170115"/>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7" name="Google Shape;947;p48"/>
          <p:cNvSpPr/>
          <p:nvPr/>
        </p:nvSpPr>
        <p:spPr>
          <a:xfrm>
            <a:off x="5514216" y="344783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8" name="Google Shape;948;p48"/>
          <p:cNvSpPr/>
          <p:nvPr/>
        </p:nvSpPr>
        <p:spPr>
          <a:xfrm>
            <a:off x="8183114" y="500037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49" name="Google Shape;949;p48"/>
          <p:cNvSpPr/>
          <p:nvPr/>
        </p:nvSpPr>
        <p:spPr>
          <a:xfrm>
            <a:off x="11136346" y="6494571"/>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0" name="Google Shape;950;p48"/>
          <p:cNvSpPr/>
          <p:nvPr/>
        </p:nvSpPr>
        <p:spPr>
          <a:xfrm>
            <a:off x="6993608" y="6575718"/>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952" name="Google Shape;952;p48" descr="1607050659_288351"/>
          <p:cNvPicPr preferRelativeResize="0"/>
          <p:nvPr/>
        </p:nvPicPr>
        <p:blipFill rotWithShape="1">
          <a:blip r:embed="rId12">
            <a:alphaModFix/>
          </a:blip>
          <a:srcRect/>
          <a:stretch/>
        </p:blipFill>
        <p:spPr>
          <a:xfrm>
            <a:off x="1102566" y="1957510"/>
            <a:ext cx="1857053" cy="1857053"/>
          </a:xfrm>
          <a:prstGeom prst="rect">
            <a:avLst/>
          </a:prstGeom>
          <a:noFill/>
          <a:ln>
            <a:noFill/>
          </a:ln>
        </p:spPr>
      </p:pic>
      <p:pic>
        <p:nvPicPr>
          <p:cNvPr id="953" name="Google Shape;953;p48" descr="1607050659_288351"/>
          <p:cNvPicPr preferRelativeResize="0"/>
          <p:nvPr/>
        </p:nvPicPr>
        <p:blipFill rotWithShape="1">
          <a:blip r:embed="rId12">
            <a:alphaModFix/>
          </a:blip>
          <a:srcRect/>
          <a:stretch/>
        </p:blipFill>
        <p:spPr>
          <a:xfrm>
            <a:off x="1028075" y="3611534"/>
            <a:ext cx="1857053" cy="1857053"/>
          </a:xfrm>
          <a:prstGeom prst="rect">
            <a:avLst/>
          </a:prstGeom>
          <a:noFill/>
          <a:ln>
            <a:noFill/>
          </a:ln>
        </p:spPr>
      </p:pic>
      <p:pic>
        <p:nvPicPr>
          <p:cNvPr id="954" name="Google Shape;954;p48" descr="1607050659_288351"/>
          <p:cNvPicPr preferRelativeResize="0"/>
          <p:nvPr/>
        </p:nvPicPr>
        <p:blipFill rotWithShape="1">
          <a:blip r:embed="rId12">
            <a:alphaModFix/>
          </a:blip>
          <a:srcRect/>
          <a:stretch/>
        </p:blipFill>
        <p:spPr>
          <a:xfrm>
            <a:off x="1115284" y="5157057"/>
            <a:ext cx="1857053" cy="1857053"/>
          </a:xfrm>
          <a:prstGeom prst="rect">
            <a:avLst/>
          </a:prstGeom>
          <a:noFill/>
          <a:ln>
            <a:noFill/>
          </a:ln>
        </p:spPr>
      </p:pic>
      <p:pic>
        <p:nvPicPr>
          <p:cNvPr id="955" name="Google Shape;955;p48" descr="1607050659_288351"/>
          <p:cNvPicPr preferRelativeResize="0"/>
          <p:nvPr/>
        </p:nvPicPr>
        <p:blipFill rotWithShape="1">
          <a:blip r:embed="rId12">
            <a:alphaModFix/>
          </a:blip>
          <a:srcRect/>
          <a:stretch/>
        </p:blipFill>
        <p:spPr>
          <a:xfrm>
            <a:off x="1124197" y="6633921"/>
            <a:ext cx="1857053" cy="1857053"/>
          </a:xfrm>
          <a:prstGeom prst="rect">
            <a:avLst/>
          </a:prstGeom>
          <a:noFill/>
          <a:ln>
            <a:noFill/>
          </a:ln>
        </p:spPr>
      </p:pic>
      <p:sp>
        <p:nvSpPr>
          <p:cNvPr id="956" name="Google Shape;956;p48"/>
          <p:cNvSpPr/>
          <p:nvPr/>
        </p:nvSpPr>
        <p:spPr>
          <a:xfrm>
            <a:off x="2003832" y="2094256"/>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7" name="Google Shape;957;p48"/>
          <p:cNvSpPr/>
          <p:nvPr/>
        </p:nvSpPr>
        <p:spPr>
          <a:xfrm>
            <a:off x="2043811" y="3639779"/>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8" name="Google Shape;958;p48"/>
          <p:cNvSpPr/>
          <p:nvPr/>
        </p:nvSpPr>
        <p:spPr>
          <a:xfrm>
            <a:off x="1971852" y="5098420"/>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sp>
        <p:nvSpPr>
          <p:cNvPr id="959" name="Google Shape;959;p48"/>
          <p:cNvSpPr/>
          <p:nvPr/>
        </p:nvSpPr>
        <p:spPr>
          <a:xfrm>
            <a:off x="1989678" y="6575717"/>
            <a:ext cx="1787172" cy="2215991"/>
          </a:xfrm>
          <a:prstGeom prst="rect">
            <a:avLst/>
          </a:prstGeom>
          <a:noFill/>
          <a:ln>
            <a:noFill/>
          </a:ln>
        </p:spPr>
        <p:txBody>
          <a:bodyPr spcFirstLastPara="1" wrap="square" lIns="91425" tIns="45700" rIns="91425" bIns="45700" anchor="t" anchorCtr="0">
            <a:spAutoFit/>
          </a:bodyPr>
          <a:lstStyle/>
          <a:p>
            <a:pPr lvl="0" algn="ctr"/>
            <a:r>
              <a:rPr lang="en-US" sz="13800" dirty="0">
                <a:solidFill>
                  <a:srgbClr val="FF0000"/>
                </a:solidFill>
              </a:rPr>
              <a:t>ˈ</a:t>
            </a:r>
            <a:endParaRPr lang="en-US" sz="13800" b="1" dirty="0">
              <a:solidFill>
                <a:srgbClr val="FF0000"/>
              </a:solidFill>
            </a:endParaRPr>
          </a:p>
        </p:txBody>
      </p:sp>
      <p:pic>
        <p:nvPicPr>
          <p:cNvPr id="23" name="Picture 22">
            <a:extLst>
              <a:ext uri="{FF2B5EF4-FFF2-40B4-BE49-F238E27FC236}">
                <a16:creationId xmlns:a16="http://schemas.microsoft.com/office/drawing/2014/main" id="{6C52F966-F9D6-49E3-B60B-8EEEEC8DE032}"/>
              </a:ext>
            </a:extLst>
          </p:cNvPr>
          <p:cNvPicPr>
            <a:picLocks noChangeAspect="1"/>
          </p:cNvPicPr>
          <p:nvPr/>
        </p:nvPicPr>
        <p:blipFill>
          <a:blip r:embed="rId13"/>
          <a:stretch>
            <a:fillRect/>
          </a:stretch>
        </p:blipFill>
        <p:spPr>
          <a:xfrm>
            <a:off x="11927577" y="908802"/>
            <a:ext cx="5963901" cy="3972945"/>
          </a:xfrm>
          <a:prstGeom prst="ellipse">
            <a:avLst/>
          </a:prstGeom>
          <a:ln>
            <a:noFill/>
          </a:ln>
          <a:effectLst>
            <a:softEdge rad="112500"/>
          </a:effectLst>
        </p:spPr>
      </p:pic>
      <p:pic>
        <p:nvPicPr>
          <p:cNvPr id="24" name="Track 50">
            <a:hlinkClick r:id="" action="ppaction://media"/>
            <a:extLst>
              <a:ext uri="{FF2B5EF4-FFF2-40B4-BE49-F238E27FC236}">
                <a16:creationId xmlns:a16="http://schemas.microsoft.com/office/drawing/2014/main" id="{26D33301-4840-4EB5-BE03-6627E24D6263}"/>
              </a:ext>
            </a:extLst>
          </p:cNvPr>
          <p:cNvPicPr>
            <a:picLocks noChangeAspect="1"/>
          </p:cNvPicPr>
          <p:nvPr>
            <a:audioFile r:link="rId2"/>
            <p:extLst>
              <p:ext uri="{DAA4B4D4-6D71-4841-9C94-3DE7FCFB9230}">
                <p14:media xmlns:p14="http://schemas.microsoft.com/office/powerpoint/2010/main" r:embed="rId3">
                  <p14:trim st="35225"/>
                </p14:media>
              </p:ext>
            </p:extLst>
          </p:nvPr>
        </p:nvPicPr>
        <p:blipFill>
          <a:blip r:embed="rId14"/>
          <a:stretch>
            <a:fillRect/>
          </a:stretch>
        </p:blipFill>
        <p:spPr>
          <a:xfrm>
            <a:off x="8322306" y="550486"/>
            <a:ext cx="1037609" cy="1037609"/>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4"/>
                                        </p:tgtEl>
                                      </p:cBhvr>
                                    </p:cmd>
                                  </p:childTnLst>
                                </p:cTn>
                              </p:par>
                            </p:childTnLst>
                          </p:cTn>
                        </p:par>
                      </p:childTnLst>
                    </p:cTn>
                  </p:par>
                  <p:par>
                    <p:cTn id="7" fill="hold">
                      <p:stCondLst>
                        <p:cond delay="indefinite"/>
                      </p:stCondLst>
                      <p:childTnLst>
                        <p:par>
                          <p:cTn id="8" fill="hold">
                            <p:stCondLst>
                              <p:cond delay="0"/>
                            </p:stCondLst>
                            <p:childTnLst>
                              <p:par>
                                <p:cTn id="9" presetID="10" presetClass="entr" presetSubtype="0" fill="hold" nodeType="clickEffect">
                                  <p:stCondLst>
                                    <p:cond delay="0"/>
                                  </p:stCondLst>
                                  <p:childTnLst>
                                    <p:set>
                                      <p:cBhvr>
                                        <p:cTn id="10" dur="1" fill="hold">
                                          <p:stCondLst>
                                            <p:cond delay="0"/>
                                          </p:stCondLst>
                                        </p:cTn>
                                        <p:tgtEl>
                                          <p:spTgt spid="944"/>
                                        </p:tgtEl>
                                        <p:attrNameLst>
                                          <p:attrName>style.visibility</p:attrName>
                                        </p:attrNameLst>
                                      </p:cBhvr>
                                      <p:to>
                                        <p:strVal val="visible"/>
                                      </p:to>
                                    </p:set>
                                    <p:animEffect transition="in" filter="fade">
                                      <p:cBhvr>
                                        <p:cTn id="11" dur="5000"/>
                                        <p:tgtEl>
                                          <p:spTgt spid="944"/>
                                        </p:tgtEl>
                                      </p:cBhvr>
                                    </p:animEffect>
                                  </p:childTnLst>
                                </p:cTn>
                              </p:par>
                              <p:par>
                                <p:cTn id="12" presetID="10" presetClass="entr" presetSubtype="0" fill="hold" nodeType="withEffect">
                                  <p:stCondLst>
                                    <p:cond delay="0"/>
                                  </p:stCondLst>
                                  <p:childTnLst>
                                    <p:set>
                                      <p:cBhvr>
                                        <p:cTn id="13" dur="1" fill="hold">
                                          <p:stCondLst>
                                            <p:cond delay="0"/>
                                          </p:stCondLst>
                                        </p:cTn>
                                        <p:tgtEl>
                                          <p:spTgt spid="952"/>
                                        </p:tgtEl>
                                        <p:attrNameLst>
                                          <p:attrName>style.visibility</p:attrName>
                                        </p:attrNameLst>
                                      </p:cBhvr>
                                      <p:to>
                                        <p:strVal val="visible"/>
                                      </p:to>
                                    </p:set>
                                    <p:animEffect transition="in" filter="fade">
                                      <p:cBhvr>
                                        <p:cTn id="14" dur="1000"/>
                                        <p:tgtEl>
                                          <p:spTgt spid="952"/>
                                        </p:tgtEl>
                                      </p:cBhvr>
                                    </p:animEffect>
                                  </p:childTnLst>
                                </p:cTn>
                              </p:par>
                            </p:childTnLst>
                          </p:cTn>
                        </p:par>
                        <p:par>
                          <p:cTn id="15" fill="hold">
                            <p:stCondLst>
                              <p:cond delay="5000"/>
                            </p:stCondLst>
                            <p:childTnLst>
                              <p:par>
                                <p:cTn id="16" presetID="2" presetClass="exit" presetSubtype="4" fill="hold" nodeType="afterEffect">
                                  <p:stCondLst>
                                    <p:cond delay="0"/>
                                  </p:stCondLst>
                                  <p:childTnLst>
                                    <p:anim calcmode="lin" valueType="num">
                                      <p:cBhvr additive="base">
                                        <p:cTn id="17" dur="500"/>
                                        <p:tgtEl>
                                          <p:spTgt spid="952"/>
                                        </p:tgtEl>
                                        <p:attrNameLst>
                                          <p:attrName>ppt_y</p:attrName>
                                        </p:attrNameLst>
                                      </p:cBhvr>
                                      <p:tavLst>
                                        <p:tav tm="0">
                                          <p:val>
                                            <p:strVal val="#ppt_y"/>
                                          </p:val>
                                        </p:tav>
                                        <p:tav tm="100000">
                                          <p:val>
                                            <p:strVal val="#ppt_y+1"/>
                                          </p:val>
                                        </p:tav>
                                      </p:tavLst>
                                    </p:anim>
                                    <p:set>
                                      <p:cBhvr>
                                        <p:cTn id="18" dur="1" fill="hold">
                                          <p:stCondLst>
                                            <p:cond delay="500"/>
                                          </p:stCondLst>
                                        </p:cTn>
                                        <p:tgtEl>
                                          <p:spTgt spid="952"/>
                                        </p:tgtEl>
                                        <p:attrNameLst>
                                          <p:attrName>style.visibility</p:attrName>
                                        </p:attrNameLst>
                                      </p:cBhvr>
                                      <p:to>
                                        <p:strVal val="hidden"/>
                                      </p:to>
                                    </p:set>
                                  </p:childTnLst>
                                </p:cTn>
                              </p:par>
                              <p:par>
                                <p:cTn id="19" presetID="10" presetClass="entr" presetSubtype="0" fill="hold" nodeType="withEffect">
                                  <p:stCondLst>
                                    <p:cond delay="0"/>
                                  </p:stCondLst>
                                  <p:childTnLst>
                                    <p:set>
                                      <p:cBhvr>
                                        <p:cTn id="20" dur="1" fill="hold">
                                          <p:stCondLst>
                                            <p:cond delay="0"/>
                                          </p:stCondLst>
                                        </p:cTn>
                                        <p:tgtEl>
                                          <p:spTgt spid="953"/>
                                        </p:tgtEl>
                                        <p:attrNameLst>
                                          <p:attrName>style.visibility</p:attrName>
                                        </p:attrNameLst>
                                      </p:cBhvr>
                                      <p:to>
                                        <p:strVal val="visible"/>
                                      </p:to>
                                    </p:set>
                                    <p:animEffect transition="in" filter="fade">
                                      <p:cBhvr>
                                        <p:cTn id="21" dur="1000"/>
                                        <p:tgtEl>
                                          <p:spTgt spid="953"/>
                                        </p:tgtEl>
                                      </p:cBhvr>
                                    </p:animEffect>
                                  </p:childTnLst>
                                </p:cTn>
                              </p:par>
                            </p:childTnLst>
                          </p:cTn>
                        </p:par>
                        <p:par>
                          <p:cTn id="22" fill="hold">
                            <p:stCondLst>
                              <p:cond delay="6000"/>
                            </p:stCondLst>
                            <p:childTnLst>
                              <p:par>
                                <p:cTn id="23" presetID="2" presetClass="exit" presetSubtype="4" fill="hold" nodeType="afterEffect">
                                  <p:stCondLst>
                                    <p:cond delay="0"/>
                                  </p:stCondLst>
                                  <p:childTnLst>
                                    <p:anim calcmode="lin" valueType="num">
                                      <p:cBhvr additive="base">
                                        <p:cTn id="24" dur="500"/>
                                        <p:tgtEl>
                                          <p:spTgt spid="953"/>
                                        </p:tgtEl>
                                        <p:attrNameLst>
                                          <p:attrName>ppt_y</p:attrName>
                                        </p:attrNameLst>
                                      </p:cBhvr>
                                      <p:tavLst>
                                        <p:tav tm="0">
                                          <p:val>
                                            <p:strVal val="#ppt_y"/>
                                          </p:val>
                                        </p:tav>
                                        <p:tav tm="100000">
                                          <p:val>
                                            <p:strVal val="#ppt_y+1"/>
                                          </p:val>
                                        </p:tav>
                                      </p:tavLst>
                                    </p:anim>
                                    <p:set>
                                      <p:cBhvr>
                                        <p:cTn id="25" dur="1" fill="hold">
                                          <p:stCondLst>
                                            <p:cond delay="500"/>
                                          </p:stCondLst>
                                        </p:cTn>
                                        <p:tgtEl>
                                          <p:spTgt spid="953"/>
                                        </p:tgtEl>
                                        <p:attrNameLst>
                                          <p:attrName>style.visibility</p:attrName>
                                        </p:attrNameLst>
                                      </p:cBhvr>
                                      <p:to>
                                        <p:strVal val="hidden"/>
                                      </p:to>
                                    </p:set>
                                  </p:childTnLst>
                                </p:cTn>
                              </p:par>
                              <p:par>
                                <p:cTn id="26" presetID="10" presetClass="entr" presetSubtype="0" fill="hold" nodeType="withEffect">
                                  <p:stCondLst>
                                    <p:cond delay="0"/>
                                  </p:stCondLst>
                                  <p:childTnLst>
                                    <p:set>
                                      <p:cBhvr>
                                        <p:cTn id="27" dur="1" fill="hold">
                                          <p:stCondLst>
                                            <p:cond delay="0"/>
                                          </p:stCondLst>
                                        </p:cTn>
                                        <p:tgtEl>
                                          <p:spTgt spid="954"/>
                                        </p:tgtEl>
                                        <p:attrNameLst>
                                          <p:attrName>style.visibility</p:attrName>
                                        </p:attrNameLst>
                                      </p:cBhvr>
                                      <p:to>
                                        <p:strVal val="visible"/>
                                      </p:to>
                                    </p:set>
                                    <p:animEffect transition="in" filter="fade">
                                      <p:cBhvr>
                                        <p:cTn id="28" dur="1000"/>
                                        <p:tgtEl>
                                          <p:spTgt spid="954"/>
                                        </p:tgtEl>
                                      </p:cBhvr>
                                    </p:animEffect>
                                  </p:childTnLst>
                                </p:cTn>
                              </p:par>
                            </p:childTnLst>
                          </p:cTn>
                        </p:par>
                        <p:par>
                          <p:cTn id="29" fill="hold">
                            <p:stCondLst>
                              <p:cond delay="7000"/>
                            </p:stCondLst>
                            <p:childTnLst>
                              <p:par>
                                <p:cTn id="30" presetID="2" presetClass="exit" presetSubtype="4" fill="hold" nodeType="afterEffect">
                                  <p:stCondLst>
                                    <p:cond delay="0"/>
                                  </p:stCondLst>
                                  <p:childTnLst>
                                    <p:anim calcmode="lin" valueType="num">
                                      <p:cBhvr additive="base">
                                        <p:cTn id="31" dur="500"/>
                                        <p:tgtEl>
                                          <p:spTgt spid="954"/>
                                        </p:tgtEl>
                                        <p:attrNameLst>
                                          <p:attrName>ppt_y</p:attrName>
                                        </p:attrNameLst>
                                      </p:cBhvr>
                                      <p:tavLst>
                                        <p:tav tm="0">
                                          <p:val>
                                            <p:strVal val="#ppt_y"/>
                                          </p:val>
                                        </p:tav>
                                        <p:tav tm="100000">
                                          <p:val>
                                            <p:strVal val="#ppt_y+1"/>
                                          </p:val>
                                        </p:tav>
                                      </p:tavLst>
                                    </p:anim>
                                    <p:set>
                                      <p:cBhvr>
                                        <p:cTn id="32" dur="1" fill="hold">
                                          <p:stCondLst>
                                            <p:cond delay="500"/>
                                          </p:stCondLst>
                                        </p:cTn>
                                        <p:tgtEl>
                                          <p:spTgt spid="954"/>
                                        </p:tgtEl>
                                        <p:attrNameLst>
                                          <p:attrName>style.visibility</p:attrName>
                                        </p:attrNameLst>
                                      </p:cBhvr>
                                      <p:to>
                                        <p:strVal val="hidden"/>
                                      </p:to>
                                    </p:set>
                                  </p:childTnLst>
                                </p:cTn>
                              </p:par>
                              <p:par>
                                <p:cTn id="33" presetID="10" presetClass="entr" presetSubtype="0" fill="hold" nodeType="withEffect">
                                  <p:stCondLst>
                                    <p:cond delay="0"/>
                                  </p:stCondLst>
                                  <p:childTnLst>
                                    <p:set>
                                      <p:cBhvr>
                                        <p:cTn id="34" dur="1" fill="hold">
                                          <p:stCondLst>
                                            <p:cond delay="0"/>
                                          </p:stCondLst>
                                        </p:cTn>
                                        <p:tgtEl>
                                          <p:spTgt spid="955"/>
                                        </p:tgtEl>
                                        <p:attrNameLst>
                                          <p:attrName>style.visibility</p:attrName>
                                        </p:attrNameLst>
                                      </p:cBhvr>
                                      <p:to>
                                        <p:strVal val="visible"/>
                                      </p:to>
                                    </p:set>
                                    <p:animEffect transition="in" filter="fade">
                                      <p:cBhvr>
                                        <p:cTn id="35" dur="1000"/>
                                        <p:tgtEl>
                                          <p:spTgt spid="955"/>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vol="80000">
                <p:cTn id="36" fill="hold" display="0">
                  <p:stCondLst>
                    <p:cond delay="indefinite"/>
                  </p:stCondLst>
                  <p:endCondLst>
                    <p:cond evt="onStopAudio" delay="0">
                      <p:tgtEl>
                        <p:sldTgt/>
                      </p:tgtEl>
                    </p:cond>
                  </p:endCondLst>
                </p:cTn>
                <p:tgtEl>
                  <p:spTgt spid="24"/>
                </p:tgtEl>
              </p:cMediaNode>
            </p:audio>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963"/>
        <p:cNvGrpSpPr/>
        <p:nvPr/>
      </p:nvGrpSpPr>
      <p:grpSpPr>
        <a:xfrm>
          <a:off x="0" y="0"/>
          <a:ext cx="0" cy="0"/>
          <a:chOff x="0" y="0"/>
          <a:chExt cx="0" cy="0"/>
        </a:xfrm>
      </p:grpSpPr>
      <p:pic>
        <p:nvPicPr>
          <p:cNvPr id="964" name="Google Shape;964;p49"/>
          <p:cNvPicPr preferRelativeResize="0"/>
          <p:nvPr/>
        </p:nvPicPr>
        <p:blipFill rotWithShape="1">
          <a:blip r:embed="rId4">
            <a:alphaModFix/>
          </a:blip>
          <a:srcRect/>
          <a:stretch/>
        </p:blipFill>
        <p:spPr>
          <a:xfrm>
            <a:off x="-76200" y="0"/>
            <a:ext cx="18364200" cy="10274299"/>
          </a:xfrm>
          <a:prstGeom prst="rect">
            <a:avLst/>
          </a:prstGeom>
          <a:noFill/>
          <a:ln>
            <a:noFill/>
          </a:ln>
        </p:spPr>
      </p:pic>
      <p:sp>
        <p:nvSpPr>
          <p:cNvPr id="965" name="Google Shape;965;p49"/>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5">
              <a:alphaModFix/>
            </a:blip>
            <a:stretch>
              <a:fillRect/>
            </a:stretch>
          </a:blipFill>
          <a:ln>
            <a:noFill/>
          </a:ln>
        </p:spPr>
      </p:sp>
      <p:sp>
        <p:nvSpPr>
          <p:cNvPr id="966" name="Google Shape;966;p49"/>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6">
              <a:alphaModFix/>
            </a:blip>
            <a:stretch>
              <a:fillRect/>
            </a:stretch>
          </a:blipFill>
          <a:ln>
            <a:noFill/>
          </a:ln>
        </p:spPr>
      </p:sp>
      <p:sp>
        <p:nvSpPr>
          <p:cNvPr id="967" name="Google Shape;967;p49"/>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7">
              <a:alphaModFix/>
            </a:blip>
            <a:stretch>
              <a:fillRect/>
            </a:stretch>
          </a:blipFill>
          <a:ln>
            <a:noFill/>
          </a:ln>
        </p:spPr>
      </p:sp>
      <p:pic>
        <p:nvPicPr>
          <p:cNvPr id="968" name="Google Shape;968;p49"/>
          <p:cNvPicPr preferRelativeResize="0"/>
          <p:nvPr/>
        </p:nvPicPr>
        <p:blipFill rotWithShape="1">
          <a:blip r:embed="rId8">
            <a:alphaModFix/>
          </a:blip>
          <a:srcRect/>
          <a:stretch/>
        </p:blipFill>
        <p:spPr>
          <a:xfrm>
            <a:off x="12070416" y="2703791"/>
            <a:ext cx="7469461" cy="7583209"/>
          </a:xfrm>
          <a:prstGeom prst="rect">
            <a:avLst/>
          </a:prstGeom>
          <a:noFill/>
          <a:ln>
            <a:noFill/>
          </a:ln>
        </p:spPr>
      </p:pic>
      <p:sp>
        <p:nvSpPr>
          <p:cNvPr id="969" name="Google Shape;969;p49"/>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9">
              <a:alphaModFix/>
            </a:blip>
            <a:stretch>
              <a:fillRect/>
            </a:stretch>
          </a:blipFill>
          <a:ln>
            <a:noFill/>
          </a:ln>
        </p:spPr>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973"/>
        <p:cNvGrpSpPr/>
        <p:nvPr/>
      </p:nvGrpSpPr>
      <p:grpSpPr>
        <a:xfrm>
          <a:off x="0" y="0"/>
          <a:ext cx="0" cy="0"/>
          <a:chOff x="0" y="0"/>
          <a:chExt cx="0" cy="0"/>
        </a:xfrm>
      </p:grpSpPr>
      <p:pic>
        <p:nvPicPr>
          <p:cNvPr id="974" name="Google Shape;974;p50"/>
          <p:cNvPicPr preferRelativeResize="0"/>
          <p:nvPr/>
        </p:nvPicPr>
        <p:blipFill rotWithShape="1">
          <a:blip r:embed="rId4">
            <a:alphaModFix/>
          </a:blip>
          <a:srcRect/>
          <a:stretch/>
        </p:blipFill>
        <p:spPr>
          <a:xfrm>
            <a:off x="-9832" y="-1"/>
            <a:ext cx="18297832" cy="10301499"/>
          </a:xfrm>
          <a:prstGeom prst="rect">
            <a:avLst/>
          </a:prstGeom>
          <a:noFill/>
          <a:ln>
            <a:noFill/>
          </a:ln>
        </p:spPr>
      </p:pic>
      <p:sp>
        <p:nvSpPr>
          <p:cNvPr id="975" name="Google Shape;975;p50"/>
          <p:cNvSpPr/>
          <p:nvPr/>
        </p:nvSpPr>
        <p:spPr>
          <a:xfrm rot="-4103712" flipH="1">
            <a:off x="12530297" y="-641373"/>
            <a:ext cx="6254972" cy="4792872"/>
          </a:xfrm>
          <a:custGeom>
            <a:avLst/>
            <a:gdLst/>
            <a:ahLst/>
            <a:cxnLst/>
            <a:rect l="l" t="t" r="r" b="b"/>
            <a:pathLst>
              <a:path w="6254972" h="4792872" extrusionOk="0">
                <a:moveTo>
                  <a:pt x="0" y="4792872"/>
                </a:moveTo>
                <a:lnTo>
                  <a:pt x="6254972" y="4792872"/>
                </a:lnTo>
                <a:lnTo>
                  <a:pt x="6254972" y="0"/>
                </a:lnTo>
                <a:lnTo>
                  <a:pt x="0" y="0"/>
                </a:lnTo>
                <a:lnTo>
                  <a:pt x="0" y="4792872"/>
                </a:lnTo>
                <a:close/>
              </a:path>
            </a:pathLst>
          </a:custGeom>
          <a:blipFill rotWithShape="1">
            <a:blip r:embed="rId5">
              <a:alphaModFix/>
            </a:blip>
            <a:stretch>
              <a:fillRect/>
            </a:stretch>
          </a:blipFill>
          <a:ln>
            <a:noFill/>
          </a:ln>
        </p:spPr>
      </p:sp>
      <p:sp>
        <p:nvSpPr>
          <p:cNvPr id="976" name="Google Shape;976;p50"/>
          <p:cNvSpPr/>
          <p:nvPr/>
        </p:nvSpPr>
        <p:spPr>
          <a:xfrm>
            <a:off x="-381000" y="114300"/>
            <a:ext cx="4289625" cy="3479323"/>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977" name="Google Shape;977;p50"/>
          <p:cNvSpPr/>
          <p:nvPr/>
        </p:nvSpPr>
        <p:spPr>
          <a:xfrm rot="249044">
            <a:off x="-1962914" y="6361420"/>
            <a:ext cx="6460618" cy="4950448"/>
          </a:xfrm>
          <a:custGeom>
            <a:avLst/>
            <a:gdLst/>
            <a:ahLst/>
            <a:cxnLst/>
            <a:rect l="l" t="t" r="r" b="b"/>
            <a:pathLst>
              <a:path w="6460618" h="4950448" extrusionOk="0">
                <a:moveTo>
                  <a:pt x="0" y="0"/>
                </a:moveTo>
                <a:lnTo>
                  <a:pt x="6460618" y="0"/>
                </a:lnTo>
                <a:lnTo>
                  <a:pt x="6460618" y="4950449"/>
                </a:lnTo>
                <a:lnTo>
                  <a:pt x="0" y="4950449"/>
                </a:lnTo>
                <a:lnTo>
                  <a:pt x="0" y="0"/>
                </a:lnTo>
                <a:close/>
              </a:path>
            </a:pathLst>
          </a:custGeom>
          <a:blipFill rotWithShape="1">
            <a:blip r:embed="rId5">
              <a:alphaModFix/>
            </a:blip>
            <a:stretch>
              <a:fillRect/>
            </a:stretch>
          </a:blipFill>
          <a:ln>
            <a:noFill/>
          </a:ln>
        </p:spPr>
      </p:sp>
      <p:sp>
        <p:nvSpPr>
          <p:cNvPr id="978" name="Google Shape;978;p50"/>
          <p:cNvSpPr/>
          <p:nvPr/>
        </p:nvSpPr>
        <p:spPr>
          <a:xfrm>
            <a:off x="15555057" y="7601753"/>
            <a:ext cx="1993369" cy="1896270"/>
          </a:xfrm>
          <a:custGeom>
            <a:avLst/>
            <a:gdLst/>
            <a:ahLst/>
            <a:cxnLst/>
            <a:rect l="l" t="t" r="r" b="b"/>
            <a:pathLst>
              <a:path w="1993369" h="1896270" extrusionOk="0">
                <a:moveTo>
                  <a:pt x="0" y="0"/>
                </a:moveTo>
                <a:lnTo>
                  <a:pt x="1993368" y="0"/>
                </a:lnTo>
                <a:lnTo>
                  <a:pt x="1993368" y="1896270"/>
                </a:lnTo>
                <a:lnTo>
                  <a:pt x="0" y="1896270"/>
                </a:lnTo>
                <a:lnTo>
                  <a:pt x="0" y="0"/>
                </a:lnTo>
                <a:close/>
              </a:path>
            </a:pathLst>
          </a:custGeom>
          <a:blipFill rotWithShape="1">
            <a:blip r:embed="rId6">
              <a:alphaModFix/>
            </a:blip>
            <a:stretch>
              <a:fillRect/>
            </a:stretch>
          </a:blipFill>
          <a:ln>
            <a:noFill/>
          </a:ln>
        </p:spPr>
      </p:sp>
      <p:sp>
        <p:nvSpPr>
          <p:cNvPr id="979" name="Google Shape;979;p50"/>
          <p:cNvSpPr txBox="1"/>
          <p:nvPr/>
        </p:nvSpPr>
        <p:spPr>
          <a:xfrm>
            <a:off x="1411671" y="2681920"/>
            <a:ext cx="14824515" cy="4111125"/>
          </a:xfrm>
          <a:prstGeom prst="rect">
            <a:avLst/>
          </a:prstGeom>
          <a:noFill/>
          <a:ln>
            <a:noFill/>
          </a:ln>
        </p:spPr>
        <p:txBody>
          <a:bodyPr spcFirstLastPara="1" wrap="square" lIns="0" tIns="0" rIns="0" bIns="0" anchor="t" anchorCtr="0">
            <a:spAutoFit/>
          </a:bodyPr>
          <a:lstStyle/>
          <a:p>
            <a:pPr marL="0" marR="0" lvl="0" indent="0" algn="ctr" rtl="0">
              <a:lnSpc>
                <a:spcPct val="96594"/>
              </a:lnSpc>
              <a:spcBef>
                <a:spcPts val="0"/>
              </a:spcBef>
              <a:spcAft>
                <a:spcPts val="0"/>
              </a:spcAft>
              <a:buNone/>
            </a:pPr>
            <a:r>
              <a:rPr lang="en-US" sz="13800" dirty="0">
                <a:solidFill>
                  <a:srgbClr val="002060"/>
                </a:solidFill>
                <a:latin typeface="Arial"/>
                <a:ea typeface="Arial"/>
                <a:cs typeface="Arial"/>
                <a:sym typeface="Arial"/>
              </a:rPr>
              <a:t>05</a:t>
            </a:r>
            <a:endParaRPr dirty="0"/>
          </a:p>
          <a:p>
            <a:pPr marL="0" marR="0" lvl="0" indent="0" algn="ctr" rtl="0">
              <a:lnSpc>
                <a:spcPct val="140006"/>
              </a:lnSpc>
              <a:spcBef>
                <a:spcPts val="0"/>
              </a:spcBef>
              <a:spcAft>
                <a:spcPts val="0"/>
              </a:spcAft>
              <a:buNone/>
            </a:pPr>
            <a:r>
              <a:rPr lang="en-US" sz="9521" dirty="0">
                <a:solidFill>
                  <a:srgbClr val="974806"/>
                </a:solidFill>
                <a:latin typeface="Arial"/>
                <a:ea typeface="Arial"/>
                <a:cs typeface="Arial"/>
                <a:sym typeface="Arial"/>
              </a:rPr>
              <a:t>Fun corner and </a:t>
            </a:r>
            <a:r>
              <a:rPr lang="en-US" sz="9521" dirty="0">
                <a:solidFill>
                  <a:srgbClr val="974806"/>
                </a:solidFill>
              </a:rPr>
              <a:t>W</a:t>
            </a:r>
            <a:r>
              <a:rPr lang="en-US" sz="9521" dirty="0">
                <a:solidFill>
                  <a:srgbClr val="974806"/>
                </a:solidFill>
                <a:latin typeface="Arial"/>
                <a:ea typeface="Arial"/>
                <a:cs typeface="Arial"/>
                <a:sym typeface="Arial"/>
              </a:rPr>
              <a:t>rap-up</a:t>
            </a:r>
            <a:endParaRPr dirty="0"/>
          </a:p>
        </p:txBody>
      </p:sp>
      <p:grpSp>
        <p:nvGrpSpPr>
          <p:cNvPr id="980" name="Google Shape;980;p50"/>
          <p:cNvGrpSpPr/>
          <p:nvPr/>
        </p:nvGrpSpPr>
        <p:grpSpPr>
          <a:xfrm>
            <a:off x="5092683" y="6486687"/>
            <a:ext cx="8102634" cy="2187188"/>
            <a:chOff x="795563" y="3102991"/>
            <a:chExt cx="16463737" cy="4387127"/>
          </a:xfrm>
        </p:grpSpPr>
        <p:grpSp>
          <p:nvGrpSpPr>
            <p:cNvPr id="981" name="Google Shape;981;p50"/>
            <p:cNvGrpSpPr/>
            <p:nvPr/>
          </p:nvGrpSpPr>
          <p:grpSpPr>
            <a:xfrm>
              <a:off x="3032463" y="3517805"/>
              <a:ext cx="3972313" cy="3972313"/>
              <a:chOff x="0" y="0"/>
              <a:chExt cx="812800" cy="812800"/>
            </a:xfrm>
          </p:grpSpPr>
          <p:sp>
            <p:nvSpPr>
              <p:cNvPr id="982" name="Google Shape;982;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B6B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3" name="Google Shape;983;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4" name="Google Shape;984;p50"/>
            <p:cNvGrpSpPr/>
            <p:nvPr/>
          </p:nvGrpSpPr>
          <p:grpSpPr>
            <a:xfrm>
              <a:off x="795563" y="3102991"/>
              <a:ext cx="16463737" cy="4387127"/>
              <a:chOff x="795563" y="3102991"/>
              <a:chExt cx="16463737" cy="4387127"/>
            </a:xfrm>
          </p:grpSpPr>
          <p:grpSp>
            <p:nvGrpSpPr>
              <p:cNvPr id="985" name="Google Shape;985;p50"/>
              <p:cNvGrpSpPr/>
              <p:nvPr/>
            </p:nvGrpSpPr>
            <p:grpSpPr>
              <a:xfrm>
                <a:off x="795563" y="3102991"/>
                <a:ext cx="3972313" cy="3972313"/>
                <a:chOff x="0" y="0"/>
                <a:chExt cx="812800" cy="812800"/>
              </a:xfrm>
            </p:grpSpPr>
            <p:sp>
              <p:nvSpPr>
                <p:cNvPr id="986" name="Google Shape;986;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C2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7" name="Google Shape;987;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88" name="Google Shape;988;p50"/>
              <p:cNvGrpSpPr/>
              <p:nvPr/>
            </p:nvGrpSpPr>
            <p:grpSpPr>
              <a:xfrm>
                <a:off x="5633779" y="3102991"/>
                <a:ext cx="3972313" cy="3972313"/>
                <a:chOff x="0" y="0"/>
                <a:chExt cx="812800" cy="812800"/>
              </a:xfrm>
            </p:grpSpPr>
            <p:sp>
              <p:nvSpPr>
                <p:cNvPr id="989" name="Google Shape;989;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FA5A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0" name="Google Shape;990;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1" name="Google Shape;991;p50"/>
              <p:cNvGrpSpPr/>
              <p:nvPr/>
            </p:nvGrpSpPr>
            <p:grpSpPr>
              <a:xfrm>
                <a:off x="8162212" y="3517805"/>
                <a:ext cx="3972313" cy="3972313"/>
                <a:chOff x="0" y="0"/>
                <a:chExt cx="812800" cy="812800"/>
              </a:xfrm>
            </p:grpSpPr>
            <p:sp>
              <p:nvSpPr>
                <p:cNvPr id="992" name="Google Shape;992;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F89FA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3" name="Google Shape;993;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4" name="Google Shape;994;p50"/>
              <p:cNvGrpSpPr/>
              <p:nvPr/>
            </p:nvGrpSpPr>
            <p:grpSpPr>
              <a:xfrm>
                <a:off x="10763528" y="3102991"/>
                <a:ext cx="3972313" cy="3972313"/>
                <a:chOff x="0" y="0"/>
                <a:chExt cx="812800" cy="812800"/>
              </a:xfrm>
            </p:grpSpPr>
            <p:sp>
              <p:nvSpPr>
                <p:cNvPr id="995" name="Google Shape;995;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EB939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6" name="Google Shape;996;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997" name="Google Shape;997;p50"/>
              <p:cNvGrpSpPr/>
              <p:nvPr/>
            </p:nvGrpSpPr>
            <p:grpSpPr>
              <a:xfrm>
                <a:off x="13286987" y="3517805"/>
                <a:ext cx="3972313" cy="3972313"/>
                <a:chOff x="0" y="0"/>
                <a:chExt cx="812800" cy="812800"/>
              </a:xfrm>
            </p:grpSpPr>
            <p:sp>
              <p:nvSpPr>
                <p:cNvPr id="998" name="Google Shape;998;p50"/>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DD8A9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9" name="Google Shape;999;p50"/>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00" name="Google Shape;1000;p50"/>
              <p:cNvSpPr/>
              <p:nvPr/>
            </p:nvSpPr>
            <p:spPr>
              <a:xfrm>
                <a:off x="1513449" y="4317356"/>
                <a:ext cx="7315200" cy="492113"/>
              </a:xfrm>
              <a:custGeom>
                <a:avLst/>
                <a:gdLst/>
                <a:ahLst/>
                <a:cxnLst/>
                <a:rect l="l" t="t" r="r" b="b"/>
                <a:pathLst>
                  <a:path w="7315200" h="492113" extrusionOk="0">
                    <a:moveTo>
                      <a:pt x="0" y="0"/>
                    </a:moveTo>
                    <a:lnTo>
                      <a:pt x="7315200" y="0"/>
                    </a:lnTo>
                    <a:lnTo>
                      <a:pt x="7315200" y="492114"/>
                    </a:lnTo>
                    <a:lnTo>
                      <a:pt x="0" y="492114"/>
                    </a:lnTo>
                    <a:lnTo>
                      <a:pt x="0" y="0"/>
                    </a:lnTo>
                    <a:close/>
                  </a:path>
                </a:pathLst>
              </a:custGeom>
              <a:blipFill rotWithShape="1">
                <a:blip r:embed="rId7">
                  <a:alphaModFix/>
                </a:blip>
                <a:stretch>
                  <a:fillRect/>
                </a:stretch>
              </a:blipFill>
              <a:ln>
                <a:noFill/>
              </a:ln>
            </p:spPr>
          </p:sp>
          <p:sp>
            <p:nvSpPr>
              <p:cNvPr id="1001" name="Google Shape;1001;p50"/>
              <p:cNvSpPr/>
              <p:nvPr/>
            </p:nvSpPr>
            <p:spPr>
              <a:xfrm>
                <a:off x="11607403" y="4563413"/>
                <a:ext cx="5333813" cy="492113"/>
              </a:xfrm>
              <a:custGeom>
                <a:avLst/>
                <a:gdLst/>
                <a:ahLst/>
                <a:cxnLst/>
                <a:rect l="l" t="t" r="r" b="b"/>
                <a:pathLst>
                  <a:path w="5333813" h="492113" extrusionOk="0">
                    <a:moveTo>
                      <a:pt x="0" y="0"/>
                    </a:moveTo>
                    <a:lnTo>
                      <a:pt x="5333813" y="0"/>
                    </a:lnTo>
                    <a:lnTo>
                      <a:pt x="5333813" y="492114"/>
                    </a:lnTo>
                    <a:lnTo>
                      <a:pt x="0" y="492114"/>
                    </a:lnTo>
                    <a:lnTo>
                      <a:pt x="0" y="0"/>
                    </a:lnTo>
                    <a:close/>
                  </a:path>
                </a:pathLst>
              </a:custGeom>
              <a:blipFill rotWithShape="1">
                <a:blip r:embed="rId7">
                  <a:alphaModFix/>
                </a:blip>
                <a:stretch>
                  <a:fillRect r="-37145"/>
                </a:stretch>
              </a:blipFill>
              <a:ln>
                <a:noFill/>
              </a:ln>
            </p:spPr>
          </p:sp>
          <p:sp>
            <p:nvSpPr>
              <p:cNvPr id="1002" name="Google Shape;1002;p50"/>
              <p:cNvSpPr/>
              <p:nvPr/>
            </p:nvSpPr>
            <p:spPr>
              <a:xfrm>
                <a:off x="1226018"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sp>
            <p:nvSpPr>
              <p:cNvPr id="1003" name="Google Shape;1003;p50"/>
              <p:cNvSpPr/>
              <p:nvPr/>
            </p:nvSpPr>
            <p:spPr>
              <a:xfrm>
                <a:off x="9027432" y="5369852"/>
                <a:ext cx="7315200" cy="1143000"/>
              </a:xfrm>
              <a:custGeom>
                <a:avLst/>
                <a:gdLst/>
                <a:ahLst/>
                <a:cxnLst/>
                <a:rect l="l" t="t" r="r" b="b"/>
                <a:pathLst>
                  <a:path w="7315200" h="1143000" extrusionOk="0">
                    <a:moveTo>
                      <a:pt x="0" y="0"/>
                    </a:moveTo>
                    <a:lnTo>
                      <a:pt x="7315200" y="0"/>
                    </a:lnTo>
                    <a:lnTo>
                      <a:pt x="7315200" y="1143000"/>
                    </a:lnTo>
                    <a:lnTo>
                      <a:pt x="0" y="1143000"/>
                    </a:lnTo>
                    <a:lnTo>
                      <a:pt x="0" y="0"/>
                    </a:lnTo>
                    <a:close/>
                  </a:path>
                </a:pathLst>
              </a:custGeom>
              <a:blipFill rotWithShape="1">
                <a:blip r:embed="rId8">
                  <a:alphaModFix/>
                </a:blip>
                <a:stretch>
                  <a:fillRect/>
                </a:stretch>
              </a:blipFill>
              <a:ln>
                <a:noFill/>
              </a:ln>
            </p:spPr>
          </p:sp>
        </p:grpSp>
      </p:grpSp>
    </p:spTree>
    <p:custDataLst>
      <p:tags r:id="rId1"/>
    </p:custData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1008"/>
        <p:cNvGrpSpPr/>
        <p:nvPr/>
      </p:nvGrpSpPr>
      <p:grpSpPr>
        <a:xfrm>
          <a:off x="0" y="0"/>
          <a:ext cx="0" cy="0"/>
          <a:chOff x="0" y="0"/>
          <a:chExt cx="0" cy="0"/>
        </a:xfrm>
      </p:grpSpPr>
      <p:sp>
        <p:nvSpPr>
          <p:cNvPr id="1009" name="Google Shape;1009;p51"/>
          <p:cNvSpPr/>
          <p:nvPr/>
        </p:nvSpPr>
        <p:spPr>
          <a:xfrm rot="-10472278">
            <a:off x="-3293027" y="2735819"/>
            <a:ext cx="7978708" cy="7849054"/>
          </a:xfrm>
          <a:custGeom>
            <a:avLst/>
            <a:gdLst/>
            <a:ahLst/>
            <a:cxnLst/>
            <a:rect l="l" t="t" r="r" b="b"/>
            <a:pathLst>
              <a:path w="7978708" h="7849054" extrusionOk="0">
                <a:moveTo>
                  <a:pt x="0" y="0"/>
                </a:moveTo>
                <a:lnTo>
                  <a:pt x="7978708" y="0"/>
                </a:lnTo>
                <a:lnTo>
                  <a:pt x="7978708" y="7849054"/>
                </a:lnTo>
                <a:lnTo>
                  <a:pt x="0" y="7849054"/>
                </a:lnTo>
                <a:lnTo>
                  <a:pt x="0" y="0"/>
                </a:lnTo>
                <a:close/>
              </a:path>
            </a:pathLst>
          </a:custGeom>
          <a:blipFill rotWithShape="1">
            <a:blip r:embed="rId6">
              <a:alphaModFix/>
            </a:blip>
            <a:stretch>
              <a:fillRect/>
            </a:stretch>
          </a:blipFill>
          <a:ln>
            <a:noFill/>
          </a:ln>
        </p:spPr>
      </p:sp>
      <p:sp>
        <p:nvSpPr>
          <p:cNvPr id="1010" name="Google Shape;1010;p51"/>
          <p:cNvSpPr/>
          <p:nvPr/>
        </p:nvSpPr>
        <p:spPr>
          <a:xfrm rot="-426114">
            <a:off x="13416220" y="-851409"/>
            <a:ext cx="6819840" cy="6709017"/>
          </a:xfrm>
          <a:custGeom>
            <a:avLst/>
            <a:gdLst/>
            <a:ahLst/>
            <a:cxnLst/>
            <a:rect l="l" t="t" r="r" b="b"/>
            <a:pathLst>
              <a:path w="6819840" h="6709017" extrusionOk="0">
                <a:moveTo>
                  <a:pt x="0" y="0"/>
                </a:moveTo>
                <a:lnTo>
                  <a:pt x="6819840" y="0"/>
                </a:lnTo>
                <a:lnTo>
                  <a:pt x="6819840" y="6709017"/>
                </a:lnTo>
                <a:lnTo>
                  <a:pt x="0" y="6709017"/>
                </a:lnTo>
                <a:lnTo>
                  <a:pt x="0" y="0"/>
                </a:lnTo>
                <a:close/>
              </a:path>
            </a:pathLst>
          </a:custGeom>
          <a:blipFill rotWithShape="1">
            <a:blip r:embed="rId6">
              <a:alphaModFix/>
            </a:blip>
            <a:stretch>
              <a:fillRect/>
            </a:stretch>
          </a:blipFill>
          <a:ln>
            <a:noFill/>
          </a:ln>
        </p:spPr>
      </p:sp>
      <p:sp>
        <p:nvSpPr>
          <p:cNvPr id="1011" name="Google Shape;1011;p51"/>
          <p:cNvSpPr/>
          <p:nvPr/>
        </p:nvSpPr>
        <p:spPr>
          <a:xfrm>
            <a:off x="358628" y="1033765"/>
            <a:ext cx="1340144" cy="1340144"/>
          </a:xfrm>
          <a:custGeom>
            <a:avLst/>
            <a:gdLst/>
            <a:ahLst/>
            <a:cxnLst/>
            <a:rect l="l" t="t" r="r" b="b"/>
            <a:pathLst>
              <a:path w="1340144" h="1340144" extrusionOk="0">
                <a:moveTo>
                  <a:pt x="0" y="0"/>
                </a:moveTo>
                <a:lnTo>
                  <a:pt x="1340144" y="0"/>
                </a:lnTo>
                <a:lnTo>
                  <a:pt x="1340144" y="1340143"/>
                </a:lnTo>
                <a:lnTo>
                  <a:pt x="0" y="1340143"/>
                </a:lnTo>
                <a:lnTo>
                  <a:pt x="0" y="0"/>
                </a:lnTo>
                <a:close/>
              </a:path>
            </a:pathLst>
          </a:custGeom>
          <a:blipFill rotWithShape="1">
            <a:blip r:embed="rId7">
              <a:alphaModFix/>
            </a:blip>
            <a:stretch>
              <a:fillRect/>
            </a:stretch>
          </a:blipFill>
          <a:ln>
            <a:noFill/>
          </a:ln>
        </p:spPr>
      </p:sp>
      <p:sp>
        <p:nvSpPr>
          <p:cNvPr id="1012" name="Google Shape;1012;p51"/>
          <p:cNvSpPr txBox="1"/>
          <p:nvPr/>
        </p:nvSpPr>
        <p:spPr>
          <a:xfrm>
            <a:off x="2566565" y="1069740"/>
            <a:ext cx="10751242" cy="947952"/>
          </a:xfrm>
          <a:prstGeom prst="rect">
            <a:avLst/>
          </a:prstGeom>
          <a:noFill/>
          <a:ln>
            <a:noFill/>
          </a:ln>
        </p:spPr>
        <p:txBody>
          <a:bodyPr spcFirstLastPara="1" wrap="square" lIns="0" tIns="0" rIns="0" bIns="0" anchor="t" anchorCtr="0">
            <a:spAutoFit/>
          </a:bodyPr>
          <a:lstStyle/>
          <a:p>
            <a:pPr marL="0" marR="0" lvl="0" indent="0" algn="ctr" rtl="0">
              <a:lnSpc>
                <a:spcPct val="70363"/>
              </a:lnSpc>
              <a:spcBef>
                <a:spcPts val="0"/>
              </a:spcBef>
              <a:spcAft>
                <a:spcPts val="0"/>
              </a:spcAft>
              <a:buNone/>
            </a:pPr>
            <a:r>
              <a:rPr lang="en-US" sz="8000" dirty="0">
                <a:solidFill>
                  <a:srgbClr val="8F4251"/>
                </a:solidFill>
                <a:latin typeface="Corbel"/>
                <a:ea typeface="Corbel"/>
                <a:cs typeface="Corbel"/>
                <a:sym typeface="Corbel"/>
              </a:rPr>
              <a:t>Game:</a:t>
            </a:r>
            <a:r>
              <a:rPr lang="en-US" sz="7200" dirty="0">
                <a:solidFill>
                  <a:srgbClr val="8F4251"/>
                </a:solidFill>
                <a:latin typeface="Corbel"/>
                <a:ea typeface="Corbel"/>
                <a:cs typeface="Corbel"/>
                <a:sym typeface="Corbel"/>
              </a:rPr>
              <a:t> </a:t>
            </a:r>
            <a:r>
              <a:rPr lang="en-US" sz="8800" dirty="0">
                <a:solidFill>
                  <a:srgbClr val="8F4251"/>
                </a:solidFill>
                <a:latin typeface="Arial"/>
                <a:ea typeface="Arial"/>
                <a:cs typeface="Arial"/>
                <a:sym typeface="Arial"/>
              </a:rPr>
              <a:t>Musical Cards</a:t>
            </a:r>
            <a:endParaRPr sz="7200" dirty="0">
              <a:solidFill>
                <a:srgbClr val="8F4251"/>
              </a:solidFill>
              <a:latin typeface="Arial"/>
              <a:ea typeface="Arial"/>
              <a:cs typeface="Arial"/>
              <a:sym typeface="Arial"/>
            </a:endParaRPr>
          </a:p>
        </p:txBody>
      </p:sp>
      <p:grpSp>
        <p:nvGrpSpPr>
          <p:cNvPr id="1013" name="Google Shape;1013;p51"/>
          <p:cNvGrpSpPr/>
          <p:nvPr/>
        </p:nvGrpSpPr>
        <p:grpSpPr>
          <a:xfrm>
            <a:off x="139403" y="2373907"/>
            <a:ext cx="4901725" cy="4724343"/>
            <a:chOff x="0" y="0"/>
            <a:chExt cx="812800" cy="812800"/>
          </a:xfrm>
        </p:grpSpPr>
        <p:sp>
          <p:nvSpPr>
            <p:cNvPr id="1014" name="Google Shape;1014;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5" name="Google Shape;1015;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6" name="Google Shape;1016;p51"/>
          <p:cNvGrpSpPr/>
          <p:nvPr/>
        </p:nvGrpSpPr>
        <p:grpSpPr>
          <a:xfrm>
            <a:off x="4581592" y="5180971"/>
            <a:ext cx="4901725" cy="4724343"/>
            <a:chOff x="0" y="0"/>
            <a:chExt cx="812800" cy="812800"/>
          </a:xfrm>
        </p:grpSpPr>
        <p:sp>
          <p:nvSpPr>
            <p:cNvPr id="1017" name="Google Shape;1017;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19" name="Google Shape;1019;p51"/>
          <p:cNvGrpSpPr/>
          <p:nvPr/>
        </p:nvGrpSpPr>
        <p:grpSpPr>
          <a:xfrm>
            <a:off x="8829005" y="2149839"/>
            <a:ext cx="4901725" cy="4724343"/>
            <a:chOff x="0" y="0"/>
            <a:chExt cx="812800" cy="812800"/>
          </a:xfrm>
        </p:grpSpPr>
        <p:sp>
          <p:nvSpPr>
            <p:cNvPr id="1020" name="Google Shape;1020;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grpSp>
        <p:nvGrpSpPr>
          <p:cNvPr id="1022" name="Google Shape;1022;p51"/>
          <p:cNvGrpSpPr/>
          <p:nvPr/>
        </p:nvGrpSpPr>
        <p:grpSpPr>
          <a:xfrm>
            <a:off x="12811658" y="5247168"/>
            <a:ext cx="4901725" cy="4724343"/>
            <a:chOff x="0" y="0"/>
            <a:chExt cx="812800" cy="812800"/>
          </a:xfrm>
        </p:grpSpPr>
        <p:sp>
          <p:nvSpPr>
            <p:cNvPr id="1023" name="Google Shape;1023;p51"/>
            <p:cNvSpPr/>
            <p:nvPr/>
          </p:nvSpPr>
          <p:spPr>
            <a:xfrm>
              <a:off x="0" y="0"/>
              <a:ext cx="812800" cy="812800"/>
            </a:xfrm>
            <a:custGeom>
              <a:avLst/>
              <a:gdLst/>
              <a:ahLst/>
              <a:cxnLst/>
              <a:rect l="l" t="t" r="r" b="b"/>
              <a:pathLst>
                <a:path w="812800" h="812800" extrusionOk="0">
                  <a:moveTo>
                    <a:pt x="406400" y="0"/>
                  </a:moveTo>
                  <a:cubicBezTo>
                    <a:pt x="181951" y="0"/>
                    <a:pt x="0" y="181951"/>
                    <a:pt x="0" y="406400"/>
                  </a:cubicBezTo>
                  <a:cubicBezTo>
                    <a:pt x="0" y="630849"/>
                    <a:pt x="181951" y="812800"/>
                    <a:pt x="406400" y="812800"/>
                  </a:cubicBezTo>
                  <a:cubicBezTo>
                    <a:pt x="630849" y="812800"/>
                    <a:pt x="812800" y="630849"/>
                    <a:pt x="812800" y="406400"/>
                  </a:cubicBezTo>
                  <a:cubicBezTo>
                    <a:pt x="812800" y="181951"/>
                    <a:pt x="630849" y="0"/>
                    <a:pt x="406400" y="0"/>
                  </a:cubicBezTo>
                  <a:close/>
                </a:path>
              </a:pathLst>
            </a:custGeom>
            <a:solidFill>
              <a:srgbClr val="8F425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51"/>
            <p:cNvSpPr txBox="1"/>
            <p:nvPr/>
          </p:nvSpPr>
          <p:spPr>
            <a:xfrm>
              <a:off x="76200" y="38100"/>
              <a:ext cx="660400" cy="698500"/>
            </a:xfrm>
            <a:prstGeom prst="rect">
              <a:avLst/>
            </a:prstGeom>
            <a:noFill/>
            <a:ln>
              <a:noFill/>
            </a:ln>
          </p:spPr>
          <p:txBody>
            <a:bodyPr spcFirstLastPara="1" wrap="square" lIns="50800" tIns="50800" rIns="50800" bIns="50800" anchor="ctr" anchorCtr="0">
              <a:noAutofit/>
            </a:bodyPr>
            <a:lstStyle/>
            <a:p>
              <a:pPr marL="0" marR="0" lvl="0" indent="0" algn="ctr" rtl="0">
                <a:lnSpc>
                  <a:spcPct val="147722"/>
                </a:lnSpc>
                <a:spcBef>
                  <a:spcPts val="0"/>
                </a:spcBef>
                <a:spcAft>
                  <a:spcPts val="0"/>
                </a:spcAft>
                <a:buNone/>
              </a:pPr>
              <a:endParaRPr sz="1800">
                <a:solidFill>
                  <a:schemeClr val="dk1"/>
                </a:solidFill>
                <a:latin typeface="Calibri"/>
                <a:ea typeface="Calibri"/>
                <a:cs typeface="Calibri"/>
                <a:sym typeface="Calibri"/>
              </a:endParaRPr>
            </a:p>
          </p:txBody>
        </p:sp>
      </p:grpSp>
      <p:sp>
        <p:nvSpPr>
          <p:cNvPr id="1025" name="Google Shape;1025;p51"/>
          <p:cNvSpPr/>
          <p:nvPr/>
        </p:nvSpPr>
        <p:spPr>
          <a:xfrm>
            <a:off x="502429" y="2649061"/>
            <a:ext cx="4175674" cy="4174036"/>
          </a:xfrm>
          <a:custGeom>
            <a:avLst/>
            <a:gdLst/>
            <a:ahLst/>
            <a:cxnLst/>
            <a:rect l="l" t="t" r="r" b="b"/>
            <a:pathLst>
              <a:path w="4840763" h="4840763" extrusionOk="0">
                <a:moveTo>
                  <a:pt x="0" y="0"/>
                </a:moveTo>
                <a:lnTo>
                  <a:pt x="4840763" y="0"/>
                </a:lnTo>
                <a:lnTo>
                  <a:pt x="4840763" y="4840763"/>
                </a:lnTo>
                <a:lnTo>
                  <a:pt x="0" y="4840763"/>
                </a:lnTo>
                <a:lnTo>
                  <a:pt x="0" y="0"/>
                </a:lnTo>
                <a:close/>
              </a:path>
            </a:pathLst>
          </a:custGeom>
          <a:blipFill rotWithShape="1">
            <a:blip r:embed="rId8">
              <a:alphaModFix/>
            </a:blip>
            <a:stretch>
              <a:fillRect/>
            </a:stretch>
          </a:blipFill>
          <a:ln>
            <a:noFill/>
          </a:ln>
        </p:spPr>
      </p:sp>
      <p:sp>
        <p:nvSpPr>
          <p:cNvPr id="1026" name="Google Shape;1026;p51"/>
          <p:cNvSpPr/>
          <p:nvPr/>
        </p:nvSpPr>
        <p:spPr>
          <a:xfrm>
            <a:off x="4990492" y="5515360"/>
            <a:ext cx="4114800" cy="4114800"/>
          </a:xfrm>
          <a:custGeom>
            <a:avLst/>
            <a:gdLst/>
            <a:ahLst/>
            <a:cxnLst/>
            <a:rect l="l" t="t" r="r" b="b"/>
            <a:pathLst>
              <a:path w="4114800" h="4114800" extrusionOk="0">
                <a:moveTo>
                  <a:pt x="0" y="0"/>
                </a:moveTo>
                <a:lnTo>
                  <a:pt x="4114800" y="0"/>
                </a:lnTo>
                <a:lnTo>
                  <a:pt x="4114800" y="4114800"/>
                </a:lnTo>
                <a:lnTo>
                  <a:pt x="0" y="4114800"/>
                </a:lnTo>
                <a:lnTo>
                  <a:pt x="0" y="0"/>
                </a:lnTo>
                <a:close/>
              </a:path>
            </a:pathLst>
          </a:custGeom>
          <a:blipFill rotWithShape="1">
            <a:blip r:embed="rId9">
              <a:alphaModFix/>
            </a:blip>
            <a:stretch>
              <a:fillRect/>
            </a:stretch>
          </a:blipFill>
          <a:ln>
            <a:noFill/>
          </a:ln>
        </p:spPr>
      </p:sp>
      <p:sp>
        <p:nvSpPr>
          <p:cNvPr id="1027" name="Google Shape;1027;p51"/>
          <p:cNvSpPr/>
          <p:nvPr/>
        </p:nvSpPr>
        <p:spPr>
          <a:xfrm>
            <a:off x="9664412" y="2487411"/>
            <a:ext cx="3160926" cy="4100023"/>
          </a:xfrm>
          <a:custGeom>
            <a:avLst/>
            <a:gdLst/>
            <a:ahLst/>
            <a:cxnLst/>
            <a:rect l="l" t="t" r="r" b="b"/>
            <a:pathLst>
              <a:path w="3137535" h="4114800" extrusionOk="0">
                <a:moveTo>
                  <a:pt x="0" y="0"/>
                </a:moveTo>
                <a:lnTo>
                  <a:pt x="3137535" y="0"/>
                </a:lnTo>
                <a:lnTo>
                  <a:pt x="3137535" y="4114800"/>
                </a:lnTo>
                <a:lnTo>
                  <a:pt x="0" y="4114800"/>
                </a:lnTo>
                <a:lnTo>
                  <a:pt x="0" y="0"/>
                </a:lnTo>
                <a:close/>
              </a:path>
            </a:pathLst>
          </a:custGeom>
          <a:blipFill rotWithShape="1">
            <a:blip r:embed="rId10">
              <a:alphaModFix/>
            </a:blip>
            <a:stretch>
              <a:fillRect/>
            </a:stretch>
          </a:blipFill>
          <a:ln>
            <a:noFill/>
          </a:ln>
        </p:spPr>
      </p:sp>
      <p:sp>
        <p:nvSpPr>
          <p:cNvPr id="1028" name="Google Shape;1028;p51"/>
          <p:cNvSpPr/>
          <p:nvPr/>
        </p:nvSpPr>
        <p:spPr>
          <a:xfrm>
            <a:off x="13181170" y="5560450"/>
            <a:ext cx="4403322" cy="4100023"/>
          </a:xfrm>
          <a:custGeom>
            <a:avLst/>
            <a:gdLst/>
            <a:ahLst/>
            <a:cxnLst/>
            <a:rect l="l" t="t" r="r" b="b"/>
            <a:pathLst>
              <a:path w="4727079" h="4490725" extrusionOk="0">
                <a:moveTo>
                  <a:pt x="0" y="0"/>
                </a:moveTo>
                <a:lnTo>
                  <a:pt x="4727080" y="0"/>
                </a:lnTo>
                <a:lnTo>
                  <a:pt x="4727080" y="4490725"/>
                </a:lnTo>
                <a:lnTo>
                  <a:pt x="0" y="4490725"/>
                </a:lnTo>
                <a:lnTo>
                  <a:pt x="0" y="0"/>
                </a:lnTo>
                <a:close/>
              </a:path>
            </a:pathLst>
          </a:custGeom>
          <a:blipFill rotWithShape="1">
            <a:blip r:embed="rId11">
              <a:alphaModFix/>
            </a:blip>
            <a:stretch>
              <a:fillRect/>
            </a:stretch>
          </a:blipFill>
          <a:ln>
            <a:noFill/>
          </a:ln>
        </p:spPr>
      </p:sp>
      <p:pic>
        <p:nvPicPr>
          <p:cNvPr id="27" name="Track 50">
            <a:hlinkClick r:id="" action="ppaction://media"/>
            <a:extLst>
              <a:ext uri="{FF2B5EF4-FFF2-40B4-BE49-F238E27FC236}">
                <a16:creationId xmlns:a16="http://schemas.microsoft.com/office/drawing/2014/main" id="{833F1EAF-FA45-461D-8BA2-4912AFE7A7EF}"/>
              </a:ext>
            </a:extLst>
          </p:cNvPr>
          <p:cNvPicPr>
            <a:picLocks noChangeAspect="1"/>
          </p:cNvPicPr>
          <p:nvPr>
            <a:audioFile r:link="rId2"/>
            <p:extLst>
              <p:ext uri="{DAA4B4D4-6D71-4841-9C94-3DE7FCFB9230}">
                <p14:media xmlns:p14="http://schemas.microsoft.com/office/powerpoint/2010/main" r:embed="rId3">
                  <p14:trim st="9185" end="44245.5312"/>
                </p14:media>
              </p:ext>
            </p:extLst>
          </p:nvPr>
        </p:nvPicPr>
        <p:blipFill>
          <a:blip r:embed="rId12"/>
          <a:stretch>
            <a:fillRect/>
          </a:stretch>
        </p:blipFill>
        <p:spPr>
          <a:xfrm>
            <a:off x="6014710" y="5196484"/>
            <a:ext cx="609600" cy="609600"/>
          </a:xfrm>
          <a:prstGeom prst="rect">
            <a:avLst/>
          </a:prstGeom>
        </p:spPr>
      </p:pic>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27"/>
                </p:tgtEl>
              </p:cMediaNode>
            </p:audio>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rgbClr val="F4E4D8"/>
        </a:solidFill>
        <a:effectLst/>
      </p:bgPr>
    </p:bg>
    <p:spTree>
      <p:nvGrpSpPr>
        <p:cNvPr id="1" name="Shape 1036"/>
        <p:cNvGrpSpPr/>
        <p:nvPr/>
      </p:nvGrpSpPr>
      <p:grpSpPr>
        <a:xfrm>
          <a:off x="0" y="0"/>
          <a:ext cx="0" cy="0"/>
          <a:chOff x="0" y="0"/>
          <a:chExt cx="0" cy="0"/>
        </a:xfrm>
      </p:grpSpPr>
      <p:sp>
        <p:nvSpPr>
          <p:cNvPr id="1037" name="Google Shape;1037;p52"/>
          <p:cNvSpPr/>
          <p:nvPr/>
        </p:nvSpPr>
        <p:spPr>
          <a:xfrm>
            <a:off x="1371600" y="9334500"/>
            <a:ext cx="6120353" cy="767826"/>
          </a:xfrm>
          <a:custGeom>
            <a:avLst/>
            <a:gdLst/>
            <a:ahLst/>
            <a:cxnLst/>
            <a:rect l="l" t="t" r="r" b="b"/>
            <a:pathLst>
              <a:path w="6120353" h="767826" extrusionOk="0">
                <a:moveTo>
                  <a:pt x="0" y="0"/>
                </a:moveTo>
                <a:lnTo>
                  <a:pt x="6120352" y="0"/>
                </a:lnTo>
                <a:lnTo>
                  <a:pt x="6120352" y="767826"/>
                </a:lnTo>
                <a:lnTo>
                  <a:pt x="0" y="767826"/>
                </a:lnTo>
                <a:lnTo>
                  <a:pt x="0" y="0"/>
                </a:lnTo>
                <a:close/>
              </a:path>
            </a:pathLst>
          </a:custGeom>
          <a:blipFill rotWithShape="1">
            <a:blip r:embed="rId4">
              <a:alphaModFix/>
            </a:blip>
            <a:stretch>
              <a:fillRect/>
            </a:stretch>
          </a:blipFill>
          <a:ln>
            <a:noFill/>
          </a:ln>
        </p:spPr>
      </p:sp>
      <p:sp>
        <p:nvSpPr>
          <p:cNvPr id="1038" name="Google Shape;1038;p52"/>
          <p:cNvSpPr/>
          <p:nvPr/>
        </p:nvSpPr>
        <p:spPr>
          <a:xfrm>
            <a:off x="16154400" y="-419100"/>
            <a:ext cx="3385477" cy="3135088"/>
          </a:xfrm>
          <a:custGeom>
            <a:avLst/>
            <a:gdLst/>
            <a:ahLst/>
            <a:cxnLst/>
            <a:rect l="l" t="t" r="r" b="b"/>
            <a:pathLst>
              <a:path w="2230736" h="2593879" extrusionOk="0">
                <a:moveTo>
                  <a:pt x="0" y="0"/>
                </a:moveTo>
                <a:lnTo>
                  <a:pt x="2230736" y="0"/>
                </a:lnTo>
                <a:lnTo>
                  <a:pt x="2230736" y="2593879"/>
                </a:lnTo>
                <a:lnTo>
                  <a:pt x="0" y="2593879"/>
                </a:lnTo>
                <a:lnTo>
                  <a:pt x="0" y="0"/>
                </a:lnTo>
                <a:close/>
              </a:path>
            </a:pathLst>
          </a:custGeom>
          <a:blipFill rotWithShape="1">
            <a:blip r:embed="rId5">
              <a:alphaModFix/>
            </a:blip>
            <a:stretch>
              <a:fillRect/>
            </a:stretch>
          </a:blipFill>
          <a:ln>
            <a:noFill/>
          </a:ln>
        </p:spPr>
      </p:sp>
      <p:sp>
        <p:nvSpPr>
          <p:cNvPr id="1039" name="Google Shape;1039;p52"/>
          <p:cNvSpPr/>
          <p:nvPr/>
        </p:nvSpPr>
        <p:spPr>
          <a:xfrm>
            <a:off x="-1524000" y="7734300"/>
            <a:ext cx="4114800" cy="3572842"/>
          </a:xfrm>
          <a:custGeom>
            <a:avLst/>
            <a:gdLst/>
            <a:ahLst/>
            <a:cxnLst/>
            <a:rect l="l" t="t" r="r" b="b"/>
            <a:pathLst>
              <a:path w="740825" h="704739" extrusionOk="0">
                <a:moveTo>
                  <a:pt x="0" y="0"/>
                </a:moveTo>
                <a:lnTo>
                  <a:pt x="740825" y="0"/>
                </a:lnTo>
                <a:lnTo>
                  <a:pt x="740825" y="704739"/>
                </a:lnTo>
                <a:lnTo>
                  <a:pt x="0" y="704739"/>
                </a:lnTo>
                <a:lnTo>
                  <a:pt x="0" y="0"/>
                </a:lnTo>
                <a:close/>
              </a:path>
            </a:pathLst>
          </a:custGeom>
          <a:blipFill rotWithShape="1">
            <a:blip r:embed="rId6">
              <a:alphaModFix/>
            </a:blip>
            <a:stretch>
              <a:fillRect/>
            </a:stretch>
          </a:blipFill>
          <a:ln>
            <a:noFill/>
          </a:ln>
        </p:spPr>
      </p:sp>
      <p:pic>
        <p:nvPicPr>
          <p:cNvPr id="1040" name="Google Shape;1040;p52"/>
          <p:cNvPicPr preferRelativeResize="0"/>
          <p:nvPr/>
        </p:nvPicPr>
        <p:blipFill rotWithShape="1">
          <a:blip r:embed="rId7">
            <a:alphaModFix/>
          </a:blip>
          <a:srcRect/>
          <a:stretch/>
        </p:blipFill>
        <p:spPr>
          <a:xfrm>
            <a:off x="12070416" y="2703791"/>
            <a:ext cx="7469461" cy="7583209"/>
          </a:xfrm>
          <a:prstGeom prst="rect">
            <a:avLst/>
          </a:prstGeom>
          <a:noFill/>
          <a:ln>
            <a:noFill/>
          </a:ln>
        </p:spPr>
      </p:pic>
      <p:sp>
        <p:nvSpPr>
          <p:cNvPr id="1041" name="Google Shape;1041;p52"/>
          <p:cNvSpPr/>
          <p:nvPr/>
        </p:nvSpPr>
        <p:spPr>
          <a:xfrm>
            <a:off x="1759884" y="1101520"/>
            <a:ext cx="9829800" cy="7583209"/>
          </a:xfrm>
          <a:custGeom>
            <a:avLst/>
            <a:gdLst/>
            <a:ahLst/>
            <a:cxnLst/>
            <a:rect l="l" t="t" r="r" b="b"/>
            <a:pathLst>
              <a:path w="3261425" h="3659383" extrusionOk="0">
                <a:moveTo>
                  <a:pt x="0" y="0"/>
                </a:moveTo>
                <a:lnTo>
                  <a:pt x="3261426" y="0"/>
                </a:lnTo>
                <a:lnTo>
                  <a:pt x="3261426" y="3659383"/>
                </a:lnTo>
                <a:lnTo>
                  <a:pt x="0" y="3659383"/>
                </a:lnTo>
                <a:lnTo>
                  <a:pt x="0" y="0"/>
                </a:lnTo>
                <a:close/>
              </a:path>
            </a:pathLst>
          </a:custGeom>
          <a:blipFill rotWithShape="1">
            <a:blip r:embed="rId8">
              <a:alphaModFix/>
            </a:blip>
            <a:stretch>
              <a:fillRect/>
            </a:stretch>
          </a:blipFill>
          <a:ln>
            <a:noFill/>
          </a:ln>
        </p:spPr>
      </p:sp>
    </p:spTree>
    <p:custDataLst>
      <p:tags r:id="rId1"/>
    </p:custData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8288000" cy="10287000"/>
          </a:xfrm>
          <a:prstGeom prst="rect">
            <a:avLst/>
          </a:prstGeom>
        </p:spPr>
      </p:pic>
      <p:sp>
        <p:nvSpPr>
          <p:cNvPr id="3" name="Rectangle 2"/>
          <p:cNvSpPr/>
          <p:nvPr/>
        </p:nvSpPr>
        <p:spPr>
          <a:xfrm>
            <a:off x="1560261" y="8793673"/>
            <a:ext cx="15167478" cy="1241622"/>
          </a:xfrm>
          <a:prstGeom prst="rect">
            <a:avLst/>
          </a:prstGeom>
        </p:spPr>
        <p:txBody>
          <a:bodyPr wrap="square">
            <a:spAutoFit/>
          </a:bodyPr>
          <a:lstStyle/>
          <a:p>
            <a:pPr algn="ctr" defTabSz="2438280">
              <a:defRPr/>
            </a:pPr>
            <a:r>
              <a:rPr lang="en-US" sz="3734" b="1" dirty="0">
                <a:solidFill>
                  <a:srgbClr val="0070C0"/>
                </a:solidFill>
              </a:rPr>
              <a:t>Website</a:t>
            </a:r>
            <a:r>
              <a:rPr lang="en-US" sz="3734" dirty="0">
                <a:solidFill>
                  <a:srgbClr val="0070C0"/>
                </a:solidFill>
              </a:rPr>
              <a:t>: </a:t>
            </a:r>
            <a:r>
              <a:rPr lang="en-US" sz="3734" i="1" dirty="0">
                <a:solidFill>
                  <a:srgbClr val="FFFFFF"/>
                </a:solidFill>
              </a:rPr>
              <a:t>hoclieu.vn</a:t>
            </a:r>
          </a:p>
          <a:p>
            <a:pPr algn="ctr" defTabSz="2438280">
              <a:defRPr/>
            </a:pPr>
            <a:r>
              <a:rPr lang="en-US" sz="3734" b="1" dirty="0">
                <a:solidFill>
                  <a:srgbClr val="0070C0"/>
                </a:solidFill>
              </a:rPr>
              <a:t>Fanpage</a:t>
            </a:r>
            <a:r>
              <a:rPr lang="en-US" sz="3734" dirty="0">
                <a:solidFill>
                  <a:srgbClr val="0070C0"/>
                </a:solidFill>
              </a:rPr>
              <a:t>:</a:t>
            </a:r>
            <a:r>
              <a:rPr lang="vi-VN" sz="3734" dirty="0">
                <a:solidFill>
                  <a:srgbClr val="0070C0"/>
                </a:solidFill>
              </a:rPr>
              <a:t> </a:t>
            </a:r>
            <a:r>
              <a:rPr lang="en-US" sz="3734" i="1" dirty="0">
                <a:solidFill>
                  <a:srgbClr val="FFFFFF"/>
                </a:solidFill>
              </a:rPr>
              <a:t>https://www.facebook.com/tienganhglobalsuccess.vn/</a:t>
            </a:r>
            <a:endParaRPr lang="en-GB" sz="3734" i="1" dirty="0">
              <a:solidFill>
                <a:srgbClr val="FFFFFF"/>
              </a:solidFill>
            </a:endParaRPr>
          </a:p>
        </p:txBody>
      </p:sp>
    </p:spTree>
    <p:custDataLst>
      <p:tags r:id="rId1"/>
    </p:custDataLst>
    <p:extLst>
      <p:ext uri="{BB962C8B-B14F-4D97-AF65-F5344CB8AC3E}">
        <p14:creationId xmlns:p14="http://schemas.microsoft.com/office/powerpoint/2010/main" val="3320693077"/>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2"/>
        <p:cNvGrpSpPr/>
        <p:nvPr/>
      </p:nvGrpSpPr>
      <p:grpSpPr>
        <a:xfrm>
          <a:off x="0" y="0"/>
          <a:ext cx="0" cy="0"/>
          <a:chOff x="0" y="0"/>
          <a:chExt cx="0" cy="0"/>
        </a:xfrm>
      </p:grpSpPr>
      <p:pic>
        <p:nvPicPr>
          <p:cNvPr id="263" name="Google Shape;263;p10"/>
          <p:cNvPicPr preferRelativeResize="0"/>
          <p:nvPr/>
        </p:nvPicPr>
        <p:blipFill rotWithShape="1">
          <a:blip r:embed="rId4">
            <a:alphaModFix/>
          </a:blip>
          <a:srcRect/>
          <a:stretch/>
        </p:blipFill>
        <p:spPr>
          <a:xfrm>
            <a:off x="0" y="-1"/>
            <a:ext cx="18343737" cy="10286999"/>
          </a:xfrm>
          <a:prstGeom prst="rect">
            <a:avLst/>
          </a:prstGeom>
          <a:noFill/>
          <a:ln>
            <a:noFill/>
          </a:ln>
        </p:spPr>
      </p:pic>
      <p:grpSp>
        <p:nvGrpSpPr>
          <p:cNvPr id="264" name="Google Shape;264;p10"/>
          <p:cNvGrpSpPr/>
          <p:nvPr/>
        </p:nvGrpSpPr>
        <p:grpSpPr>
          <a:xfrm>
            <a:off x="1507644" y="1309069"/>
            <a:ext cx="15751656" cy="7668866"/>
            <a:chOff x="0" y="0"/>
            <a:chExt cx="4674229" cy="2275699"/>
          </a:xfrm>
        </p:grpSpPr>
        <p:sp>
          <p:nvSpPr>
            <p:cNvPr id="265" name="Google Shape;265;p10"/>
            <p:cNvSpPr/>
            <p:nvPr/>
          </p:nvSpPr>
          <p:spPr>
            <a:xfrm>
              <a:off x="92710" y="106680"/>
              <a:ext cx="4570089" cy="2156319"/>
            </a:xfrm>
            <a:custGeom>
              <a:avLst/>
              <a:gdLst/>
              <a:ahLst/>
              <a:cxnLst/>
              <a:rect l="l" t="t" r="r" b="b"/>
              <a:pathLst>
                <a:path w="4570089" h="2156319" extrusionOk="0">
                  <a:moveTo>
                    <a:pt x="4543419" y="1967090"/>
                  </a:moveTo>
                  <a:cubicBezTo>
                    <a:pt x="4543419" y="2054719"/>
                    <a:pt x="4467219" y="2125840"/>
                    <a:pt x="4385939" y="2125840"/>
                  </a:cubicBezTo>
                  <a:lnTo>
                    <a:pt x="66040" y="2125840"/>
                  </a:lnTo>
                  <a:cubicBezTo>
                    <a:pt x="43180" y="2125840"/>
                    <a:pt x="20320" y="2120760"/>
                    <a:pt x="0" y="2111869"/>
                  </a:cubicBezTo>
                  <a:cubicBezTo>
                    <a:pt x="26670" y="2139810"/>
                    <a:pt x="63500" y="2156319"/>
                    <a:pt x="123255" y="2156319"/>
                  </a:cubicBezTo>
                  <a:lnTo>
                    <a:pt x="4424039" y="2156319"/>
                  </a:lnTo>
                  <a:cubicBezTo>
                    <a:pt x="4504049" y="2156319"/>
                    <a:pt x="4570089" y="2090280"/>
                    <a:pt x="4570089" y="2010269"/>
                  </a:cubicBezTo>
                  <a:lnTo>
                    <a:pt x="4570089" y="95250"/>
                  </a:lnTo>
                  <a:cubicBezTo>
                    <a:pt x="4570089" y="58420"/>
                    <a:pt x="4556119" y="25400"/>
                    <a:pt x="4534528" y="0"/>
                  </a:cubicBezTo>
                  <a:cubicBezTo>
                    <a:pt x="4540878" y="16510"/>
                    <a:pt x="4543419" y="34290"/>
                    <a:pt x="4543419" y="52070"/>
                  </a:cubicBezTo>
                  <a:lnTo>
                    <a:pt x="4543419" y="196709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6" name="Google Shape;266;p10"/>
            <p:cNvSpPr/>
            <p:nvPr/>
          </p:nvSpPr>
          <p:spPr>
            <a:xfrm>
              <a:off x="12700" y="12700"/>
              <a:ext cx="4609459" cy="2207120"/>
            </a:xfrm>
            <a:custGeom>
              <a:avLst/>
              <a:gdLst/>
              <a:ahLst/>
              <a:cxnLst/>
              <a:rect l="l" t="t" r="r" b="b"/>
              <a:pathLst>
                <a:path w="4609459" h="2207120" extrusionOk="0">
                  <a:moveTo>
                    <a:pt x="146050" y="2207120"/>
                  </a:moveTo>
                  <a:lnTo>
                    <a:pt x="4463409" y="2207120"/>
                  </a:lnTo>
                  <a:cubicBezTo>
                    <a:pt x="4543419" y="2207120"/>
                    <a:pt x="4609459" y="2141080"/>
                    <a:pt x="4609459" y="2061070"/>
                  </a:cubicBezTo>
                  <a:lnTo>
                    <a:pt x="4609459" y="146050"/>
                  </a:lnTo>
                  <a:cubicBezTo>
                    <a:pt x="4609459" y="66040"/>
                    <a:pt x="4543419" y="0"/>
                    <a:pt x="4463409" y="0"/>
                  </a:cubicBezTo>
                  <a:lnTo>
                    <a:pt x="146050" y="0"/>
                  </a:lnTo>
                  <a:cubicBezTo>
                    <a:pt x="66040" y="0"/>
                    <a:pt x="0" y="66040"/>
                    <a:pt x="0" y="146050"/>
                  </a:cubicBezTo>
                  <a:lnTo>
                    <a:pt x="0" y="2061070"/>
                  </a:lnTo>
                  <a:cubicBezTo>
                    <a:pt x="0" y="2142349"/>
                    <a:pt x="66040" y="2207120"/>
                    <a:pt x="146050" y="220712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7" name="Google Shape;267;p10"/>
            <p:cNvSpPr/>
            <p:nvPr/>
          </p:nvSpPr>
          <p:spPr>
            <a:xfrm>
              <a:off x="0" y="0"/>
              <a:ext cx="4674229" cy="2275699"/>
            </a:xfrm>
            <a:custGeom>
              <a:avLst/>
              <a:gdLst/>
              <a:ahLst/>
              <a:cxnLst/>
              <a:rect l="l" t="t" r="r" b="b"/>
              <a:pathLst>
                <a:path w="4674229" h="2275699" extrusionOk="0">
                  <a:moveTo>
                    <a:pt x="4610729" y="74930"/>
                  </a:moveTo>
                  <a:cubicBezTo>
                    <a:pt x="4582789" y="30480"/>
                    <a:pt x="4533259" y="0"/>
                    <a:pt x="4476109" y="0"/>
                  </a:cubicBezTo>
                  <a:lnTo>
                    <a:pt x="158750" y="0"/>
                  </a:lnTo>
                  <a:cubicBezTo>
                    <a:pt x="71120" y="0"/>
                    <a:pt x="0" y="71120"/>
                    <a:pt x="0" y="158750"/>
                  </a:cubicBezTo>
                  <a:lnTo>
                    <a:pt x="0" y="2073770"/>
                  </a:lnTo>
                  <a:cubicBezTo>
                    <a:pt x="0" y="2125839"/>
                    <a:pt x="25400" y="2171560"/>
                    <a:pt x="63500" y="2200770"/>
                  </a:cubicBezTo>
                  <a:cubicBezTo>
                    <a:pt x="91440" y="2245220"/>
                    <a:pt x="140970" y="2275699"/>
                    <a:pt x="220218" y="2275699"/>
                  </a:cubicBezTo>
                  <a:lnTo>
                    <a:pt x="4515479" y="2275699"/>
                  </a:lnTo>
                  <a:cubicBezTo>
                    <a:pt x="4603109" y="2275699"/>
                    <a:pt x="4674229" y="2204580"/>
                    <a:pt x="4674229" y="2116949"/>
                  </a:cubicBezTo>
                  <a:lnTo>
                    <a:pt x="4674229" y="201930"/>
                  </a:lnTo>
                  <a:cubicBezTo>
                    <a:pt x="4674229" y="149860"/>
                    <a:pt x="4648829" y="104140"/>
                    <a:pt x="4610729" y="74930"/>
                  </a:cubicBezTo>
                  <a:close/>
                  <a:moveTo>
                    <a:pt x="12700" y="2073770"/>
                  </a:moveTo>
                  <a:lnTo>
                    <a:pt x="12700" y="158750"/>
                  </a:lnTo>
                  <a:cubicBezTo>
                    <a:pt x="12700" y="78740"/>
                    <a:pt x="78740" y="12700"/>
                    <a:pt x="158750" y="12700"/>
                  </a:cubicBezTo>
                  <a:lnTo>
                    <a:pt x="4476109" y="12700"/>
                  </a:lnTo>
                  <a:cubicBezTo>
                    <a:pt x="4556119" y="12700"/>
                    <a:pt x="4622159" y="78740"/>
                    <a:pt x="4622159" y="158750"/>
                  </a:cubicBezTo>
                  <a:lnTo>
                    <a:pt x="4622159" y="2073770"/>
                  </a:lnTo>
                  <a:cubicBezTo>
                    <a:pt x="4622159" y="2153780"/>
                    <a:pt x="4556119" y="2219820"/>
                    <a:pt x="4476109" y="2219820"/>
                  </a:cubicBezTo>
                  <a:lnTo>
                    <a:pt x="158750" y="2219820"/>
                  </a:lnTo>
                  <a:cubicBezTo>
                    <a:pt x="78740" y="2219820"/>
                    <a:pt x="12700" y="2155049"/>
                    <a:pt x="12700" y="2073770"/>
                  </a:cubicBezTo>
                  <a:close/>
                  <a:moveTo>
                    <a:pt x="4662799" y="2116949"/>
                  </a:moveTo>
                  <a:cubicBezTo>
                    <a:pt x="4662799" y="2196960"/>
                    <a:pt x="4595488" y="2262999"/>
                    <a:pt x="4515479" y="2262999"/>
                  </a:cubicBezTo>
                  <a:lnTo>
                    <a:pt x="220218" y="2262999"/>
                  </a:lnTo>
                  <a:cubicBezTo>
                    <a:pt x="157480" y="2262999"/>
                    <a:pt x="120650" y="2246489"/>
                    <a:pt x="93980" y="2218549"/>
                  </a:cubicBezTo>
                  <a:cubicBezTo>
                    <a:pt x="114300" y="2227439"/>
                    <a:pt x="135890" y="2232520"/>
                    <a:pt x="160020" y="2232520"/>
                  </a:cubicBezTo>
                  <a:lnTo>
                    <a:pt x="4477379" y="2232520"/>
                  </a:lnTo>
                  <a:cubicBezTo>
                    <a:pt x="4565009" y="2232520"/>
                    <a:pt x="4636129" y="2161399"/>
                    <a:pt x="4636129" y="2073769"/>
                  </a:cubicBezTo>
                  <a:lnTo>
                    <a:pt x="4636129" y="158750"/>
                  </a:lnTo>
                  <a:cubicBezTo>
                    <a:pt x="4636129" y="140970"/>
                    <a:pt x="4632319" y="123190"/>
                    <a:pt x="4627238" y="106680"/>
                  </a:cubicBezTo>
                  <a:cubicBezTo>
                    <a:pt x="4648829" y="132080"/>
                    <a:pt x="4662799" y="165100"/>
                    <a:pt x="4662799" y="201930"/>
                  </a:cubicBezTo>
                  <a:lnTo>
                    <a:pt x="4662799" y="2116949"/>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68" name="Google Shape;268;p10"/>
          <p:cNvSpPr/>
          <p:nvPr/>
        </p:nvSpPr>
        <p:spPr>
          <a:xfrm>
            <a:off x="12629989" y="4359156"/>
            <a:ext cx="6174839" cy="5927844"/>
          </a:xfrm>
          <a:custGeom>
            <a:avLst/>
            <a:gdLst/>
            <a:ahLst/>
            <a:cxnLst/>
            <a:rect l="l" t="t" r="r" b="b"/>
            <a:pathLst>
              <a:path w="6174838" h="5927844" extrusionOk="0">
                <a:moveTo>
                  <a:pt x="0" y="0"/>
                </a:moveTo>
                <a:lnTo>
                  <a:pt x="6174838" y="0"/>
                </a:lnTo>
                <a:lnTo>
                  <a:pt x="6174838" y="5927844"/>
                </a:lnTo>
                <a:lnTo>
                  <a:pt x="0" y="592784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69" name="Google Shape;269;p10"/>
          <p:cNvSpPr/>
          <p:nvPr/>
        </p:nvSpPr>
        <p:spPr>
          <a:xfrm flipH="1">
            <a:off x="320167" y="2"/>
            <a:ext cx="3590219" cy="3563291"/>
          </a:xfrm>
          <a:custGeom>
            <a:avLst/>
            <a:gdLst/>
            <a:ahLst/>
            <a:cxnLst/>
            <a:rect l="l" t="t" r="r" b="b"/>
            <a:pathLst>
              <a:path w="3590218" h="3563291" extrusionOk="0">
                <a:moveTo>
                  <a:pt x="3590217" y="0"/>
                </a:moveTo>
                <a:lnTo>
                  <a:pt x="0" y="0"/>
                </a:lnTo>
                <a:lnTo>
                  <a:pt x="0" y="3563291"/>
                </a:lnTo>
                <a:lnTo>
                  <a:pt x="3590217" y="3563291"/>
                </a:lnTo>
                <a:lnTo>
                  <a:pt x="3590217"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0" name="Google Shape;270;p10"/>
          <p:cNvSpPr txBox="1"/>
          <p:nvPr/>
        </p:nvSpPr>
        <p:spPr>
          <a:xfrm>
            <a:off x="1507645" y="3019426"/>
            <a:ext cx="15571181" cy="2004075"/>
          </a:xfrm>
          <a:prstGeom prst="rect">
            <a:avLst/>
          </a:prstGeom>
          <a:noFill/>
          <a:ln>
            <a:noFill/>
          </a:ln>
        </p:spPr>
        <p:txBody>
          <a:bodyPr spcFirstLastPara="1" wrap="square" lIns="0" tIns="0" rIns="0" bIns="0" anchor="t" anchorCtr="0">
            <a:spAutoFit/>
          </a:bodyPr>
          <a:lstStyle/>
          <a:p>
            <a:pPr marL="0" marR="0" lvl="0" indent="0" algn="ctr" rtl="0">
              <a:lnSpc>
                <a:spcPct val="125014"/>
              </a:lnSpc>
              <a:spcBef>
                <a:spcPts val="0"/>
              </a:spcBef>
              <a:spcAft>
                <a:spcPts val="0"/>
              </a:spcAft>
              <a:buNone/>
            </a:pPr>
            <a:r>
              <a:rPr lang="en-US" sz="13500">
                <a:solidFill>
                  <a:srgbClr val="740318"/>
                </a:solidFill>
                <a:latin typeface="Overlock"/>
                <a:ea typeface="Overlock"/>
                <a:cs typeface="Overlock"/>
                <a:sym typeface="Overlock"/>
              </a:rPr>
              <a:t>ZOOM IT IN! </a:t>
            </a:r>
            <a:endParaRPr/>
          </a:p>
        </p:txBody>
      </p:sp>
      <p:sp>
        <p:nvSpPr>
          <p:cNvPr id="271" name="Google Shape;271;p10"/>
          <p:cNvSpPr txBox="1"/>
          <p:nvPr/>
        </p:nvSpPr>
        <p:spPr>
          <a:xfrm>
            <a:off x="1507645" y="5502992"/>
            <a:ext cx="15571181" cy="1042721"/>
          </a:xfrm>
          <a:prstGeom prst="rect">
            <a:avLst/>
          </a:prstGeom>
          <a:noFill/>
          <a:ln>
            <a:noFill/>
          </a:ln>
        </p:spPr>
        <p:txBody>
          <a:bodyPr spcFirstLastPara="1" wrap="square" lIns="0" tIns="0" rIns="0" bIns="0" anchor="t" anchorCtr="0">
            <a:spAutoFit/>
          </a:bodyPr>
          <a:lstStyle/>
          <a:p>
            <a:pPr marL="0" marR="0" lvl="0" indent="0" algn="ctr" rtl="0">
              <a:lnSpc>
                <a:spcPct val="125017"/>
              </a:lnSpc>
              <a:spcBef>
                <a:spcPts val="0"/>
              </a:spcBef>
              <a:spcAft>
                <a:spcPts val="0"/>
              </a:spcAft>
              <a:buNone/>
            </a:pPr>
            <a:r>
              <a:rPr lang="en-US" sz="6999">
                <a:solidFill>
                  <a:schemeClr val="dk1"/>
                </a:solidFill>
                <a:latin typeface="Overlock"/>
                <a:ea typeface="Overlock"/>
                <a:cs typeface="Overlock"/>
                <a:sym typeface="Overlock"/>
              </a:rPr>
              <a:t>(HEALTH EDITION)</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75"/>
        <p:cNvGrpSpPr/>
        <p:nvPr/>
      </p:nvGrpSpPr>
      <p:grpSpPr>
        <a:xfrm>
          <a:off x="0" y="0"/>
          <a:ext cx="0" cy="0"/>
          <a:chOff x="0" y="0"/>
          <a:chExt cx="0" cy="0"/>
        </a:xfrm>
      </p:grpSpPr>
      <p:pic>
        <p:nvPicPr>
          <p:cNvPr id="276" name="Google Shape;276;p11"/>
          <p:cNvPicPr preferRelativeResize="0"/>
          <p:nvPr/>
        </p:nvPicPr>
        <p:blipFill rotWithShape="1">
          <a:blip r:embed="rId4">
            <a:alphaModFix/>
          </a:blip>
          <a:srcRect/>
          <a:stretch/>
        </p:blipFill>
        <p:spPr>
          <a:xfrm>
            <a:off x="0" y="-1"/>
            <a:ext cx="18343737" cy="10286999"/>
          </a:xfrm>
          <a:prstGeom prst="rect">
            <a:avLst/>
          </a:prstGeom>
          <a:noFill/>
          <a:ln>
            <a:noFill/>
          </a:ln>
        </p:spPr>
      </p:pic>
      <p:grpSp>
        <p:nvGrpSpPr>
          <p:cNvPr id="277" name="Google Shape;277;p11"/>
          <p:cNvGrpSpPr/>
          <p:nvPr/>
        </p:nvGrpSpPr>
        <p:grpSpPr>
          <a:xfrm>
            <a:off x="8082121" y="3729039"/>
            <a:ext cx="9563915" cy="2828925"/>
            <a:chOff x="0" y="0"/>
            <a:chExt cx="2838046" cy="839470"/>
          </a:xfrm>
        </p:grpSpPr>
        <p:sp>
          <p:nvSpPr>
            <p:cNvPr id="278" name="Google Shape;278;p11"/>
            <p:cNvSpPr/>
            <p:nvPr/>
          </p:nvSpPr>
          <p:spPr>
            <a:xfrm>
              <a:off x="92710" y="106680"/>
              <a:ext cx="2733906" cy="720090"/>
            </a:xfrm>
            <a:custGeom>
              <a:avLst/>
              <a:gdLst/>
              <a:ahLst/>
              <a:cxnLst/>
              <a:rect l="l" t="t" r="r" b="b"/>
              <a:pathLst>
                <a:path w="2733906" h="720090" extrusionOk="0">
                  <a:moveTo>
                    <a:pt x="2707236" y="530860"/>
                  </a:moveTo>
                  <a:cubicBezTo>
                    <a:pt x="2707236" y="618490"/>
                    <a:pt x="2631036" y="689610"/>
                    <a:pt x="2549756" y="689610"/>
                  </a:cubicBezTo>
                  <a:lnTo>
                    <a:pt x="66040" y="689610"/>
                  </a:lnTo>
                  <a:cubicBezTo>
                    <a:pt x="43180" y="689610"/>
                    <a:pt x="20320" y="684530"/>
                    <a:pt x="0" y="675640"/>
                  </a:cubicBezTo>
                  <a:cubicBezTo>
                    <a:pt x="26670" y="703580"/>
                    <a:pt x="63500" y="720090"/>
                    <a:pt x="111552" y="720090"/>
                  </a:cubicBezTo>
                  <a:lnTo>
                    <a:pt x="2587856" y="720090"/>
                  </a:lnTo>
                  <a:cubicBezTo>
                    <a:pt x="2667866" y="720090"/>
                    <a:pt x="2733906" y="654050"/>
                    <a:pt x="2733906" y="574040"/>
                  </a:cubicBezTo>
                  <a:lnTo>
                    <a:pt x="2733906" y="95250"/>
                  </a:lnTo>
                  <a:cubicBezTo>
                    <a:pt x="2733906" y="58420"/>
                    <a:pt x="2719936" y="25400"/>
                    <a:pt x="2698346" y="0"/>
                  </a:cubicBezTo>
                  <a:cubicBezTo>
                    <a:pt x="2704696" y="16510"/>
                    <a:pt x="2707236" y="34290"/>
                    <a:pt x="2707236" y="52070"/>
                  </a:cubicBezTo>
                  <a:lnTo>
                    <a:pt x="2707236" y="53086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79" name="Google Shape;279;p11"/>
            <p:cNvSpPr/>
            <p:nvPr/>
          </p:nvSpPr>
          <p:spPr>
            <a:xfrm>
              <a:off x="12700" y="12700"/>
              <a:ext cx="2773276" cy="770890"/>
            </a:xfrm>
            <a:custGeom>
              <a:avLst/>
              <a:gdLst/>
              <a:ahLst/>
              <a:cxnLst/>
              <a:rect l="l" t="t" r="r" b="b"/>
              <a:pathLst>
                <a:path w="2773276" h="770890" extrusionOk="0">
                  <a:moveTo>
                    <a:pt x="146050" y="770890"/>
                  </a:moveTo>
                  <a:lnTo>
                    <a:pt x="2627226" y="770890"/>
                  </a:lnTo>
                  <a:cubicBezTo>
                    <a:pt x="2707236" y="770890"/>
                    <a:pt x="2773276" y="704850"/>
                    <a:pt x="2773276" y="624840"/>
                  </a:cubicBezTo>
                  <a:lnTo>
                    <a:pt x="2773276" y="146050"/>
                  </a:lnTo>
                  <a:cubicBezTo>
                    <a:pt x="2773276" y="66040"/>
                    <a:pt x="2707236" y="0"/>
                    <a:pt x="2627226" y="0"/>
                  </a:cubicBezTo>
                  <a:lnTo>
                    <a:pt x="146050" y="0"/>
                  </a:lnTo>
                  <a:cubicBezTo>
                    <a:pt x="66040" y="0"/>
                    <a:pt x="0" y="66040"/>
                    <a:pt x="0" y="146050"/>
                  </a:cubicBezTo>
                  <a:lnTo>
                    <a:pt x="0" y="624840"/>
                  </a:lnTo>
                  <a:cubicBezTo>
                    <a:pt x="0" y="706120"/>
                    <a:pt x="66040" y="770890"/>
                    <a:pt x="146050" y="7708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0" name="Google Shape;280;p11"/>
            <p:cNvSpPr/>
            <p:nvPr/>
          </p:nvSpPr>
          <p:spPr>
            <a:xfrm>
              <a:off x="0" y="0"/>
              <a:ext cx="2838046" cy="839470"/>
            </a:xfrm>
            <a:custGeom>
              <a:avLst/>
              <a:gdLst/>
              <a:ahLst/>
              <a:cxnLst/>
              <a:rect l="l" t="t" r="r" b="b"/>
              <a:pathLst>
                <a:path w="2838046" h="839470" extrusionOk="0">
                  <a:moveTo>
                    <a:pt x="2774546" y="74930"/>
                  </a:moveTo>
                  <a:cubicBezTo>
                    <a:pt x="2746606" y="30480"/>
                    <a:pt x="2697076" y="0"/>
                    <a:pt x="2639926" y="0"/>
                  </a:cubicBezTo>
                  <a:lnTo>
                    <a:pt x="158750" y="0"/>
                  </a:lnTo>
                  <a:cubicBezTo>
                    <a:pt x="71120" y="0"/>
                    <a:pt x="0" y="71120"/>
                    <a:pt x="0" y="158750"/>
                  </a:cubicBezTo>
                  <a:lnTo>
                    <a:pt x="0" y="637540"/>
                  </a:lnTo>
                  <a:cubicBezTo>
                    <a:pt x="0" y="689610"/>
                    <a:pt x="25400" y="735330"/>
                    <a:pt x="63500" y="764540"/>
                  </a:cubicBezTo>
                  <a:cubicBezTo>
                    <a:pt x="91440" y="808990"/>
                    <a:pt x="140970" y="839470"/>
                    <a:pt x="206689" y="839470"/>
                  </a:cubicBezTo>
                  <a:lnTo>
                    <a:pt x="2679296" y="839470"/>
                  </a:lnTo>
                  <a:cubicBezTo>
                    <a:pt x="2766926" y="839470"/>
                    <a:pt x="2838046" y="768350"/>
                    <a:pt x="2838046" y="680720"/>
                  </a:cubicBezTo>
                  <a:lnTo>
                    <a:pt x="2838046" y="201930"/>
                  </a:lnTo>
                  <a:cubicBezTo>
                    <a:pt x="2838046" y="149860"/>
                    <a:pt x="2812646" y="104140"/>
                    <a:pt x="2774546" y="74930"/>
                  </a:cubicBezTo>
                  <a:close/>
                  <a:moveTo>
                    <a:pt x="12700" y="637540"/>
                  </a:moveTo>
                  <a:lnTo>
                    <a:pt x="12700" y="158750"/>
                  </a:lnTo>
                  <a:cubicBezTo>
                    <a:pt x="12700" y="78740"/>
                    <a:pt x="78740" y="12700"/>
                    <a:pt x="158750" y="12700"/>
                  </a:cubicBezTo>
                  <a:lnTo>
                    <a:pt x="2639926" y="12700"/>
                  </a:lnTo>
                  <a:cubicBezTo>
                    <a:pt x="2719936" y="12700"/>
                    <a:pt x="2785976" y="78740"/>
                    <a:pt x="2785976" y="158750"/>
                  </a:cubicBezTo>
                  <a:lnTo>
                    <a:pt x="2785976" y="637540"/>
                  </a:lnTo>
                  <a:cubicBezTo>
                    <a:pt x="2785976" y="717550"/>
                    <a:pt x="2719936" y="783590"/>
                    <a:pt x="2639926" y="783590"/>
                  </a:cubicBezTo>
                  <a:lnTo>
                    <a:pt x="158750" y="783590"/>
                  </a:lnTo>
                  <a:cubicBezTo>
                    <a:pt x="78740" y="783590"/>
                    <a:pt x="12700" y="718820"/>
                    <a:pt x="12700" y="637540"/>
                  </a:cubicBezTo>
                  <a:close/>
                  <a:moveTo>
                    <a:pt x="2826616" y="680720"/>
                  </a:moveTo>
                  <a:cubicBezTo>
                    <a:pt x="2826616" y="760730"/>
                    <a:pt x="2759306" y="826770"/>
                    <a:pt x="2679296" y="826770"/>
                  </a:cubicBezTo>
                  <a:lnTo>
                    <a:pt x="206689" y="826770"/>
                  </a:lnTo>
                  <a:cubicBezTo>
                    <a:pt x="157480" y="826770"/>
                    <a:pt x="120650" y="810260"/>
                    <a:pt x="93980" y="782320"/>
                  </a:cubicBezTo>
                  <a:cubicBezTo>
                    <a:pt x="114300" y="791210"/>
                    <a:pt x="135890" y="796290"/>
                    <a:pt x="160020" y="796290"/>
                  </a:cubicBezTo>
                  <a:lnTo>
                    <a:pt x="2641196" y="796290"/>
                  </a:lnTo>
                  <a:cubicBezTo>
                    <a:pt x="2728826" y="796290"/>
                    <a:pt x="2799946" y="725170"/>
                    <a:pt x="2799946" y="637540"/>
                  </a:cubicBezTo>
                  <a:lnTo>
                    <a:pt x="2799946" y="158750"/>
                  </a:lnTo>
                  <a:cubicBezTo>
                    <a:pt x="2799946" y="140970"/>
                    <a:pt x="2796136" y="123190"/>
                    <a:pt x="2791056" y="106680"/>
                  </a:cubicBezTo>
                  <a:cubicBezTo>
                    <a:pt x="2812646" y="132080"/>
                    <a:pt x="2826616" y="165100"/>
                    <a:pt x="2826616" y="201930"/>
                  </a:cubicBezTo>
                  <a:lnTo>
                    <a:pt x="2826616" y="68072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281" name="Google Shape;281;p11"/>
          <p:cNvSpPr/>
          <p:nvPr/>
        </p:nvSpPr>
        <p:spPr>
          <a:xfrm>
            <a:off x="335170" y="1858896"/>
            <a:ext cx="8489849" cy="8428104"/>
          </a:xfrm>
          <a:custGeom>
            <a:avLst/>
            <a:gdLst/>
            <a:ahLst/>
            <a:cxnLst/>
            <a:rect l="l" t="t" r="r" b="b"/>
            <a:pathLst>
              <a:path w="8489848" h="8428104" extrusionOk="0">
                <a:moveTo>
                  <a:pt x="0" y="0"/>
                </a:moveTo>
                <a:lnTo>
                  <a:pt x="8489848" y="0"/>
                </a:lnTo>
                <a:lnTo>
                  <a:pt x="8489848" y="8428104"/>
                </a:lnTo>
                <a:lnTo>
                  <a:pt x="0" y="8428104"/>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2" name="Google Shape;282;p11"/>
          <p:cNvSpPr/>
          <p:nvPr/>
        </p:nvSpPr>
        <p:spPr>
          <a:xfrm>
            <a:off x="14204316" y="6927656"/>
            <a:ext cx="4368996" cy="4114800"/>
          </a:xfrm>
          <a:custGeom>
            <a:avLst/>
            <a:gdLst/>
            <a:ahLst/>
            <a:cxnLst/>
            <a:rect l="l" t="t" r="r" b="b"/>
            <a:pathLst>
              <a:path w="4368996" h="4114800" extrusionOk="0">
                <a:moveTo>
                  <a:pt x="0" y="0"/>
                </a:moveTo>
                <a:lnTo>
                  <a:pt x="4368996" y="0"/>
                </a:lnTo>
                <a:lnTo>
                  <a:pt x="4368996" y="4114800"/>
                </a:lnTo>
                <a:lnTo>
                  <a:pt x="0" y="411480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83" name="Google Shape;283;p11"/>
          <p:cNvSpPr txBox="1"/>
          <p:nvPr/>
        </p:nvSpPr>
        <p:spPr>
          <a:xfrm>
            <a:off x="8391508" y="4249739"/>
            <a:ext cx="8945141" cy="1635832"/>
          </a:xfrm>
          <a:prstGeom prst="rect">
            <a:avLst/>
          </a:prstGeom>
          <a:noFill/>
          <a:ln>
            <a:noFill/>
          </a:ln>
        </p:spPr>
        <p:txBody>
          <a:bodyPr spcFirstLastPara="1" wrap="square" lIns="0" tIns="0" rIns="0" bIns="0" anchor="t" anchorCtr="0">
            <a:spAutoFit/>
          </a:bodyPr>
          <a:lstStyle/>
          <a:p>
            <a:pPr marL="0" marR="0" lvl="0" indent="0" algn="ctr" rtl="0">
              <a:lnSpc>
                <a:spcPct val="124997"/>
              </a:lnSpc>
              <a:spcBef>
                <a:spcPts val="0"/>
              </a:spcBef>
              <a:spcAft>
                <a:spcPts val="0"/>
              </a:spcAft>
              <a:buNone/>
            </a:pPr>
            <a:r>
              <a:rPr lang="en-US" sz="11001">
                <a:solidFill>
                  <a:srgbClr val="740318"/>
                </a:solidFill>
                <a:latin typeface="Overlock"/>
                <a:ea typeface="Overlock"/>
                <a:cs typeface="Overlock"/>
                <a:sym typeface="Overlock"/>
              </a:rPr>
              <a:t>WELCOME!</a:t>
            </a:r>
            <a:endParaRPr/>
          </a:p>
        </p:txBody>
      </p:sp>
      <p:sp>
        <p:nvSpPr>
          <p:cNvPr id="284" name="Google Shape;284;p11"/>
          <p:cNvSpPr/>
          <p:nvPr/>
        </p:nvSpPr>
        <p:spPr>
          <a:xfrm rot="10800000">
            <a:off x="14884679" y="-385763"/>
            <a:ext cx="4368996" cy="4114800"/>
          </a:xfrm>
          <a:custGeom>
            <a:avLst/>
            <a:gdLst/>
            <a:ahLst/>
            <a:cxnLst/>
            <a:rect l="l" t="t" r="r" b="b"/>
            <a:pathLst>
              <a:path w="4368996" h="4114800" extrusionOk="0">
                <a:moveTo>
                  <a:pt x="4368996" y="4114800"/>
                </a:moveTo>
                <a:lnTo>
                  <a:pt x="0" y="4114800"/>
                </a:lnTo>
                <a:lnTo>
                  <a:pt x="0" y="0"/>
                </a:lnTo>
                <a:lnTo>
                  <a:pt x="4368996" y="0"/>
                </a:lnTo>
                <a:lnTo>
                  <a:pt x="4368996" y="411480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88"/>
        <p:cNvGrpSpPr/>
        <p:nvPr/>
      </p:nvGrpSpPr>
      <p:grpSpPr>
        <a:xfrm>
          <a:off x="0" y="0"/>
          <a:ext cx="0" cy="0"/>
          <a:chOff x="0" y="0"/>
          <a:chExt cx="0" cy="0"/>
        </a:xfrm>
      </p:grpSpPr>
      <p:pic>
        <p:nvPicPr>
          <p:cNvPr id="289" name="Google Shape;289;p12"/>
          <p:cNvPicPr preferRelativeResize="0"/>
          <p:nvPr/>
        </p:nvPicPr>
        <p:blipFill rotWithShape="1">
          <a:blip r:embed="rId4">
            <a:alphaModFix/>
          </a:blip>
          <a:srcRect/>
          <a:stretch/>
        </p:blipFill>
        <p:spPr>
          <a:xfrm>
            <a:off x="0" y="-1"/>
            <a:ext cx="18343737" cy="10286999"/>
          </a:xfrm>
          <a:prstGeom prst="rect">
            <a:avLst/>
          </a:prstGeom>
          <a:noFill/>
          <a:ln>
            <a:noFill/>
          </a:ln>
        </p:spPr>
      </p:pic>
      <p:sp>
        <p:nvSpPr>
          <p:cNvPr id="290" name="Google Shape;290;p12"/>
          <p:cNvSpPr txBox="1"/>
          <p:nvPr/>
        </p:nvSpPr>
        <p:spPr>
          <a:xfrm>
            <a:off x="8163317" y="2133404"/>
            <a:ext cx="9989921" cy="5400837"/>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GUESS </a:t>
            </a:r>
            <a:endParaRPr/>
          </a:p>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THE ZOOMED PICTURE</a:t>
            </a:r>
            <a:endParaRPr/>
          </a:p>
        </p:txBody>
      </p:sp>
      <p:sp>
        <p:nvSpPr>
          <p:cNvPr id="291" name="Google Shape;291;p12"/>
          <p:cNvSpPr/>
          <p:nvPr/>
        </p:nvSpPr>
        <p:spPr>
          <a:xfrm>
            <a:off x="425686" y="1562100"/>
            <a:ext cx="7737632" cy="8620125"/>
          </a:xfrm>
          <a:custGeom>
            <a:avLst/>
            <a:gdLst/>
            <a:ahLst/>
            <a:cxnLst/>
            <a:rect l="l" t="t" r="r" b="b"/>
            <a:pathLst>
              <a:path w="8281970" h="9258300" extrusionOk="0">
                <a:moveTo>
                  <a:pt x="0" y="0"/>
                </a:moveTo>
                <a:lnTo>
                  <a:pt x="8281970" y="0"/>
                </a:lnTo>
                <a:lnTo>
                  <a:pt x="8281970" y="9258300"/>
                </a:lnTo>
                <a:lnTo>
                  <a:pt x="0" y="925830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95"/>
        <p:cNvGrpSpPr/>
        <p:nvPr/>
      </p:nvGrpSpPr>
      <p:grpSpPr>
        <a:xfrm>
          <a:off x="0" y="0"/>
          <a:ext cx="0" cy="0"/>
          <a:chOff x="0" y="0"/>
          <a:chExt cx="0" cy="0"/>
        </a:xfrm>
      </p:grpSpPr>
      <p:pic>
        <p:nvPicPr>
          <p:cNvPr id="296" name="Google Shape;296;p13"/>
          <p:cNvPicPr preferRelativeResize="0"/>
          <p:nvPr/>
        </p:nvPicPr>
        <p:blipFill rotWithShape="1">
          <a:blip r:embed="rId4">
            <a:alphaModFix/>
          </a:blip>
          <a:srcRect/>
          <a:stretch/>
        </p:blipFill>
        <p:spPr>
          <a:xfrm>
            <a:off x="0" y="-1"/>
            <a:ext cx="18343737" cy="10286999"/>
          </a:xfrm>
          <a:prstGeom prst="rect">
            <a:avLst/>
          </a:prstGeom>
          <a:noFill/>
          <a:ln>
            <a:noFill/>
          </a:ln>
        </p:spPr>
      </p:pic>
      <p:grpSp>
        <p:nvGrpSpPr>
          <p:cNvPr id="297" name="Google Shape;297;p13"/>
          <p:cNvGrpSpPr/>
          <p:nvPr/>
        </p:nvGrpSpPr>
        <p:grpSpPr>
          <a:xfrm>
            <a:off x="527919" y="735414"/>
            <a:ext cx="16989207" cy="2828925"/>
            <a:chOff x="0" y="0"/>
            <a:chExt cx="5041466" cy="839470"/>
          </a:xfrm>
        </p:grpSpPr>
        <p:sp>
          <p:nvSpPr>
            <p:cNvPr id="298" name="Google Shape;298;p13"/>
            <p:cNvSpPr/>
            <p:nvPr/>
          </p:nvSpPr>
          <p:spPr>
            <a:xfrm>
              <a:off x="92710" y="106680"/>
              <a:ext cx="4937325" cy="720090"/>
            </a:xfrm>
            <a:custGeom>
              <a:avLst/>
              <a:gdLst/>
              <a:ahLst/>
              <a:cxnLst/>
              <a:rect l="l" t="t" r="r" b="b"/>
              <a:pathLst>
                <a:path w="4937325" h="720090" extrusionOk="0">
                  <a:moveTo>
                    <a:pt x="4910655" y="530860"/>
                  </a:moveTo>
                  <a:cubicBezTo>
                    <a:pt x="4910655" y="618490"/>
                    <a:pt x="4834455" y="689610"/>
                    <a:pt x="4753175" y="689610"/>
                  </a:cubicBezTo>
                  <a:lnTo>
                    <a:pt x="66040" y="689610"/>
                  </a:lnTo>
                  <a:cubicBezTo>
                    <a:pt x="43180" y="689610"/>
                    <a:pt x="20320" y="684530"/>
                    <a:pt x="0" y="675640"/>
                  </a:cubicBezTo>
                  <a:cubicBezTo>
                    <a:pt x="26670" y="703580"/>
                    <a:pt x="63500" y="720090"/>
                    <a:pt x="125596" y="720090"/>
                  </a:cubicBezTo>
                  <a:lnTo>
                    <a:pt x="4791275" y="720090"/>
                  </a:lnTo>
                  <a:cubicBezTo>
                    <a:pt x="4871285" y="720090"/>
                    <a:pt x="4937325" y="654050"/>
                    <a:pt x="4937325" y="574040"/>
                  </a:cubicBezTo>
                  <a:lnTo>
                    <a:pt x="4937325" y="95250"/>
                  </a:lnTo>
                  <a:cubicBezTo>
                    <a:pt x="4937325" y="58420"/>
                    <a:pt x="4923355" y="25400"/>
                    <a:pt x="4901765" y="0"/>
                  </a:cubicBezTo>
                  <a:cubicBezTo>
                    <a:pt x="4908115" y="16510"/>
                    <a:pt x="4910655" y="34290"/>
                    <a:pt x="4910655" y="52070"/>
                  </a:cubicBezTo>
                  <a:lnTo>
                    <a:pt x="4910655" y="53086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299" name="Google Shape;299;p13"/>
            <p:cNvSpPr/>
            <p:nvPr/>
          </p:nvSpPr>
          <p:spPr>
            <a:xfrm>
              <a:off x="12700" y="12700"/>
              <a:ext cx="4976695" cy="770890"/>
            </a:xfrm>
            <a:custGeom>
              <a:avLst/>
              <a:gdLst/>
              <a:ahLst/>
              <a:cxnLst/>
              <a:rect l="l" t="t" r="r" b="b"/>
              <a:pathLst>
                <a:path w="4976695" h="770890" extrusionOk="0">
                  <a:moveTo>
                    <a:pt x="146050" y="770890"/>
                  </a:moveTo>
                  <a:lnTo>
                    <a:pt x="4830645" y="770890"/>
                  </a:lnTo>
                  <a:cubicBezTo>
                    <a:pt x="4910655" y="770890"/>
                    <a:pt x="4976695" y="704850"/>
                    <a:pt x="4976695" y="624840"/>
                  </a:cubicBezTo>
                  <a:lnTo>
                    <a:pt x="4976695" y="146050"/>
                  </a:lnTo>
                  <a:cubicBezTo>
                    <a:pt x="4976695" y="66040"/>
                    <a:pt x="4910655" y="0"/>
                    <a:pt x="4830645" y="0"/>
                  </a:cubicBezTo>
                  <a:lnTo>
                    <a:pt x="146050" y="0"/>
                  </a:lnTo>
                  <a:cubicBezTo>
                    <a:pt x="66040" y="0"/>
                    <a:pt x="0" y="66040"/>
                    <a:pt x="0" y="146050"/>
                  </a:cubicBezTo>
                  <a:lnTo>
                    <a:pt x="0" y="624840"/>
                  </a:lnTo>
                  <a:cubicBezTo>
                    <a:pt x="0" y="706120"/>
                    <a:pt x="66040" y="770890"/>
                    <a:pt x="146050" y="770890"/>
                  </a:cubicBezTo>
                  <a:close/>
                </a:path>
              </a:pathLst>
            </a:custGeom>
            <a:solidFill>
              <a:srgbClr val="FFFFFF"/>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0" name="Google Shape;300;p13"/>
            <p:cNvSpPr/>
            <p:nvPr/>
          </p:nvSpPr>
          <p:spPr>
            <a:xfrm>
              <a:off x="0" y="0"/>
              <a:ext cx="5041466" cy="839470"/>
            </a:xfrm>
            <a:custGeom>
              <a:avLst/>
              <a:gdLst/>
              <a:ahLst/>
              <a:cxnLst/>
              <a:rect l="l" t="t" r="r" b="b"/>
              <a:pathLst>
                <a:path w="5041466" h="839470" extrusionOk="0">
                  <a:moveTo>
                    <a:pt x="4977965" y="74930"/>
                  </a:moveTo>
                  <a:cubicBezTo>
                    <a:pt x="4950025" y="30480"/>
                    <a:pt x="4900495" y="0"/>
                    <a:pt x="4843345" y="0"/>
                  </a:cubicBezTo>
                  <a:lnTo>
                    <a:pt x="158750" y="0"/>
                  </a:lnTo>
                  <a:cubicBezTo>
                    <a:pt x="71120" y="0"/>
                    <a:pt x="0" y="71120"/>
                    <a:pt x="0" y="158750"/>
                  </a:cubicBezTo>
                  <a:lnTo>
                    <a:pt x="0" y="637540"/>
                  </a:lnTo>
                  <a:cubicBezTo>
                    <a:pt x="0" y="689610"/>
                    <a:pt x="25400" y="735330"/>
                    <a:pt x="63500" y="764540"/>
                  </a:cubicBezTo>
                  <a:cubicBezTo>
                    <a:pt x="91440" y="808990"/>
                    <a:pt x="140970" y="839470"/>
                    <a:pt x="222924" y="839470"/>
                  </a:cubicBezTo>
                  <a:lnTo>
                    <a:pt x="4882715" y="839470"/>
                  </a:lnTo>
                  <a:cubicBezTo>
                    <a:pt x="4970345" y="839470"/>
                    <a:pt x="5041466" y="768350"/>
                    <a:pt x="5041466" y="680720"/>
                  </a:cubicBezTo>
                  <a:lnTo>
                    <a:pt x="5041466" y="201930"/>
                  </a:lnTo>
                  <a:cubicBezTo>
                    <a:pt x="5041465" y="149860"/>
                    <a:pt x="5016065" y="104140"/>
                    <a:pt x="4977965" y="74930"/>
                  </a:cubicBezTo>
                  <a:close/>
                  <a:moveTo>
                    <a:pt x="12700" y="637540"/>
                  </a:moveTo>
                  <a:lnTo>
                    <a:pt x="12700" y="158750"/>
                  </a:lnTo>
                  <a:cubicBezTo>
                    <a:pt x="12700" y="78740"/>
                    <a:pt x="78740" y="12700"/>
                    <a:pt x="158750" y="12700"/>
                  </a:cubicBezTo>
                  <a:lnTo>
                    <a:pt x="4843345" y="12700"/>
                  </a:lnTo>
                  <a:cubicBezTo>
                    <a:pt x="4923355" y="12700"/>
                    <a:pt x="4989395" y="78740"/>
                    <a:pt x="4989395" y="158750"/>
                  </a:cubicBezTo>
                  <a:lnTo>
                    <a:pt x="4989395" y="637540"/>
                  </a:lnTo>
                  <a:cubicBezTo>
                    <a:pt x="4989395" y="717550"/>
                    <a:pt x="4923355" y="783590"/>
                    <a:pt x="4843345" y="783590"/>
                  </a:cubicBezTo>
                  <a:lnTo>
                    <a:pt x="158750" y="783590"/>
                  </a:lnTo>
                  <a:cubicBezTo>
                    <a:pt x="78740" y="783590"/>
                    <a:pt x="12700" y="718820"/>
                    <a:pt x="12700" y="637540"/>
                  </a:cubicBezTo>
                  <a:close/>
                  <a:moveTo>
                    <a:pt x="5030035" y="680720"/>
                  </a:moveTo>
                  <a:cubicBezTo>
                    <a:pt x="5030035" y="760730"/>
                    <a:pt x="4962725" y="826770"/>
                    <a:pt x="4882715" y="826770"/>
                  </a:cubicBezTo>
                  <a:lnTo>
                    <a:pt x="222924" y="826770"/>
                  </a:lnTo>
                  <a:cubicBezTo>
                    <a:pt x="157480" y="826770"/>
                    <a:pt x="120650" y="810260"/>
                    <a:pt x="93980" y="782320"/>
                  </a:cubicBezTo>
                  <a:cubicBezTo>
                    <a:pt x="114300" y="791210"/>
                    <a:pt x="135890" y="796290"/>
                    <a:pt x="160020" y="796290"/>
                  </a:cubicBezTo>
                  <a:lnTo>
                    <a:pt x="4844615" y="796290"/>
                  </a:lnTo>
                  <a:cubicBezTo>
                    <a:pt x="4932245" y="796290"/>
                    <a:pt x="5003366" y="725170"/>
                    <a:pt x="5003366" y="637540"/>
                  </a:cubicBezTo>
                  <a:lnTo>
                    <a:pt x="5003366" y="158750"/>
                  </a:lnTo>
                  <a:cubicBezTo>
                    <a:pt x="5003366" y="140970"/>
                    <a:pt x="4999555" y="123190"/>
                    <a:pt x="4994475" y="106680"/>
                  </a:cubicBezTo>
                  <a:cubicBezTo>
                    <a:pt x="5016066" y="132080"/>
                    <a:pt x="5030035" y="165100"/>
                    <a:pt x="5030035" y="201930"/>
                  </a:cubicBezTo>
                  <a:lnTo>
                    <a:pt x="5030035" y="680720"/>
                  </a:lnTo>
                  <a:close/>
                </a:path>
              </a:pathLst>
            </a:custGeom>
            <a:solidFill>
              <a:srgbClr val="740318"/>
            </a:solid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grpSp>
      <p:sp>
        <p:nvSpPr>
          <p:cNvPr id="301" name="Google Shape;301;p13"/>
          <p:cNvSpPr/>
          <p:nvPr/>
        </p:nvSpPr>
        <p:spPr>
          <a:xfrm>
            <a:off x="2840546" y="4441676"/>
            <a:ext cx="3818045" cy="7241120"/>
          </a:xfrm>
          <a:custGeom>
            <a:avLst/>
            <a:gdLst/>
            <a:ahLst/>
            <a:cxnLst/>
            <a:rect l="l" t="t" r="r" b="b"/>
            <a:pathLst>
              <a:path w="3818045" h="7241120" extrusionOk="0">
                <a:moveTo>
                  <a:pt x="0" y="0"/>
                </a:moveTo>
                <a:lnTo>
                  <a:pt x="3818045" y="0"/>
                </a:lnTo>
                <a:lnTo>
                  <a:pt x="3818045" y="7241120"/>
                </a:lnTo>
                <a:lnTo>
                  <a:pt x="0" y="7241120"/>
                </a:lnTo>
                <a:lnTo>
                  <a:pt x="0" y="0"/>
                </a:lnTo>
                <a:close/>
              </a:path>
            </a:pathLst>
          </a:custGeom>
          <a:blipFill rotWithShape="1">
            <a:blip r:embed="rId5">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2" name="Google Shape;302;p13"/>
          <p:cNvSpPr/>
          <p:nvPr/>
        </p:nvSpPr>
        <p:spPr>
          <a:xfrm>
            <a:off x="5140207" y="4367143"/>
            <a:ext cx="4003796" cy="6968630"/>
          </a:xfrm>
          <a:custGeom>
            <a:avLst/>
            <a:gdLst/>
            <a:ahLst/>
            <a:cxnLst/>
            <a:rect l="l" t="t" r="r" b="b"/>
            <a:pathLst>
              <a:path w="4003795" h="6968630" extrusionOk="0">
                <a:moveTo>
                  <a:pt x="0" y="0"/>
                </a:moveTo>
                <a:lnTo>
                  <a:pt x="4003795" y="0"/>
                </a:lnTo>
                <a:lnTo>
                  <a:pt x="4003795" y="6968630"/>
                </a:lnTo>
                <a:lnTo>
                  <a:pt x="0" y="696863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3" name="Google Shape;303;p13"/>
          <p:cNvSpPr/>
          <p:nvPr/>
        </p:nvSpPr>
        <p:spPr>
          <a:xfrm>
            <a:off x="6849547" y="3822161"/>
            <a:ext cx="4588910" cy="7315655"/>
          </a:xfrm>
          <a:custGeom>
            <a:avLst/>
            <a:gdLst/>
            <a:ahLst/>
            <a:cxnLst/>
            <a:rect l="l" t="t" r="r" b="b"/>
            <a:pathLst>
              <a:path w="4588910" h="7315654" extrusionOk="0">
                <a:moveTo>
                  <a:pt x="0" y="0"/>
                </a:moveTo>
                <a:lnTo>
                  <a:pt x="4588910" y="0"/>
                </a:lnTo>
                <a:lnTo>
                  <a:pt x="4588910" y="7315654"/>
                </a:lnTo>
                <a:lnTo>
                  <a:pt x="0" y="7315654"/>
                </a:lnTo>
                <a:lnTo>
                  <a:pt x="0" y="0"/>
                </a:lnTo>
                <a:close/>
              </a:path>
            </a:pathLst>
          </a:custGeom>
          <a:blipFill rotWithShape="1">
            <a:blip r:embed="rId7">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4" name="Google Shape;304;p13"/>
          <p:cNvSpPr/>
          <p:nvPr/>
        </p:nvSpPr>
        <p:spPr>
          <a:xfrm>
            <a:off x="10290158" y="4367141"/>
            <a:ext cx="3591321" cy="7315655"/>
          </a:xfrm>
          <a:custGeom>
            <a:avLst/>
            <a:gdLst/>
            <a:ahLst/>
            <a:cxnLst/>
            <a:rect l="l" t="t" r="r" b="b"/>
            <a:pathLst>
              <a:path w="3591321" h="7315654" extrusionOk="0">
                <a:moveTo>
                  <a:pt x="0" y="0"/>
                </a:moveTo>
                <a:lnTo>
                  <a:pt x="3591321" y="0"/>
                </a:lnTo>
                <a:lnTo>
                  <a:pt x="3591321" y="7315654"/>
                </a:lnTo>
                <a:lnTo>
                  <a:pt x="0" y="7315654"/>
                </a:lnTo>
                <a:lnTo>
                  <a:pt x="0" y="0"/>
                </a:lnTo>
                <a:close/>
              </a:path>
            </a:pathLst>
          </a:custGeom>
          <a:blipFill rotWithShape="1">
            <a:blip r:embed="rId8">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5" name="Google Shape;305;p13"/>
          <p:cNvSpPr/>
          <p:nvPr/>
        </p:nvSpPr>
        <p:spPr>
          <a:xfrm>
            <a:off x="12697279" y="4094653"/>
            <a:ext cx="3804881" cy="7241120"/>
          </a:xfrm>
          <a:custGeom>
            <a:avLst/>
            <a:gdLst/>
            <a:ahLst/>
            <a:cxnLst/>
            <a:rect l="l" t="t" r="r" b="b"/>
            <a:pathLst>
              <a:path w="3804880" h="7241120" extrusionOk="0">
                <a:moveTo>
                  <a:pt x="0" y="0"/>
                </a:moveTo>
                <a:lnTo>
                  <a:pt x="3804880" y="0"/>
                </a:lnTo>
                <a:lnTo>
                  <a:pt x="3804880" y="7241120"/>
                </a:lnTo>
                <a:lnTo>
                  <a:pt x="0" y="7241120"/>
                </a:lnTo>
                <a:lnTo>
                  <a:pt x="0" y="0"/>
                </a:lnTo>
                <a:close/>
              </a:path>
            </a:pathLst>
          </a:custGeom>
          <a:blipFill rotWithShape="1">
            <a:blip r:embed="rId9">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
        <p:nvSpPr>
          <p:cNvPr id="306" name="Google Shape;306;p13"/>
          <p:cNvSpPr txBox="1"/>
          <p:nvPr/>
        </p:nvSpPr>
        <p:spPr>
          <a:xfrm>
            <a:off x="1003501" y="1219601"/>
            <a:ext cx="16038044" cy="1707519"/>
          </a:xfrm>
          <a:prstGeom prst="rect">
            <a:avLst/>
          </a:prstGeom>
          <a:noFill/>
          <a:ln>
            <a:noFill/>
          </a:ln>
        </p:spPr>
        <p:txBody>
          <a:bodyPr spcFirstLastPara="1" wrap="square" lIns="0" tIns="0" rIns="0" bIns="0" anchor="t" anchorCtr="0">
            <a:spAutoFit/>
          </a:bodyPr>
          <a:lstStyle/>
          <a:p>
            <a:pPr marL="0" marR="0" lvl="0" indent="0" algn="ctr" rtl="0">
              <a:lnSpc>
                <a:spcPct val="125010"/>
              </a:lnSpc>
              <a:spcBef>
                <a:spcPts val="0"/>
              </a:spcBef>
              <a:spcAft>
                <a:spcPts val="0"/>
              </a:spcAft>
              <a:buNone/>
            </a:pPr>
            <a:r>
              <a:rPr lang="en-US" sz="11499">
                <a:solidFill>
                  <a:srgbClr val="740318"/>
                </a:solidFill>
                <a:latin typeface="Overlock"/>
                <a:ea typeface="Overlock"/>
                <a:cs typeface="Overlock"/>
                <a:sym typeface="Overlock"/>
              </a:rPr>
              <a:t>ARE YOU READY?</a:t>
            </a:r>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311"/>
        <p:cNvGrpSpPr/>
        <p:nvPr/>
      </p:nvGrpSpPr>
      <p:grpSpPr>
        <a:xfrm>
          <a:off x="0" y="0"/>
          <a:ext cx="0" cy="0"/>
          <a:chOff x="0" y="0"/>
          <a:chExt cx="0" cy="0"/>
        </a:xfrm>
      </p:grpSpPr>
      <p:pic>
        <p:nvPicPr>
          <p:cNvPr id="312" name="Google Shape;312;p14"/>
          <p:cNvPicPr preferRelativeResize="0"/>
          <p:nvPr/>
        </p:nvPicPr>
        <p:blipFill rotWithShape="1">
          <a:blip r:embed="rId4">
            <a:alphaModFix/>
          </a:blip>
          <a:srcRect/>
          <a:stretch/>
        </p:blipFill>
        <p:spPr>
          <a:xfrm>
            <a:off x="0" y="-1"/>
            <a:ext cx="18343737" cy="10286999"/>
          </a:xfrm>
          <a:prstGeom prst="rect">
            <a:avLst/>
          </a:prstGeom>
          <a:noFill/>
          <a:ln>
            <a:noFill/>
          </a:ln>
        </p:spPr>
      </p:pic>
      <p:sp>
        <p:nvSpPr>
          <p:cNvPr id="313" name="Google Shape;313;p14"/>
          <p:cNvSpPr/>
          <p:nvPr/>
        </p:nvSpPr>
        <p:spPr>
          <a:xfrm>
            <a:off x="943801" y="1181100"/>
            <a:ext cx="16456134" cy="8229600"/>
          </a:xfrm>
          <a:custGeom>
            <a:avLst/>
            <a:gdLst/>
            <a:ahLst/>
            <a:cxnLst/>
            <a:rect l="l" t="t" r="r" b="b"/>
            <a:pathLst>
              <a:path w="16456134" h="7063641" extrusionOk="0">
                <a:moveTo>
                  <a:pt x="0" y="0"/>
                </a:moveTo>
                <a:lnTo>
                  <a:pt x="16456134" y="0"/>
                </a:lnTo>
                <a:lnTo>
                  <a:pt x="16456134" y="7063642"/>
                </a:lnTo>
                <a:lnTo>
                  <a:pt x="0" y="7063642"/>
                </a:lnTo>
                <a:lnTo>
                  <a:pt x="0" y="0"/>
                </a:lnTo>
                <a:close/>
              </a:path>
            </a:pathLst>
          </a:custGeom>
          <a:blipFill rotWithShape="1">
            <a:blip r:embed="rId5">
              <a:alphaModFix/>
            </a:blip>
            <a:stretch>
              <a:fillRect l="-373327" t="-536949" r="-287013" b="-540907"/>
            </a:stretch>
          </a:blipFill>
          <a:ln>
            <a:noFill/>
          </a:ln>
        </p:spPr>
      </p:sp>
      <p:sp>
        <p:nvSpPr>
          <p:cNvPr id="314" name="Google Shape;314;p14"/>
          <p:cNvSpPr/>
          <p:nvPr/>
        </p:nvSpPr>
        <p:spPr>
          <a:xfrm>
            <a:off x="13483404" y="4183994"/>
            <a:ext cx="5970045" cy="6363420"/>
          </a:xfrm>
          <a:custGeom>
            <a:avLst/>
            <a:gdLst/>
            <a:ahLst/>
            <a:cxnLst/>
            <a:rect l="l" t="t" r="r" b="b"/>
            <a:pathLst>
              <a:path w="5970045" h="6363420" extrusionOk="0">
                <a:moveTo>
                  <a:pt x="0" y="0"/>
                </a:moveTo>
                <a:lnTo>
                  <a:pt x="5970045" y="0"/>
                </a:lnTo>
                <a:lnTo>
                  <a:pt x="5970045" y="6363420"/>
                </a:lnTo>
                <a:lnTo>
                  <a:pt x="0" y="6363420"/>
                </a:lnTo>
                <a:lnTo>
                  <a:pt x="0" y="0"/>
                </a:lnTo>
                <a:close/>
              </a:path>
            </a:pathLst>
          </a:custGeom>
          <a:blipFill rotWithShape="1">
            <a:blip r:embed="rId6">
              <a:alphaModFix/>
            </a:blip>
            <a:stretch>
              <a:fillRect/>
            </a:stretch>
          </a:blipFill>
          <a:ln>
            <a:noFill/>
          </a:ln>
        </p:spPr>
        <p:txBody>
          <a:bodyPr spcFirstLastPara="1" wrap="square" lIns="91425" tIns="45700" rIns="91425" bIns="45700" anchor="t" anchorCtr="0">
            <a:noAutofit/>
          </a:bodyPr>
          <a:lstStyle/>
          <a:p>
            <a:pPr marL="0" marR="0" lvl="0" indent="0" algn="l" rtl="0">
              <a:spcBef>
                <a:spcPts val="0"/>
              </a:spcBef>
              <a:spcAft>
                <a:spcPts val="0"/>
              </a:spcAft>
              <a:buNone/>
            </a:pPr>
            <a:endParaRPr sz="1400">
              <a:solidFill>
                <a:schemeClr val="dk1"/>
              </a:solidFill>
              <a:latin typeface="Calibri"/>
              <a:ea typeface="Calibri"/>
              <a:cs typeface="Calibri"/>
              <a:sym typeface="Calibri"/>
            </a:endParaRPr>
          </a:p>
        </p:txBody>
      </p:sp>
    </p:spTree>
    <p:custDataLst>
      <p:tags r:id="rId1"/>
    </p:custDataLst>
  </p:cSld>
  <p:clrMapOvr>
    <a:masterClrMapping/>
  </p:clrMapOvr>
  <mc:AlternateContent xmlns:mc="http://schemas.openxmlformats.org/markup-compatibility/2006" xmlns:p14="http://schemas.microsoft.com/office/powerpoint/2010/main">
    <mc:Choice Requires="p14">
      <p:transition spd="slow" p14:dur="1500">
        <p:random/>
      </p:transition>
    </mc:Choice>
    <mc:Fallback xmlns="">
      <p:transition spd="slow">
        <p:random/>
      </p:transition>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LMS_API_VERSION" val="SCORM 2004 (4th edition)"/>
  <p:tag name="ISPRING_ULTRA_SCORM_COURSE_ID" val="CDF62736-CFA9-4354-A46B-6104938767FF"/>
  <p:tag name="ISPRING_CMI5_LAUNCH_METHOD" val="any window"/>
  <p:tag name="ISPRING_SCORM_ENDPOINT" val="&lt;endpoint&gt;&lt;enable&gt;0&lt;/enable&gt;&lt;lrs&gt;https://&lt;/lrs&gt;&lt;auth&gt;0&lt;/auth&gt;&lt;login&gt;&lt;/login&gt;&lt;password&gt;&lt;/password&gt;&lt;key&gt;&lt;/key&gt;&lt;name&gt;&lt;/name&gt;&lt;email&gt;&lt;/email&gt;&lt;/endpoint&gt;&#10;"/>
  <p:tag name="ISPRING_SCORM_RATE_SLIDES" val="1"/>
  <p:tag name="ISPRINGCLOUDFOLDERID" val="1"/>
  <p:tag name="ISPRINGONLINEFOLDERID" val="1"/>
  <p:tag name="ISPRING_OUTPUT_FOLDER" val="[[&quot;s\uFFFD\u001Bj{5EFFD1BA-C689-4D47-B5E4-1ADE8129419F}&quot;,&quot;C:\\Users\\LIEN THANH\\Desktop\\WEB CHUYÊN\\- Giáo viên Phạm Thị Thanh Vân&quot;]]"/>
  <p:tag name="ISPRING_PUBLISH_SETTINGS" val="{&quot;commonSettings&quot;:{&quot;webSettings&quot;:{&quot;useMobileViewer&quot;:&quot;T_FALSE&quot;},&quot;lmsSettings&quot;:{&quot;useMobileViewer&quot;:&quot;T_FALSE&quot;},&quot;cloudSettings&quot;:{&quot;useMobileViewer&quot;:&quot;T_FALSE&quot;},&quot;ispringLmsSettings&quot;:{&quot;useMobileViewer&quot;:&quot;T_FALSE&quot;},&quot;playerId&quot;:&quot;free&quot;,&quot;studioSettings&quot;:{&quot;useMobileViewer&quot;:&quot;T_FALSE&quot;}},&quot;advancedSettings&quot;:{&quot;enableTextAllocation&quot;:&quot;T_TRUE&quot;,&quot;viewingFromLocalDrive&quot;:&quot;T_TRUE&quot;,&quot;contentScale&quot;:75,&quot;contentScaleMode&quot;:&quot;SCALE&quot;},&quot;accessibilitySettings&quot;:{&quot;enabled&quot;:&quot;T_FALSE&quot;},&quot;compressionSettings&quot;:{&quot;imageSettings&quot;:{&quot;jpegQuality&quot;:70,&quot;optimizeImageForResolution&quot;:&quot;T_FALSE&quot;},&quot;audioQuality&quot;:70,&quot;videoQuality&quot;:65},&quot;protectionSettings&quot;:{&quot;watermarkEnabled&quot;:&quot;T_FALSE&quot;,&quot;watermarkPosition&quot;:&quot;MIDDLE_CENTER&quot;,&quot;openWatermarkUrl&quot;:&quot;T_FALSE&quot;,&quot;openWatermarkWebPageInNewWindow&quot;:&quot;T_FALSE&quot;,&quot;displayAfterEnabled&quot;:&quot;T_FALSE&quot;,&quot;displayUntilEnabled&quot;:&quot;T_FALSE&quot;,&quot;domainRestrictionEnabled&quot;:&quot;T_FALSE&quot;,&quot;enablePassword&quot;:&quot;T_FALSE&quot;},&quot;videoSettings&quot;:{&quot;videoCompressionSettings&quot;:{&quot;audioQuality&quot;:70,&quot;videoQuality&quot;:75},&quot;secondsOnEachSlide&quot;:5,&quot;hostingSettings&quot;:{}},&quot;ispringOnlineSettings&quot;:{&quot;onlineDestinationFolderId&quot;:&quot;1&quot;},&quot;cloudSettings&quot;:{&quot;onlineDestinationFolderId&quot;:&quot;1&quot;},&quot;wordSettings&quot;:{&quot;printCopies&quot;:1},&quot;studioSettings&quot;:{&quot;onlineDestinationFolderId&quot;:&quot;1&quot;,&quot;uploadSources&quot;:true}}"/>
  <p:tag name="ISPRING_SCORM_RATE_QUIZZES" val="0"/>
  <p:tag name="ISPRING_SCORM_PASSING_SCORE" val="100.000000"/>
  <p:tag name="ISPRING_PRESENTATION_TITLE" val="Tiếng anh 5 Unit 15 Lesson 3 Period 5"/>
</p:tagLst>
</file>

<file path=ppt/tags/tag10.xml><?xml version="1.0" encoding="utf-8"?>
<p:tagLst xmlns:a="http://schemas.openxmlformats.org/drawingml/2006/main" xmlns:r="http://schemas.openxmlformats.org/officeDocument/2006/relationships" xmlns:p="http://schemas.openxmlformats.org/presentationml/2006/main">
  <p:tag name="GENSWF_SLIDE_UID" val="{9A7FD958-6ED6-4728-80EF-147506394ACF}:269"/>
</p:tagLst>
</file>

<file path=ppt/tags/tag11.xml><?xml version="1.0" encoding="utf-8"?>
<p:tagLst xmlns:a="http://schemas.openxmlformats.org/drawingml/2006/main" xmlns:r="http://schemas.openxmlformats.org/officeDocument/2006/relationships" xmlns:p="http://schemas.openxmlformats.org/presentationml/2006/main">
  <p:tag name="GENSWF_SLIDE_UID" val="{BFD67722-8483-4DB4-BC8D-06D776E98965}:270"/>
</p:tagLst>
</file>

<file path=ppt/tags/tag12.xml><?xml version="1.0" encoding="utf-8"?>
<p:tagLst xmlns:a="http://schemas.openxmlformats.org/drawingml/2006/main" xmlns:r="http://schemas.openxmlformats.org/officeDocument/2006/relationships" xmlns:p="http://schemas.openxmlformats.org/presentationml/2006/main">
  <p:tag name="GENSWF_SLIDE_UID" val="{946BBEBA-FE2B-4F86-B619-DE0840841396}:271"/>
</p:tagLst>
</file>

<file path=ppt/tags/tag13.xml><?xml version="1.0" encoding="utf-8"?>
<p:tagLst xmlns:a="http://schemas.openxmlformats.org/drawingml/2006/main" xmlns:r="http://schemas.openxmlformats.org/officeDocument/2006/relationships" xmlns:p="http://schemas.openxmlformats.org/presentationml/2006/main">
  <p:tag name="GENSWF_SLIDE_UID" val="{17CCDB57-25A7-4154-B0A0-05754704DF69}:272"/>
</p:tagLst>
</file>

<file path=ppt/tags/tag14.xml><?xml version="1.0" encoding="utf-8"?>
<p:tagLst xmlns:a="http://schemas.openxmlformats.org/drawingml/2006/main" xmlns:r="http://schemas.openxmlformats.org/officeDocument/2006/relationships" xmlns:p="http://schemas.openxmlformats.org/presentationml/2006/main">
  <p:tag name="GENSWF_SLIDE_UID" val="{C070657F-93F2-4572-90AB-EA78F0F41622}:273"/>
</p:tagLst>
</file>

<file path=ppt/tags/tag15.xml><?xml version="1.0" encoding="utf-8"?>
<p:tagLst xmlns:a="http://schemas.openxmlformats.org/drawingml/2006/main" xmlns:r="http://schemas.openxmlformats.org/officeDocument/2006/relationships" xmlns:p="http://schemas.openxmlformats.org/presentationml/2006/main">
  <p:tag name="GENSWF_SLIDE_UID" val="{E5CFB4A1-E140-4C6B-98D6-10AC2DCDB3A7}:274"/>
</p:tagLst>
</file>

<file path=ppt/tags/tag16.xml><?xml version="1.0" encoding="utf-8"?>
<p:tagLst xmlns:a="http://schemas.openxmlformats.org/drawingml/2006/main" xmlns:r="http://schemas.openxmlformats.org/officeDocument/2006/relationships" xmlns:p="http://schemas.openxmlformats.org/presentationml/2006/main">
  <p:tag name="GENSWF_SLIDE_UID" val="{4B468359-F024-46D3-B3B8-F3D62237B84A}:275"/>
</p:tagLst>
</file>

<file path=ppt/tags/tag17.xml><?xml version="1.0" encoding="utf-8"?>
<p:tagLst xmlns:a="http://schemas.openxmlformats.org/drawingml/2006/main" xmlns:r="http://schemas.openxmlformats.org/officeDocument/2006/relationships" xmlns:p="http://schemas.openxmlformats.org/presentationml/2006/main">
  <p:tag name="GENSWF_SLIDE_UID" val="{3EBCCCBD-10E5-4F9C-B1F8-3B3E109EBA95}:276"/>
</p:tagLst>
</file>

<file path=ppt/tags/tag18.xml><?xml version="1.0" encoding="utf-8"?>
<p:tagLst xmlns:a="http://schemas.openxmlformats.org/drawingml/2006/main" xmlns:r="http://schemas.openxmlformats.org/officeDocument/2006/relationships" xmlns:p="http://schemas.openxmlformats.org/presentationml/2006/main">
  <p:tag name="GENSWF_SLIDE_UID" val="{762E0C0D-161D-48E0-8983-CB3459A73C33}:277"/>
</p:tagLst>
</file>

<file path=ppt/tags/tag19.xml><?xml version="1.0" encoding="utf-8"?>
<p:tagLst xmlns:a="http://schemas.openxmlformats.org/drawingml/2006/main" xmlns:r="http://schemas.openxmlformats.org/officeDocument/2006/relationships" xmlns:p="http://schemas.openxmlformats.org/presentationml/2006/main">
  <p:tag name="GENSWF_SLIDE_UID" val="{73A7517A-341E-4F0E-8364-BB6519DE1946}:278"/>
</p:tagLst>
</file>

<file path=ppt/tags/tag2.xml><?xml version="1.0" encoding="utf-8"?>
<p:tagLst xmlns:a="http://schemas.openxmlformats.org/drawingml/2006/main" xmlns:r="http://schemas.openxmlformats.org/officeDocument/2006/relationships" xmlns:p="http://schemas.openxmlformats.org/presentationml/2006/main">
  <p:tag name="GENSWF_SLIDE_UID" val="{A49CAB8F-43B2-4A73-992C-81BFD47C601E}:256"/>
</p:tagLst>
</file>

<file path=ppt/tags/tag20.xml><?xml version="1.0" encoding="utf-8"?>
<p:tagLst xmlns:a="http://schemas.openxmlformats.org/drawingml/2006/main" xmlns:r="http://schemas.openxmlformats.org/officeDocument/2006/relationships" xmlns:p="http://schemas.openxmlformats.org/presentationml/2006/main">
  <p:tag name="GENSWF_SLIDE_UID" val="{4F6D8168-BF17-4D10-8508-C16AAD5C5E53}:279"/>
</p:tagLst>
</file>

<file path=ppt/tags/tag21.xml><?xml version="1.0" encoding="utf-8"?>
<p:tagLst xmlns:a="http://schemas.openxmlformats.org/drawingml/2006/main" xmlns:r="http://schemas.openxmlformats.org/officeDocument/2006/relationships" xmlns:p="http://schemas.openxmlformats.org/presentationml/2006/main">
  <p:tag name="GENSWF_SLIDE_UID" val="{FEC1A77D-7B2A-4BE7-8310-99B1DD2F04D4}:280"/>
</p:tagLst>
</file>

<file path=ppt/tags/tag22.xml><?xml version="1.0" encoding="utf-8"?>
<p:tagLst xmlns:a="http://schemas.openxmlformats.org/drawingml/2006/main" xmlns:r="http://schemas.openxmlformats.org/officeDocument/2006/relationships" xmlns:p="http://schemas.openxmlformats.org/presentationml/2006/main">
  <p:tag name="GENSWF_SLIDE_UID" val="{A53BDA0B-5A4D-41D2-A588-AC3A76B213FC}:281"/>
</p:tagLst>
</file>

<file path=ppt/tags/tag23.xml><?xml version="1.0" encoding="utf-8"?>
<p:tagLst xmlns:a="http://schemas.openxmlformats.org/drawingml/2006/main" xmlns:r="http://schemas.openxmlformats.org/officeDocument/2006/relationships" xmlns:p="http://schemas.openxmlformats.org/presentationml/2006/main">
  <p:tag name="GENSWF_SLIDE_UID" val="{C7902F80-0B75-42A9-8092-C5D9ECC82B43}:282"/>
</p:tagLst>
</file>

<file path=ppt/tags/tag24.xml><?xml version="1.0" encoding="utf-8"?>
<p:tagLst xmlns:a="http://schemas.openxmlformats.org/drawingml/2006/main" xmlns:r="http://schemas.openxmlformats.org/officeDocument/2006/relationships" xmlns:p="http://schemas.openxmlformats.org/presentationml/2006/main">
  <p:tag name="GENSWF_SLIDE_UID" val="{DBED7AE2-5A1B-4E8B-97BC-3A65AAA0D3CF}:283"/>
</p:tagLst>
</file>

<file path=ppt/tags/tag25.xml><?xml version="1.0" encoding="utf-8"?>
<p:tagLst xmlns:a="http://schemas.openxmlformats.org/drawingml/2006/main" xmlns:r="http://schemas.openxmlformats.org/officeDocument/2006/relationships" xmlns:p="http://schemas.openxmlformats.org/presentationml/2006/main">
  <p:tag name="GENSWF_SLIDE_UID" val="{ED69DFD6-7A24-48B6-BC09-D2407631404F}:284"/>
</p:tagLst>
</file>

<file path=ppt/tags/tag26.xml><?xml version="1.0" encoding="utf-8"?>
<p:tagLst xmlns:a="http://schemas.openxmlformats.org/drawingml/2006/main" xmlns:r="http://schemas.openxmlformats.org/officeDocument/2006/relationships" xmlns:p="http://schemas.openxmlformats.org/presentationml/2006/main">
  <p:tag name="GENSWF_SLIDE_UID" val="{0F7D5046-59A3-4BFB-8238-4AA9CAE0853E}:285"/>
</p:tagLst>
</file>

<file path=ppt/tags/tag27.xml><?xml version="1.0" encoding="utf-8"?>
<p:tagLst xmlns:a="http://schemas.openxmlformats.org/drawingml/2006/main" xmlns:r="http://schemas.openxmlformats.org/officeDocument/2006/relationships" xmlns:p="http://schemas.openxmlformats.org/presentationml/2006/main">
  <p:tag name="GENSWF_SLIDE_UID" val="{B2EF4933-29E1-438F-A992-273AFC5645C6}:286"/>
</p:tagLst>
</file>

<file path=ppt/tags/tag28.xml><?xml version="1.0" encoding="utf-8"?>
<p:tagLst xmlns:a="http://schemas.openxmlformats.org/drawingml/2006/main" xmlns:r="http://schemas.openxmlformats.org/officeDocument/2006/relationships" xmlns:p="http://schemas.openxmlformats.org/presentationml/2006/main">
  <p:tag name="GENSWF_SLIDE_UID" val="{0297DD23-8798-403D-AF0D-881612F1AF45}:287"/>
</p:tagLst>
</file>

<file path=ppt/tags/tag29.xml><?xml version="1.0" encoding="utf-8"?>
<p:tagLst xmlns:a="http://schemas.openxmlformats.org/drawingml/2006/main" xmlns:r="http://schemas.openxmlformats.org/officeDocument/2006/relationships" xmlns:p="http://schemas.openxmlformats.org/presentationml/2006/main">
  <p:tag name="GENSWF_SLIDE_UID" val="{971389E1-A812-487F-8729-807E718F5634}:288"/>
</p:tagLst>
</file>

<file path=ppt/tags/tag3.xml><?xml version="1.0" encoding="utf-8"?>
<p:tagLst xmlns:a="http://schemas.openxmlformats.org/drawingml/2006/main" xmlns:r="http://schemas.openxmlformats.org/officeDocument/2006/relationships" xmlns:p="http://schemas.openxmlformats.org/presentationml/2006/main">
  <p:tag name="GENSWF_SLIDE_UID" val="{AC51CED0-3F9F-4790-B651-6268629E3D23}:257"/>
</p:tagLst>
</file>

<file path=ppt/tags/tag30.xml><?xml version="1.0" encoding="utf-8"?>
<p:tagLst xmlns:a="http://schemas.openxmlformats.org/drawingml/2006/main" xmlns:r="http://schemas.openxmlformats.org/officeDocument/2006/relationships" xmlns:p="http://schemas.openxmlformats.org/presentationml/2006/main">
  <p:tag name="GENSWF_SLIDE_UID" val="{6B75EB1C-2B91-4BD3-B42B-DABA2A1A318D}:289"/>
</p:tagLst>
</file>

<file path=ppt/tags/tag31.xml><?xml version="1.0" encoding="utf-8"?>
<p:tagLst xmlns:a="http://schemas.openxmlformats.org/drawingml/2006/main" xmlns:r="http://schemas.openxmlformats.org/officeDocument/2006/relationships" xmlns:p="http://schemas.openxmlformats.org/presentationml/2006/main">
  <p:tag name="GENSWF_SLIDE_UID" val="{630DACF1-D0F2-4F40-8FAE-F3EAEBF168F2}:290"/>
</p:tagLst>
</file>

<file path=ppt/tags/tag32.xml><?xml version="1.0" encoding="utf-8"?>
<p:tagLst xmlns:a="http://schemas.openxmlformats.org/drawingml/2006/main" xmlns:r="http://schemas.openxmlformats.org/officeDocument/2006/relationships" xmlns:p="http://schemas.openxmlformats.org/presentationml/2006/main">
  <p:tag name="GENSWF_SLIDE_UID" val="{AEAF5EC4-37F2-4EDA-A35F-C15E9FDD1283}:291"/>
</p:tagLst>
</file>

<file path=ppt/tags/tag33.xml><?xml version="1.0" encoding="utf-8"?>
<p:tagLst xmlns:a="http://schemas.openxmlformats.org/drawingml/2006/main" xmlns:r="http://schemas.openxmlformats.org/officeDocument/2006/relationships" xmlns:p="http://schemas.openxmlformats.org/presentationml/2006/main">
  <p:tag name="GENSWF_SLIDE_UID" val="{4EAC4081-0265-4558-9865-66DCBB9C75E3}:292"/>
</p:tagLst>
</file>

<file path=ppt/tags/tag34.xml><?xml version="1.0" encoding="utf-8"?>
<p:tagLst xmlns:a="http://schemas.openxmlformats.org/drawingml/2006/main" xmlns:r="http://schemas.openxmlformats.org/officeDocument/2006/relationships" xmlns:p="http://schemas.openxmlformats.org/presentationml/2006/main">
  <p:tag name="GENSWF_SLIDE_UID" val="{BF1DFBF2-7E73-4A9A-86A5-08E8F46DF83C}:293"/>
</p:tagLst>
</file>

<file path=ppt/tags/tag35.xml><?xml version="1.0" encoding="utf-8"?>
<p:tagLst xmlns:a="http://schemas.openxmlformats.org/drawingml/2006/main" xmlns:r="http://schemas.openxmlformats.org/officeDocument/2006/relationships" xmlns:p="http://schemas.openxmlformats.org/presentationml/2006/main">
  <p:tag name="GENSWF_SLIDE_UID" val="{43270D18-B635-40E1-BDFF-48EC55EB5DA1}:294"/>
</p:tagLst>
</file>

<file path=ppt/tags/tag36.xml><?xml version="1.0" encoding="utf-8"?>
<p:tagLst xmlns:a="http://schemas.openxmlformats.org/drawingml/2006/main" xmlns:r="http://schemas.openxmlformats.org/officeDocument/2006/relationships" xmlns:p="http://schemas.openxmlformats.org/presentationml/2006/main">
  <p:tag name="GENSWF_SLIDE_UID" val="{097A5109-8858-4D82-9F2A-42F661CFD759}:295"/>
</p:tagLst>
</file>

<file path=ppt/tags/tag37.xml><?xml version="1.0" encoding="utf-8"?>
<p:tagLst xmlns:a="http://schemas.openxmlformats.org/drawingml/2006/main" xmlns:r="http://schemas.openxmlformats.org/officeDocument/2006/relationships" xmlns:p="http://schemas.openxmlformats.org/presentationml/2006/main">
  <p:tag name="GENSWF_SLIDE_UID" val="{61AF368A-0CC4-47BE-8E8C-8B8C6611BE02}:296"/>
</p:tagLst>
</file>

<file path=ppt/tags/tag38.xml><?xml version="1.0" encoding="utf-8"?>
<p:tagLst xmlns:a="http://schemas.openxmlformats.org/drawingml/2006/main" xmlns:r="http://schemas.openxmlformats.org/officeDocument/2006/relationships" xmlns:p="http://schemas.openxmlformats.org/presentationml/2006/main">
  <p:tag name="GENSWF_SLIDE_UID" val="{FB053EC4-F740-4031-8AF1-F3ED56E6E496}:297"/>
</p:tagLst>
</file>

<file path=ppt/tags/tag39.xml><?xml version="1.0" encoding="utf-8"?>
<p:tagLst xmlns:a="http://schemas.openxmlformats.org/drawingml/2006/main" xmlns:r="http://schemas.openxmlformats.org/officeDocument/2006/relationships" xmlns:p="http://schemas.openxmlformats.org/presentationml/2006/main">
  <p:tag name="GENSWF_SLIDE_UID" val="{DC85B8AB-2CDB-44CB-854D-B17396E4C41F}:298"/>
</p:tagLst>
</file>

<file path=ppt/tags/tag4.xml><?xml version="1.0" encoding="utf-8"?>
<p:tagLst xmlns:a="http://schemas.openxmlformats.org/drawingml/2006/main" xmlns:r="http://schemas.openxmlformats.org/officeDocument/2006/relationships" xmlns:p="http://schemas.openxmlformats.org/presentationml/2006/main">
  <p:tag name="GENSWF_SLIDE_UID" val="{9C92C4BA-F2E2-454C-A671-44EA500CC90F}:263"/>
</p:tagLst>
</file>

<file path=ppt/tags/tag40.xml><?xml version="1.0" encoding="utf-8"?>
<p:tagLst xmlns:a="http://schemas.openxmlformats.org/drawingml/2006/main" xmlns:r="http://schemas.openxmlformats.org/officeDocument/2006/relationships" xmlns:p="http://schemas.openxmlformats.org/presentationml/2006/main">
  <p:tag name="GENSWF_SLIDE_UID" val="{6BC1C8D0-04A1-44D7-A384-741B1C9116AD}:299"/>
</p:tagLst>
</file>

<file path=ppt/tags/tag41.xml><?xml version="1.0" encoding="utf-8"?>
<p:tagLst xmlns:a="http://schemas.openxmlformats.org/drawingml/2006/main" xmlns:r="http://schemas.openxmlformats.org/officeDocument/2006/relationships" xmlns:p="http://schemas.openxmlformats.org/presentationml/2006/main">
  <p:tag name="GENSWF_SLIDE_UID" val="{19802B49-9646-41E7-A5AE-514050463567}:300"/>
</p:tagLst>
</file>

<file path=ppt/tags/tag42.xml><?xml version="1.0" encoding="utf-8"?>
<p:tagLst xmlns:a="http://schemas.openxmlformats.org/drawingml/2006/main" xmlns:r="http://schemas.openxmlformats.org/officeDocument/2006/relationships" xmlns:p="http://schemas.openxmlformats.org/presentationml/2006/main">
  <p:tag name="GENSWF_SLIDE_UID" val="{C4B8E2BD-756F-453E-B8D4-C7F413F2B50F}:301"/>
</p:tagLst>
</file>

<file path=ppt/tags/tag43.xml><?xml version="1.0" encoding="utf-8"?>
<p:tagLst xmlns:a="http://schemas.openxmlformats.org/drawingml/2006/main" xmlns:r="http://schemas.openxmlformats.org/officeDocument/2006/relationships" xmlns:p="http://schemas.openxmlformats.org/presentationml/2006/main">
  <p:tag name="GENSWF_SLIDE_UID" val="{230A6E91-C1D0-49AA-AC10-FB8CAB03D6FB}:302"/>
</p:tagLst>
</file>

<file path=ppt/tags/tag44.xml><?xml version="1.0" encoding="utf-8"?>
<p:tagLst xmlns:a="http://schemas.openxmlformats.org/drawingml/2006/main" xmlns:r="http://schemas.openxmlformats.org/officeDocument/2006/relationships" xmlns:p="http://schemas.openxmlformats.org/presentationml/2006/main">
  <p:tag name="GENSWF_SLIDE_UID" val="{02241467-3142-47E0-A654-BBA6BB820DE1}:303"/>
</p:tagLst>
</file>

<file path=ppt/tags/tag45.xml><?xml version="1.0" encoding="utf-8"?>
<p:tagLst xmlns:a="http://schemas.openxmlformats.org/drawingml/2006/main" xmlns:r="http://schemas.openxmlformats.org/officeDocument/2006/relationships" xmlns:p="http://schemas.openxmlformats.org/presentationml/2006/main">
  <p:tag name="GENSWF_SLIDE_UID" val="{7CB8043C-8899-4A8C-8606-9C8CDE10CD85}:304"/>
</p:tagLst>
</file>

<file path=ppt/tags/tag46.xml><?xml version="1.0" encoding="utf-8"?>
<p:tagLst xmlns:a="http://schemas.openxmlformats.org/drawingml/2006/main" xmlns:r="http://schemas.openxmlformats.org/officeDocument/2006/relationships" xmlns:p="http://schemas.openxmlformats.org/presentationml/2006/main">
  <p:tag name="GENSWF_SLIDE_UID" val="{64990C41-1F57-4880-B772-3D29009E253F}:305"/>
</p:tagLst>
</file>

<file path=ppt/tags/tag47.xml><?xml version="1.0" encoding="utf-8"?>
<p:tagLst xmlns:a="http://schemas.openxmlformats.org/drawingml/2006/main" xmlns:r="http://schemas.openxmlformats.org/officeDocument/2006/relationships" xmlns:p="http://schemas.openxmlformats.org/presentationml/2006/main">
  <p:tag name="GENSWF_SLIDE_UID" val="{CE43A9AF-24B8-4361-ACBF-851AE678A345}:306"/>
</p:tagLst>
</file>

<file path=ppt/tags/tag48.xml><?xml version="1.0" encoding="utf-8"?>
<p:tagLst xmlns:a="http://schemas.openxmlformats.org/drawingml/2006/main" xmlns:r="http://schemas.openxmlformats.org/officeDocument/2006/relationships" xmlns:p="http://schemas.openxmlformats.org/presentationml/2006/main">
  <p:tag name="GENSWF_SLIDE_UID" val="{C30EE577-B951-42F2-BE05-E57BD9EE0962}:307"/>
</p:tagLst>
</file>

<file path=ppt/tags/tag49.xml><?xml version="1.0" encoding="utf-8"?>
<p:tagLst xmlns:a="http://schemas.openxmlformats.org/drawingml/2006/main" xmlns:r="http://schemas.openxmlformats.org/officeDocument/2006/relationships" xmlns:p="http://schemas.openxmlformats.org/presentationml/2006/main">
  <p:tag name="GENSWF_SLIDE_UID" val="{4735FADF-771F-4058-A3F8-6C971A0077E4}:509"/>
</p:tagLst>
</file>

<file path=ppt/tags/tag5.xml><?xml version="1.0" encoding="utf-8"?>
<p:tagLst xmlns:a="http://schemas.openxmlformats.org/drawingml/2006/main" xmlns:r="http://schemas.openxmlformats.org/officeDocument/2006/relationships" xmlns:p="http://schemas.openxmlformats.org/presentationml/2006/main">
  <p:tag name="GENSWF_SLIDE_UID" val="{38A2465C-446A-422B-9692-7DE3F612AA93}:264"/>
</p:tagLst>
</file>

<file path=ppt/tags/tag6.xml><?xml version="1.0" encoding="utf-8"?>
<p:tagLst xmlns:a="http://schemas.openxmlformats.org/drawingml/2006/main" xmlns:r="http://schemas.openxmlformats.org/officeDocument/2006/relationships" xmlns:p="http://schemas.openxmlformats.org/presentationml/2006/main">
  <p:tag name="GENSWF_SLIDE_UID" val="{DB5F51B8-6FD5-4563-BADB-38F9D5E53121}:265"/>
</p:tagLst>
</file>

<file path=ppt/tags/tag7.xml><?xml version="1.0" encoding="utf-8"?>
<p:tagLst xmlns:a="http://schemas.openxmlformats.org/drawingml/2006/main" xmlns:r="http://schemas.openxmlformats.org/officeDocument/2006/relationships" xmlns:p="http://schemas.openxmlformats.org/presentationml/2006/main">
  <p:tag name="GENSWF_SLIDE_UID" val="{CBD5A35D-524D-4159-97FD-41546BCD8626}:266"/>
</p:tagLst>
</file>

<file path=ppt/tags/tag8.xml><?xml version="1.0" encoding="utf-8"?>
<p:tagLst xmlns:a="http://schemas.openxmlformats.org/drawingml/2006/main" xmlns:r="http://schemas.openxmlformats.org/officeDocument/2006/relationships" xmlns:p="http://schemas.openxmlformats.org/presentationml/2006/main">
  <p:tag name="GENSWF_SLIDE_UID" val="{BA744F66-B8E1-4C16-BAD3-97FD35FAF528}:267"/>
</p:tagLst>
</file>

<file path=ppt/tags/tag9.xml><?xml version="1.0" encoding="utf-8"?>
<p:tagLst xmlns:a="http://schemas.openxmlformats.org/drawingml/2006/main" xmlns:r="http://schemas.openxmlformats.org/officeDocument/2006/relationships" xmlns:p="http://schemas.openxmlformats.org/presentationml/2006/main">
  <p:tag name="GENSWF_SLIDE_UID" val="{D275346A-F824-400F-B335-E5200089FCAB}:268"/>
</p:tagLst>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TotalTime>
  <Words>987</Words>
  <Application>Microsoft Office PowerPoint</Application>
  <PresentationFormat>Custom</PresentationFormat>
  <Paragraphs>198</Paragraphs>
  <Slides>48</Slides>
  <Notes>47</Notes>
  <HiddenSlides>0</HiddenSlides>
  <MMClips>15</MMClips>
  <ScaleCrop>false</ScaleCrop>
  <HeadingPairs>
    <vt:vector size="6" baseType="variant">
      <vt:variant>
        <vt:lpstr>Fonts Used</vt:lpstr>
      </vt:variant>
      <vt:variant>
        <vt:i4>6</vt:i4>
      </vt:variant>
      <vt:variant>
        <vt:lpstr>Theme</vt:lpstr>
      </vt:variant>
      <vt:variant>
        <vt:i4>1</vt:i4>
      </vt:variant>
      <vt:variant>
        <vt:lpstr>Slide Titles</vt:lpstr>
      </vt:variant>
      <vt:variant>
        <vt:i4>48</vt:i4>
      </vt:variant>
    </vt:vector>
  </HeadingPairs>
  <TitlesOfParts>
    <vt:vector size="55" baseType="lpstr">
      <vt:lpstr>Arial</vt:lpstr>
      <vt:lpstr>Times New Roman</vt:lpstr>
      <vt:lpstr>Overlock</vt:lpstr>
      <vt:lpstr>Calibri</vt:lpstr>
      <vt:lpstr>Suranna</vt:lpstr>
      <vt:lpstr>Corbel</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Tiếng anh 5 Unit 15 Lesson 3 Period 5</dc:title>
  <dc:creator>TRANGNHD</dc:creator>
  <cp:lastModifiedBy>LIEN THANH</cp:lastModifiedBy>
  <cp:revision>16</cp:revision>
  <dcterms:created xsi:type="dcterms:W3CDTF">2006-08-16T00:00:00Z</dcterms:created>
  <dcterms:modified xsi:type="dcterms:W3CDTF">2025-03-21T14:32:12Z</dcterms:modified>
</cp:coreProperties>
</file>