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509" r:id="rId36"/>
  </p:sldIdLst>
  <p:sldSz cx="18288000" cy="10287000"/>
  <p:notesSz cx="6858000" cy="9144000"/>
  <p:embeddedFontLst>
    <p:embeddedFont>
      <p:font typeface="Overlock" panose="020005060300000200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Suranna" panose="02000600000000000000" charset="0"/>
      <p:regular r:id="rId46"/>
    </p:embeddedFont>
  </p:embeddedFontLst>
  <p:custDataLst>
    <p:tags r:id="rId4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p7z3bPpRuX2artOp6M9sB8mKt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gs" Target="tags/tag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Tell them to read the poster again to choose the correct answer. Let pupils do the activity independently.</a:t>
            </a:r>
            <a:endParaRPr/>
          </a:p>
        </p:txBody>
      </p:sp>
      <p:sp>
        <p:nvSpPr>
          <p:cNvPr id="359" name="Google Shape;3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Then pupils swap their books with a partner and check the answers.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Go around the class and offer help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*Key:</a:t>
            </a:r>
            <a:r>
              <a:rPr lang="en-US" sz="1800">
                <a:solidFill>
                  <a:srgbClr val="000000"/>
                </a:solidFill>
                <a:latin typeface="Times New Roman"/>
                <a:ea typeface="Times New Roman"/>
                <a:cs typeface="Times New Roman"/>
                <a:sym typeface="Times New Roman"/>
              </a:rPr>
              <a:t> 1. a, d; 2. c, e; 3. b</a:t>
            </a:r>
            <a:r>
              <a:rPr lang="en-US" sz="1800" i="1">
                <a:solidFill>
                  <a:srgbClr val="000000"/>
                </a:solidFill>
                <a:latin typeface="Times New Roman"/>
                <a:ea typeface="Times New Roman"/>
                <a:cs typeface="Times New Roman"/>
                <a:sym typeface="Times New Roman"/>
              </a:rPr>
              <a:t> </a:t>
            </a:r>
            <a:endParaRPr/>
          </a:p>
        </p:txBody>
      </p:sp>
      <p:sp>
        <p:nvSpPr>
          <p:cNvPr id="408" name="Google Shape;4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read the title </a:t>
            </a:r>
            <a:r>
              <a:rPr lang="en-US" sz="1800" i="1">
                <a:solidFill>
                  <a:srgbClr val="000000"/>
                </a:solidFill>
                <a:latin typeface="Times New Roman"/>
                <a:ea typeface="Times New Roman"/>
                <a:cs typeface="Times New Roman"/>
                <a:sym typeface="Times New Roman"/>
              </a:rPr>
              <a:t>Giving advice </a:t>
            </a:r>
            <a:r>
              <a:rPr lang="en-US" sz="1800">
                <a:solidFill>
                  <a:srgbClr val="000000"/>
                </a:solidFill>
                <a:latin typeface="Times New Roman"/>
                <a:ea typeface="Times New Roman"/>
                <a:cs typeface="Times New Roman"/>
                <a:sym typeface="Times New Roman"/>
              </a:rPr>
              <a:t>and sentences about Minh’s, Linda’s and Linh’s health problems. Tell pupils that they should write about 40 words.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1" name="Google Shape;4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Tell pupils that they should talk and then write about 40 words.</a:t>
            </a: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Times New Roman"/>
              <a:buNone/>
            </a:pPr>
            <a:r>
              <a:rPr lang="en-US" sz="1200" b="1">
                <a:solidFill>
                  <a:srgbClr val="000000"/>
                </a:solidFill>
                <a:latin typeface="Times New Roman"/>
                <a:ea typeface="Times New Roman"/>
                <a:cs typeface="Times New Roman"/>
                <a:sym typeface="Times New Roman"/>
              </a:rPr>
              <a:t>Step 2: </a:t>
            </a:r>
            <a:r>
              <a:rPr lang="en-US" sz="1200">
                <a:solidFill>
                  <a:srgbClr val="000000"/>
                </a:solidFill>
                <a:latin typeface="Times New Roman"/>
                <a:ea typeface="Times New Roman"/>
                <a:cs typeface="Times New Roman"/>
                <a:sym typeface="Times New Roman"/>
              </a:rPr>
              <a:t>Give pupils enough time to write their reports. </a:t>
            </a:r>
            <a:endParaRPr/>
          </a:p>
          <a:p>
            <a:pPr marL="0" lvl="0" indent="0" algn="l" rtl="0">
              <a:spcBef>
                <a:spcPts val="0"/>
              </a:spcBef>
              <a:spcAft>
                <a:spcPts val="0"/>
              </a:spcAft>
              <a:buNone/>
            </a:pPr>
            <a:endParaRPr/>
          </a:p>
        </p:txBody>
      </p:sp>
      <p:sp>
        <p:nvSpPr>
          <p:cNvPr id="511" name="Google Shape;5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Let pupils work in pairs or groups for cross checks. Go ground the class and give support when necessary.</a:t>
            </a:r>
            <a:endParaRPr sz="1800">
              <a:latin typeface="Times New Roman"/>
              <a:ea typeface="Times New Roman"/>
              <a:cs typeface="Times New Roman"/>
              <a:sym typeface="Times New Roman"/>
            </a:endParaRPr>
          </a:p>
        </p:txBody>
      </p:sp>
      <p:sp>
        <p:nvSpPr>
          <p:cNvPr id="535" name="Google Shape;5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Have some pupils read their completed reports aloud. Give corrections and feedback where necessary.</a:t>
            </a: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Point at the sample survey and explain that pupils are going to report the results of their surveys about their surrounding people’s health problems and advice they would like to give to them.</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29" name="Google Shape;62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Give pupils some time to practise their presentations by themselves and within groups. Go around the classroom to monitor and offer support.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a:t>
            </a:r>
            <a:endParaRPr/>
          </a:p>
        </p:txBody>
      </p:sp>
      <p:sp>
        <p:nvSpPr>
          <p:cNvPr id="659" name="Google Shape;6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a:solidFill>
                  <a:srgbClr val="000000"/>
                </a:solidFill>
                <a:latin typeface="Times New Roman"/>
                <a:ea typeface="Times New Roman"/>
                <a:cs typeface="Times New Roman"/>
                <a:sym typeface="Times New Roman"/>
              </a:rPr>
              <a:t>Give pupils some time to practise their presentations by themselves and within groups. Go around the classroom to monitor and offer support.</a:t>
            </a:r>
            <a:endParaRPr/>
          </a:p>
        </p:txBody>
      </p:sp>
      <p:sp>
        <p:nvSpPr>
          <p:cNvPr id="695" name="Google Shape;6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Select a few pupils to give their presentations in front of the class. Give corrections and feedback where necessary. </a:t>
            </a:r>
            <a:endParaRPr/>
          </a:p>
          <a:p>
            <a:pPr marL="1270" marR="0" lvl="0" indent="-1270" algn="l" rtl="0">
              <a:lnSpc>
                <a:spcPct val="100000"/>
              </a:lnSpc>
              <a:spcBef>
                <a:spcPts val="0"/>
              </a:spcBef>
              <a:spcAft>
                <a:spcPts val="0"/>
              </a:spcAft>
              <a:buClr>
                <a:schemeClr val="dk1"/>
              </a:buClr>
              <a:buSzPts val="1200"/>
              <a:buFont typeface="Times New Roman"/>
              <a:buNone/>
            </a:pPr>
            <a:r>
              <a:rPr lang="en-US" sz="1200">
                <a:latin typeface="Times New Roman"/>
                <a:ea typeface="Times New Roman"/>
                <a:cs typeface="Times New Roman"/>
                <a:sym typeface="Times New Roman"/>
              </a:rPr>
              <a:t>Use this link to choose pupils in random: https://wheelofnames.com/</a:t>
            </a:r>
            <a:endParaRPr/>
          </a:p>
          <a:p>
            <a:pPr marL="1270" marR="0" lvl="0" indent="-1270" algn="l" rtl="0">
              <a:spcBef>
                <a:spcPts val="0"/>
              </a:spcBef>
              <a:spcAft>
                <a:spcPts val="0"/>
              </a:spcAft>
              <a:buNone/>
            </a:pPr>
            <a:endParaRPr/>
          </a:p>
        </p:txBody>
      </p:sp>
      <p:sp>
        <p:nvSpPr>
          <p:cNvPr id="710" name="Google Shape;7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PINK flower to end the game. </a:t>
            </a:r>
            <a:endParaRPr/>
          </a:p>
          <a:p>
            <a:pPr marL="0" lvl="0" indent="0" algn="l" rtl="0">
              <a:spcBef>
                <a:spcPts val="0"/>
              </a:spcBef>
              <a:spcAft>
                <a:spcPts val="0"/>
              </a:spcAft>
              <a:buNone/>
            </a:pPr>
            <a:endParaRPr/>
          </a:p>
        </p:txBody>
      </p:sp>
      <p:sp>
        <p:nvSpPr>
          <p:cNvPr id="766" name="Google Shape;76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yellow flower to back to the Number slide.</a:t>
            </a:r>
            <a:endParaRPr/>
          </a:p>
        </p:txBody>
      </p:sp>
      <p:sp>
        <p:nvSpPr>
          <p:cNvPr id="796" name="Google Shape;7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09" name="Google Shape;80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22" name="Google Shape;82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36" name="Google Shape;83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Set a time limit and ask pupils to read through the poster to get a general idea of it.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read the items in the columns </a:t>
            </a:r>
            <a:r>
              <a:rPr lang="en-US" sz="1800" i="1">
                <a:solidFill>
                  <a:srgbClr val="000000"/>
                </a:solidFill>
                <a:latin typeface="Times New Roman"/>
                <a:ea typeface="Times New Roman"/>
                <a:cs typeface="Times New Roman"/>
                <a:sym typeface="Times New Roman"/>
              </a:rPr>
              <a:t>Health problem </a:t>
            </a:r>
            <a:r>
              <a:rPr lang="en-US" sz="1800">
                <a:solidFill>
                  <a:srgbClr val="000000"/>
                </a:solidFill>
                <a:latin typeface="Times New Roman"/>
                <a:ea typeface="Times New Roman"/>
                <a:cs typeface="Times New Roman"/>
                <a:sym typeface="Times New Roman"/>
              </a:rPr>
              <a:t>and </a:t>
            </a:r>
            <a:r>
              <a:rPr lang="en-US" sz="1800" i="1">
                <a:solidFill>
                  <a:srgbClr val="000000"/>
                </a:solidFill>
                <a:latin typeface="Times New Roman"/>
                <a:ea typeface="Times New Roman"/>
                <a:cs typeface="Times New Roman"/>
                <a:sym typeface="Times New Roman"/>
              </a:rPr>
              <a:t>Advice</a:t>
            </a:r>
            <a:r>
              <a:rPr lang="en-US" sz="1800">
                <a:solidFill>
                  <a:srgbClr val="000000"/>
                </a:solidFill>
                <a:latin typeface="Times New Roman"/>
                <a:ea typeface="Times New Roman"/>
                <a:cs typeface="Times New Roman"/>
                <a:sym typeface="Times New Roman"/>
              </a:rPr>
              <a:t>.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Encourage them to underline some key words that can help them find the correct answer. </a:t>
            </a:r>
            <a:endParaRPr/>
          </a:p>
        </p:txBody>
      </p:sp>
      <p:sp>
        <p:nvSpPr>
          <p:cNvPr id="341" name="Google Shape;3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1792288" y="612775"/>
            <a:ext cx="5486400" cy="4114800"/>
          </a:xfrm>
          <a:prstGeom prst="rect">
            <a:avLst/>
          </a:prstGeom>
          <a:noFill/>
          <a:ln>
            <a:noFill/>
          </a:ln>
        </p:spPr>
      </p:sp>
      <p:sp>
        <p:nvSpPr>
          <p:cNvPr id="68" name="Google Shape;68;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1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0.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39.gif"/><Relationship Id="rId4" Type="http://schemas.openxmlformats.org/officeDocument/2006/relationships/image" Target="../media/image16.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2.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39.gif"/><Relationship Id="rId4" Type="http://schemas.openxmlformats.org/officeDocument/2006/relationships/image" Target="../media/image16.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4.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5.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7.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33.xml"/><Relationship Id="rId3" Type="http://schemas.openxmlformats.org/officeDocument/2006/relationships/notesSlide" Target="../notesSlides/notesSlide28.xml"/><Relationship Id="rId7" Type="http://schemas.openxmlformats.org/officeDocument/2006/relationships/slide" Target="slide29.xml"/><Relationship Id="rId12"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slide" Target="slide34.xml"/><Relationship Id="rId11" Type="http://schemas.openxmlformats.org/officeDocument/2006/relationships/slide" Target="slide31.xml"/><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30.xml"/><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9.xml"/><Relationship Id="rId7" Type="http://schemas.openxmlformats.org/officeDocument/2006/relationships/slide" Target="slide28.xml"/><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0.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slide" Target="slide28.xml"/><Relationship Id="rId5" Type="http://schemas.openxmlformats.org/officeDocument/2006/relationships/image" Target="../media/image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slide" Target="slide28.xml"/><Relationship Id="rId5"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2.xml"/><Relationship Id="rId7" Type="http://schemas.openxmlformats.org/officeDocument/2006/relationships/image" Target="../media/image19.png"/><Relationship Id="rId12" Type="http://schemas.openxmlformats.org/officeDocument/2006/relationships/image" Target="../media/image52.gif"/><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slide" Target="slide28.xml"/><Relationship Id="rId11" Type="http://schemas.openxmlformats.org/officeDocument/2006/relationships/image" Target="../media/image51.png"/><Relationship Id="rId5" Type="http://schemas.openxmlformats.org/officeDocument/2006/relationships/image" Target="../media/image7.png"/><Relationship Id="rId10" Type="http://schemas.openxmlformats.org/officeDocument/2006/relationships/image" Target="../media/image50.gif"/><Relationship Id="rId4" Type="http://schemas.openxmlformats.org/officeDocument/2006/relationships/image" Target="../media/image16.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3.xml"/><Relationship Id="rId7" Type="http://schemas.openxmlformats.org/officeDocument/2006/relationships/slide" Target="slide28.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4.xml"/><Relationship Id="rId7" Type="http://schemas.openxmlformats.org/officeDocument/2006/relationships/image" Target="../media/image28.gif"/><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gif"/><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NULL" TargetMode="External"/><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5.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4">
            <a:alphaModFix/>
          </a:blip>
          <a:srcRect/>
          <a:stretch/>
        </p:blipFill>
        <p:spPr>
          <a:xfrm>
            <a:off x="0" y="16328"/>
            <a:ext cx="18288000" cy="102870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5"/>
          <p:cNvPicPr preferRelativeResize="0"/>
          <p:nvPr/>
        </p:nvPicPr>
        <p:blipFill rotWithShape="1">
          <a:blip r:embed="rId4">
            <a:alphaModFix/>
          </a:blip>
          <a:srcRect/>
          <a:stretch/>
        </p:blipFill>
        <p:spPr>
          <a:xfrm>
            <a:off x="-9832" y="-39420"/>
            <a:ext cx="18297832" cy="10301499"/>
          </a:xfrm>
          <a:prstGeom prst="rect">
            <a:avLst/>
          </a:prstGeom>
          <a:noFill/>
          <a:ln>
            <a:noFill/>
          </a:ln>
        </p:spPr>
      </p:pic>
      <p:sp>
        <p:nvSpPr>
          <p:cNvPr id="362" name="Google Shape;362;p1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5"/>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match.</a:t>
            </a:r>
            <a:endParaRPr/>
          </a:p>
        </p:txBody>
      </p:sp>
      <p:sp>
        <p:nvSpPr>
          <p:cNvPr id="365" name="Google Shape;365;p15"/>
          <p:cNvSpPr txBox="1"/>
          <p:nvPr/>
        </p:nvSpPr>
        <p:spPr>
          <a:xfrm>
            <a:off x="8372089" y="175502"/>
            <a:ext cx="4732449"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000" u="sng" dirty="0">
                <a:solidFill>
                  <a:srgbClr val="00B050"/>
                </a:solidFill>
                <a:latin typeface="Arial"/>
                <a:ea typeface="Arial"/>
                <a:cs typeface="Arial"/>
                <a:sym typeface="Arial"/>
              </a:rPr>
              <a:t>Page 35</a:t>
            </a:r>
            <a:endParaRPr dirty="0"/>
          </a:p>
        </p:txBody>
      </p:sp>
      <p:sp>
        <p:nvSpPr>
          <p:cNvPr id="366" name="Google Shape;366;p15"/>
          <p:cNvSpPr txBox="1"/>
          <p:nvPr/>
        </p:nvSpPr>
        <p:spPr>
          <a:xfrm>
            <a:off x="-943724" y="2142147"/>
            <a:ext cx="8171066"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367" name="Google Shape;367;p15"/>
          <p:cNvSpPr txBox="1"/>
          <p:nvPr/>
        </p:nvSpPr>
        <p:spPr>
          <a:xfrm>
            <a:off x="6869628" y="127838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368" name="Google Shape;368;p15"/>
          <p:cNvGrpSpPr/>
          <p:nvPr/>
        </p:nvGrpSpPr>
        <p:grpSpPr>
          <a:xfrm>
            <a:off x="423787" y="4409858"/>
            <a:ext cx="5349996" cy="1198916"/>
            <a:chOff x="611077" y="5377877"/>
            <a:chExt cx="10048966" cy="2337622"/>
          </a:xfrm>
        </p:grpSpPr>
        <p:sp>
          <p:nvSpPr>
            <p:cNvPr id="369" name="Google Shape;369;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71" name="Google Shape;371;p15"/>
          <p:cNvGrpSpPr/>
          <p:nvPr/>
        </p:nvGrpSpPr>
        <p:grpSpPr>
          <a:xfrm>
            <a:off x="418395" y="6172163"/>
            <a:ext cx="5349996" cy="1198916"/>
            <a:chOff x="611077" y="5377877"/>
            <a:chExt cx="10048966" cy="2337622"/>
          </a:xfrm>
        </p:grpSpPr>
        <p:sp>
          <p:nvSpPr>
            <p:cNvPr id="372" name="Google Shape;372;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374" name="Google Shape;374;p15"/>
          <p:cNvGrpSpPr/>
          <p:nvPr/>
        </p:nvGrpSpPr>
        <p:grpSpPr>
          <a:xfrm>
            <a:off x="418395" y="7990592"/>
            <a:ext cx="5446828" cy="1198916"/>
            <a:chOff x="611077" y="5377877"/>
            <a:chExt cx="10048966" cy="2337622"/>
          </a:xfrm>
        </p:grpSpPr>
        <p:sp>
          <p:nvSpPr>
            <p:cNvPr id="375" name="Google Shape;375;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77" name="Google Shape;377;p15"/>
          <p:cNvGrpSpPr/>
          <p:nvPr/>
        </p:nvGrpSpPr>
        <p:grpSpPr>
          <a:xfrm>
            <a:off x="6293420" y="3210942"/>
            <a:ext cx="12820039" cy="1198916"/>
            <a:chOff x="361335" y="5481584"/>
            <a:chExt cx="10389308" cy="2337622"/>
          </a:xfrm>
        </p:grpSpPr>
        <p:sp>
          <p:nvSpPr>
            <p:cNvPr id="378" name="Google Shape;378;p15"/>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5"/>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80" name="Google Shape;380;p15"/>
          <p:cNvGrpSpPr/>
          <p:nvPr/>
        </p:nvGrpSpPr>
        <p:grpSpPr>
          <a:xfrm>
            <a:off x="6293420" y="4562968"/>
            <a:ext cx="11570793" cy="1198916"/>
            <a:chOff x="-180014" y="5377877"/>
            <a:chExt cx="9908520" cy="2337622"/>
          </a:xfrm>
        </p:grpSpPr>
        <p:sp>
          <p:nvSpPr>
            <p:cNvPr id="381" name="Google Shape;381;p15"/>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15"/>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83" name="Google Shape;383;p15"/>
          <p:cNvGrpSpPr/>
          <p:nvPr/>
        </p:nvGrpSpPr>
        <p:grpSpPr>
          <a:xfrm>
            <a:off x="6293421" y="5981267"/>
            <a:ext cx="11783112" cy="1198916"/>
            <a:chOff x="347179" y="5408360"/>
            <a:chExt cx="9563145" cy="2337622"/>
          </a:xfrm>
        </p:grpSpPr>
        <p:sp>
          <p:nvSpPr>
            <p:cNvPr id="384" name="Google Shape;384;p15"/>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5"/>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386" name="Google Shape;386;p15"/>
          <p:cNvGrpSpPr/>
          <p:nvPr/>
        </p:nvGrpSpPr>
        <p:grpSpPr>
          <a:xfrm>
            <a:off x="6293421" y="7345370"/>
            <a:ext cx="12108271" cy="1134237"/>
            <a:chOff x="611077" y="5351313"/>
            <a:chExt cx="9555863" cy="3060414"/>
          </a:xfrm>
        </p:grpSpPr>
        <p:sp>
          <p:nvSpPr>
            <p:cNvPr id="387" name="Google Shape;387;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5"/>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389" name="Google Shape;389;p15"/>
          <p:cNvGrpSpPr/>
          <p:nvPr/>
        </p:nvGrpSpPr>
        <p:grpSpPr>
          <a:xfrm>
            <a:off x="6293421" y="8771259"/>
            <a:ext cx="12132543" cy="1134237"/>
            <a:chOff x="611077" y="5373482"/>
            <a:chExt cx="9575018" cy="2342017"/>
          </a:xfrm>
        </p:grpSpPr>
        <p:sp>
          <p:nvSpPr>
            <p:cNvPr id="390" name="Google Shape;390;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15"/>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pic>
        <p:nvPicPr>
          <p:cNvPr id="2" name="Picture 1">
            <a:extLst>
              <a:ext uri="{FF2B5EF4-FFF2-40B4-BE49-F238E27FC236}">
                <a16:creationId xmlns:a16="http://schemas.microsoft.com/office/drawing/2014/main" id="{6E8C2200-DC7C-442C-B2F7-ABA5E535B195}"/>
              </a:ext>
            </a:extLst>
          </p:cNvPr>
          <p:cNvPicPr>
            <a:picLocks noChangeAspect="1"/>
          </p:cNvPicPr>
          <p:nvPr/>
        </p:nvPicPr>
        <p:blipFill>
          <a:blip r:embed="rId6"/>
          <a:stretch>
            <a:fillRect/>
          </a:stretch>
        </p:blipFill>
        <p:spPr>
          <a:xfrm>
            <a:off x="12878155" y="175502"/>
            <a:ext cx="5126906" cy="2615768"/>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399" name="Google Shape;399;p1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6"/>
          <p:cNvSpPr txBox="1"/>
          <p:nvPr/>
        </p:nvSpPr>
        <p:spPr>
          <a:xfrm>
            <a:off x="1649118" y="681717"/>
            <a:ext cx="139718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Swap your books and check your answers.</a:t>
            </a:r>
            <a:endParaRPr/>
          </a:p>
        </p:txBody>
      </p:sp>
      <p:sp>
        <p:nvSpPr>
          <p:cNvPr id="401" name="Google Shape;401;p1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3" name="Google Shape;403;p16"/>
          <p:cNvPicPr preferRelativeResize="0"/>
          <p:nvPr/>
        </p:nvPicPr>
        <p:blipFill rotWithShape="1">
          <a:blip r:embed="rId8">
            <a:alphaModFix/>
          </a:blip>
          <a:srcRect/>
          <a:stretch/>
        </p:blipFill>
        <p:spPr>
          <a:xfrm>
            <a:off x="3974731" y="1517355"/>
            <a:ext cx="9056140" cy="8109699"/>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7"/>
          <p:cNvPicPr preferRelativeResize="0"/>
          <p:nvPr/>
        </p:nvPicPr>
        <p:blipFill rotWithShape="1">
          <a:blip r:embed="rId4">
            <a:alphaModFix/>
          </a:blip>
          <a:srcRect/>
          <a:stretch/>
        </p:blipFill>
        <p:spPr>
          <a:xfrm>
            <a:off x="-9832" y="-39420"/>
            <a:ext cx="18297832" cy="10301499"/>
          </a:xfrm>
          <a:prstGeom prst="rect">
            <a:avLst/>
          </a:prstGeom>
          <a:noFill/>
          <a:ln>
            <a:noFill/>
          </a:ln>
        </p:spPr>
      </p:pic>
      <p:sp>
        <p:nvSpPr>
          <p:cNvPr id="411" name="Google Shape;411;p1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say.</a:t>
            </a:r>
            <a:endParaRPr/>
          </a:p>
        </p:txBody>
      </p:sp>
      <p:sp>
        <p:nvSpPr>
          <p:cNvPr id="413" name="Google Shape;413;p17"/>
          <p:cNvSpPr txBox="1"/>
          <p:nvPr/>
        </p:nvSpPr>
        <p:spPr>
          <a:xfrm>
            <a:off x="187960" y="2006914"/>
            <a:ext cx="7244805"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414" name="Google Shape;414;p17"/>
          <p:cNvSpPr txBox="1"/>
          <p:nvPr/>
        </p:nvSpPr>
        <p:spPr>
          <a:xfrm>
            <a:off x="10344397" y="1326356"/>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a:solidFill>
                  <a:srgbClr val="740318"/>
                </a:solidFill>
                <a:latin typeface="Overlock"/>
                <a:ea typeface="Overlock"/>
                <a:cs typeface="Overlock"/>
                <a:sym typeface="Overlock"/>
              </a:rPr>
              <a:t>Advice</a:t>
            </a:r>
            <a:endParaRPr/>
          </a:p>
        </p:txBody>
      </p:sp>
      <p:cxnSp>
        <p:nvCxnSpPr>
          <p:cNvPr id="439" name="Google Shape;439;p17"/>
          <p:cNvCxnSpPr>
            <a:cxnSpLocks/>
          </p:cNvCxnSpPr>
          <p:nvPr/>
        </p:nvCxnSpPr>
        <p:spPr>
          <a:xfrm rot="10800000" flipH="1">
            <a:off x="5059327" y="3778641"/>
            <a:ext cx="2157900" cy="1020900"/>
          </a:xfrm>
          <a:prstGeom prst="straightConnector1">
            <a:avLst/>
          </a:prstGeom>
          <a:noFill/>
          <a:ln w="38100" cap="flat" cmpd="sng">
            <a:solidFill>
              <a:schemeClr val="dk1"/>
            </a:solidFill>
            <a:prstDash val="solid"/>
            <a:round/>
            <a:headEnd type="none" w="sm" len="sm"/>
            <a:tailEnd type="none" w="sm" len="sm"/>
          </a:ln>
        </p:spPr>
      </p:cxnSp>
      <p:cxnSp>
        <p:nvCxnSpPr>
          <p:cNvPr id="440" name="Google Shape;440;p17"/>
          <p:cNvCxnSpPr/>
          <p:nvPr/>
        </p:nvCxnSpPr>
        <p:spPr>
          <a:xfrm>
            <a:off x="5059416" y="5220924"/>
            <a:ext cx="2157809" cy="2792246"/>
          </a:xfrm>
          <a:prstGeom prst="straightConnector1">
            <a:avLst/>
          </a:prstGeom>
          <a:noFill/>
          <a:ln w="38100" cap="flat" cmpd="sng">
            <a:solidFill>
              <a:schemeClr val="dk1"/>
            </a:solidFill>
            <a:prstDash val="solid"/>
            <a:round/>
            <a:headEnd type="none" w="sm" len="sm"/>
            <a:tailEnd type="none" w="sm" len="sm"/>
          </a:ln>
        </p:spPr>
      </p:cxnSp>
      <p:cxnSp>
        <p:nvCxnSpPr>
          <p:cNvPr id="441" name="Google Shape;441;p17"/>
          <p:cNvCxnSpPr>
            <a:cxnSpLocks/>
          </p:cNvCxnSpPr>
          <p:nvPr/>
        </p:nvCxnSpPr>
        <p:spPr>
          <a:xfrm rot="10800000" flipH="1">
            <a:off x="5062025" y="6586521"/>
            <a:ext cx="2155200" cy="14400"/>
          </a:xfrm>
          <a:prstGeom prst="straightConnector1">
            <a:avLst/>
          </a:prstGeom>
          <a:noFill/>
          <a:ln w="38100" cap="flat" cmpd="sng">
            <a:solidFill>
              <a:srgbClr val="BD4B48"/>
            </a:solidFill>
            <a:prstDash val="solid"/>
            <a:round/>
            <a:headEnd type="none" w="sm" len="sm"/>
            <a:tailEnd type="none" w="sm" len="sm"/>
          </a:ln>
        </p:spPr>
      </p:cxnSp>
      <p:cxnSp>
        <p:nvCxnSpPr>
          <p:cNvPr id="442" name="Google Shape;442;p17"/>
          <p:cNvCxnSpPr/>
          <p:nvPr/>
        </p:nvCxnSpPr>
        <p:spPr>
          <a:xfrm>
            <a:off x="5054024" y="6869223"/>
            <a:ext cx="2160506" cy="2606516"/>
          </a:xfrm>
          <a:prstGeom prst="straightConnector1">
            <a:avLst/>
          </a:prstGeom>
          <a:noFill/>
          <a:ln w="38100" cap="flat" cmpd="sng">
            <a:solidFill>
              <a:srgbClr val="BD4B48"/>
            </a:solidFill>
            <a:prstDash val="solid"/>
            <a:round/>
            <a:headEnd type="none" w="sm" len="sm"/>
            <a:tailEnd type="none" w="sm" len="sm"/>
          </a:ln>
        </p:spPr>
      </p:cxnSp>
      <p:cxnSp>
        <p:nvCxnSpPr>
          <p:cNvPr id="443" name="Google Shape;443;p17"/>
          <p:cNvCxnSpPr/>
          <p:nvPr/>
        </p:nvCxnSpPr>
        <p:spPr>
          <a:xfrm rot="10800000" flipH="1">
            <a:off x="5064808" y="5276755"/>
            <a:ext cx="2149722" cy="3305860"/>
          </a:xfrm>
          <a:prstGeom prst="straightConnector1">
            <a:avLst/>
          </a:prstGeom>
          <a:noFill/>
          <a:ln w="38100" cap="flat" cmpd="sng">
            <a:solidFill>
              <a:schemeClr val="dk1"/>
            </a:solidFill>
            <a:prstDash val="solid"/>
            <a:round/>
            <a:headEnd type="none" w="sm" len="sm"/>
            <a:tailEnd type="none" w="sm" len="sm"/>
          </a:ln>
        </p:spPr>
      </p:cxnSp>
      <p:grpSp>
        <p:nvGrpSpPr>
          <p:cNvPr id="36" name="Google Shape;368;p15">
            <a:extLst>
              <a:ext uri="{FF2B5EF4-FFF2-40B4-BE49-F238E27FC236}">
                <a16:creationId xmlns:a16="http://schemas.microsoft.com/office/drawing/2014/main" id="{1C68F008-B32F-4DBA-902A-64AFD28B8E5D}"/>
              </a:ext>
            </a:extLst>
          </p:cNvPr>
          <p:cNvGrpSpPr/>
          <p:nvPr/>
        </p:nvGrpSpPr>
        <p:grpSpPr>
          <a:xfrm>
            <a:off x="423787" y="4409858"/>
            <a:ext cx="5349996" cy="1198916"/>
            <a:chOff x="611077" y="5377877"/>
            <a:chExt cx="10048966" cy="2337622"/>
          </a:xfrm>
        </p:grpSpPr>
        <p:sp>
          <p:nvSpPr>
            <p:cNvPr id="37" name="Google Shape;369;p15">
              <a:extLst>
                <a:ext uri="{FF2B5EF4-FFF2-40B4-BE49-F238E27FC236}">
                  <a16:creationId xmlns:a16="http://schemas.microsoft.com/office/drawing/2014/main" id="{BEE3C970-FA49-4968-8680-BE7D5AE2D049}"/>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70;p15">
              <a:extLst>
                <a:ext uri="{FF2B5EF4-FFF2-40B4-BE49-F238E27FC236}">
                  <a16:creationId xmlns:a16="http://schemas.microsoft.com/office/drawing/2014/main" id="{09D78E81-8AB3-4E15-AF54-D422B0A4E85E}"/>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9" name="Google Shape;371;p15">
            <a:extLst>
              <a:ext uri="{FF2B5EF4-FFF2-40B4-BE49-F238E27FC236}">
                <a16:creationId xmlns:a16="http://schemas.microsoft.com/office/drawing/2014/main" id="{F866ED4B-68AD-48CF-B37D-46A7A17185A0}"/>
              </a:ext>
            </a:extLst>
          </p:cNvPr>
          <p:cNvGrpSpPr/>
          <p:nvPr/>
        </p:nvGrpSpPr>
        <p:grpSpPr>
          <a:xfrm>
            <a:off x="418395" y="6172163"/>
            <a:ext cx="5349996" cy="1198916"/>
            <a:chOff x="611077" y="5377877"/>
            <a:chExt cx="10048966" cy="2337622"/>
          </a:xfrm>
        </p:grpSpPr>
        <p:sp>
          <p:nvSpPr>
            <p:cNvPr id="40" name="Google Shape;372;p15">
              <a:extLst>
                <a:ext uri="{FF2B5EF4-FFF2-40B4-BE49-F238E27FC236}">
                  <a16:creationId xmlns:a16="http://schemas.microsoft.com/office/drawing/2014/main" id="{B9166985-4C21-4794-A435-6E4628E54A2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73;p15">
              <a:extLst>
                <a:ext uri="{FF2B5EF4-FFF2-40B4-BE49-F238E27FC236}">
                  <a16:creationId xmlns:a16="http://schemas.microsoft.com/office/drawing/2014/main" id="{39A8114F-6C0F-4070-8080-CF1054881040}"/>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42" name="Google Shape;374;p15">
            <a:extLst>
              <a:ext uri="{FF2B5EF4-FFF2-40B4-BE49-F238E27FC236}">
                <a16:creationId xmlns:a16="http://schemas.microsoft.com/office/drawing/2014/main" id="{D3ADAC45-83D1-47C4-8655-C9C821E323EC}"/>
              </a:ext>
            </a:extLst>
          </p:cNvPr>
          <p:cNvGrpSpPr/>
          <p:nvPr/>
        </p:nvGrpSpPr>
        <p:grpSpPr>
          <a:xfrm>
            <a:off x="418395" y="7990592"/>
            <a:ext cx="5446828" cy="1198916"/>
            <a:chOff x="611077" y="5377877"/>
            <a:chExt cx="10048966" cy="2337622"/>
          </a:xfrm>
        </p:grpSpPr>
        <p:sp>
          <p:nvSpPr>
            <p:cNvPr id="43" name="Google Shape;375;p15">
              <a:extLst>
                <a:ext uri="{FF2B5EF4-FFF2-40B4-BE49-F238E27FC236}">
                  <a16:creationId xmlns:a16="http://schemas.microsoft.com/office/drawing/2014/main" id="{7B98059F-729A-414B-8D2E-5620B0F0434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76;p15">
              <a:extLst>
                <a:ext uri="{FF2B5EF4-FFF2-40B4-BE49-F238E27FC236}">
                  <a16:creationId xmlns:a16="http://schemas.microsoft.com/office/drawing/2014/main" id="{00916AE0-1507-4C3E-A28F-374EBC40B933}"/>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45" name="Google Shape;377;p15">
            <a:extLst>
              <a:ext uri="{FF2B5EF4-FFF2-40B4-BE49-F238E27FC236}">
                <a16:creationId xmlns:a16="http://schemas.microsoft.com/office/drawing/2014/main" id="{D56E0D6C-6D1A-4E54-8719-88BCF27B766C}"/>
              </a:ext>
            </a:extLst>
          </p:cNvPr>
          <p:cNvGrpSpPr/>
          <p:nvPr/>
        </p:nvGrpSpPr>
        <p:grpSpPr>
          <a:xfrm>
            <a:off x="6293420" y="3271560"/>
            <a:ext cx="12820039" cy="1198916"/>
            <a:chOff x="361335" y="5481584"/>
            <a:chExt cx="10389308" cy="2337622"/>
          </a:xfrm>
        </p:grpSpPr>
        <p:sp>
          <p:nvSpPr>
            <p:cNvPr id="46" name="Google Shape;378;p15">
              <a:extLst>
                <a:ext uri="{FF2B5EF4-FFF2-40B4-BE49-F238E27FC236}">
                  <a16:creationId xmlns:a16="http://schemas.microsoft.com/office/drawing/2014/main" id="{649DDFE9-CCA7-401B-8B74-91F07B9DCE63}"/>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79;p15">
              <a:extLst>
                <a:ext uri="{FF2B5EF4-FFF2-40B4-BE49-F238E27FC236}">
                  <a16:creationId xmlns:a16="http://schemas.microsoft.com/office/drawing/2014/main" id="{7E2A1BF9-1DBE-400B-AE60-35499FB8DEC9}"/>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48" name="Google Shape;380;p15">
            <a:extLst>
              <a:ext uri="{FF2B5EF4-FFF2-40B4-BE49-F238E27FC236}">
                <a16:creationId xmlns:a16="http://schemas.microsoft.com/office/drawing/2014/main" id="{0DFA98EB-CE3F-4BAF-A7CD-96DDDA109F1F}"/>
              </a:ext>
            </a:extLst>
          </p:cNvPr>
          <p:cNvGrpSpPr/>
          <p:nvPr/>
        </p:nvGrpSpPr>
        <p:grpSpPr>
          <a:xfrm>
            <a:off x="6293420" y="4623586"/>
            <a:ext cx="11570793" cy="1198916"/>
            <a:chOff x="-180014" y="5377877"/>
            <a:chExt cx="9908520" cy="2337622"/>
          </a:xfrm>
        </p:grpSpPr>
        <p:sp>
          <p:nvSpPr>
            <p:cNvPr id="49" name="Google Shape;381;p15">
              <a:extLst>
                <a:ext uri="{FF2B5EF4-FFF2-40B4-BE49-F238E27FC236}">
                  <a16:creationId xmlns:a16="http://schemas.microsoft.com/office/drawing/2014/main" id="{B52B2DD2-D448-4FCD-8C6E-57B29D08316A}"/>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82;p15">
              <a:extLst>
                <a:ext uri="{FF2B5EF4-FFF2-40B4-BE49-F238E27FC236}">
                  <a16:creationId xmlns:a16="http://schemas.microsoft.com/office/drawing/2014/main" id="{9E38F30E-29C2-4BB8-900D-4067404C25DF}"/>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51" name="Google Shape;383;p15">
            <a:extLst>
              <a:ext uri="{FF2B5EF4-FFF2-40B4-BE49-F238E27FC236}">
                <a16:creationId xmlns:a16="http://schemas.microsoft.com/office/drawing/2014/main" id="{205433AC-5CB1-464D-8F15-10F5E0D4C5D5}"/>
              </a:ext>
            </a:extLst>
          </p:cNvPr>
          <p:cNvGrpSpPr/>
          <p:nvPr/>
        </p:nvGrpSpPr>
        <p:grpSpPr>
          <a:xfrm>
            <a:off x="6293421" y="6041885"/>
            <a:ext cx="11783112" cy="1198916"/>
            <a:chOff x="347179" y="5408360"/>
            <a:chExt cx="9563145" cy="2337622"/>
          </a:xfrm>
        </p:grpSpPr>
        <p:sp>
          <p:nvSpPr>
            <p:cNvPr id="52" name="Google Shape;384;p15">
              <a:extLst>
                <a:ext uri="{FF2B5EF4-FFF2-40B4-BE49-F238E27FC236}">
                  <a16:creationId xmlns:a16="http://schemas.microsoft.com/office/drawing/2014/main" id="{68454C68-8E4F-4683-AABB-1C7554475249}"/>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385;p15">
              <a:extLst>
                <a:ext uri="{FF2B5EF4-FFF2-40B4-BE49-F238E27FC236}">
                  <a16:creationId xmlns:a16="http://schemas.microsoft.com/office/drawing/2014/main" id="{864BB999-AB08-4AEE-BC9A-F68FE2B11BE1}"/>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54" name="Google Shape;386;p15">
            <a:extLst>
              <a:ext uri="{FF2B5EF4-FFF2-40B4-BE49-F238E27FC236}">
                <a16:creationId xmlns:a16="http://schemas.microsoft.com/office/drawing/2014/main" id="{C37CA425-18FB-4911-A09C-53C07446D3F5}"/>
              </a:ext>
            </a:extLst>
          </p:cNvPr>
          <p:cNvGrpSpPr/>
          <p:nvPr/>
        </p:nvGrpSpPr>
        <p:grpSpPr>
          <a:xfrm>
            <a:off x="6293421" y="7405988"/>
            <a:ext cx="12108271" cy="1134237"/>
            <a:chOff x="611077" y="5351313"/>
            <a:chExt cx="9555863" cy="3060414"/>
          </a:xfrm>
        </p:grpSpPr>
        <p:sp>
          <p:nvSpPr>
            <p:cNvPr id="55" name="Google Shape;387;p15">
              <a:extLst>
                <a:ext uri="{FF2B5EF4-FFF2-40B4-BE49-F238E27FC236}">
                  <a16:creationId xmlns:a16="http://schemas.microsoft.com/office/drawing/2014/main" id="{FFB7F755-87F8-470B-9559-A93EFA4B84D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88;p15">
              <a:extLst>
                <a:ext uri="{FF2B5EF4-FFF2-40B4-BE49-F238E27FC236}">
                  <a16:creationId xmlns:a16="http://schemas.microsoft.com/office/drawing/2014/main" id="{75255B54-AA62-4776-A277-05DE953C6917}"/>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57" name="Google Shape;389;p15">
            <a:extLst>
              <a:ext uri="{FF2B5EF4-FFF2-40B4-BE49-F238E27FC236}">
                <a16:creationId xmlns:a16="http://schemas.microsoft.com/office/drawing/2014/main" id="{964A9EAD-7888-4862-8631-7E88B721A663}"/>
              </a:ext>
            </a:extLst>
          </p:cNvPr>
          <p:cNvGrpSpPr/>
          <p:nvPr/>
        </p:nvGrpSpPr>
        <p:grpSpPr>
          <a:xfrm>
            <a:off x="6293421" y="8831877"/>
            <a:ext cx="12132543" cy="1134237"/>
            <a:chOff x="611077" y="5373482"/>
            <a:chExt cx="9575018" cy="2342017"/>
          </a:xfrm>
        </p:grpSpPr>
        <p:sp>
          <p:nvSpPr>
            <p:cNvPr id="58" name="Google Shape;390;p15">
              <a:extLst>
                <a:ext uri="{FF2B5EF4-FFF2-40B4-BE49-F238E27FC236}">
                  <a16:creationId xmlns:a16="http://schemas.microsoft.com/office/drawing/2014/main" id="{31CEA5E2-2540-4E96-BE37-090DE6EF0060}"/>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391;p15">
              <a:extLst>
                <a:ext uri="{FF2B5EF4-FFF2-40B4-BE49-F238E27FC236}">
                  <a16:creationId xmlns:a16="http://schemas.microsoft.com/office/drawing/2014/main" id="{63323ED0-6B86-45BD-B52B-DE3879EBD5CF}"/>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5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8"/>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449" name="Google Shape;449;p18"/>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8"/>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8"/>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18"/>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453" name="Google Shape;453;p18"/>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459" name="Google Shape;459;p1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9"/>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5</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write.</a:t>
            </a:r>
            <a:endParaRPr dirty="0"/>
          </a:p>
        </p:txBody>
      </p:sp>
      <p:grpSp>
        <p:nvGrpSpPr>
          <p:cNvPr id="464" name="Google Shape;464;p19"/>
          <p:cNvGrpSpPr/>
          <p:nvPr/>
        </p:nvGrpSpPr>
        <p:grpSpPr>
          <a:xfrm>
            <a:off x="5092683" y="6486687"/>
            <a:ext cx="8102634" cy="2187188"/>
            <a:chOff x="795563" y="3102991"/>
            <a:chExt cx="16463737" cy="4387127"/>
          </a:xfrm>
        </p:grpSpPr>
        <p:grpSp>
          <p:nvGrpSpPr>
            <p:cNvPr id="465" name="Google Shape;465;p19"/>
            <p:cNvGrpSpPr/>
            <p:nvPr/>
          </p:nvGrpSpPr>
          <p:grpSpPr>
            <a:xfrm>
              <a:off x="3032463" y="3517805"/>
              <a:ext cx="3972313" cy="3972313"/>
              <a:chOff x="0" y="0"/>
              <a:chExt cx="812800" cy="812800"/>
            </a:xfrm>
          </p:grpSpPr>
          <p:sp>
            <p:nvSpPr>
              <p:cNvPr id="466" name="Google Shape;46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795563" y="3102991"/>
              <a:ext cx="16463737" cy="4387127"/>
              <a:chOff x="795563" y="3102991"/>
              <a:chExt cx="16463737" cy="4387127"/>
            </a:xfrm>
          </p:grpSpPr>
          <p:grpSp>
            <p:nvGrpSpPr>
              <p:cNvPr id="469" name="Google Shape;469;p19"/>
              <p:cNvGrpSpPr/>
              <p:nvPr/>
            </p:nvGrpSpPr>
            <p:grpSpPr>
              <a:xfrm>
                <a:off x="795563" y="3102991"/>
                <a:ext cx="3972313" cy="3972313"/>
                <a:chOff x="0" y="0"/>
                <a:chExt cx="812800" cy="812800"/>
              </a:xfrm>
            </p:grpSpPr>
            <p:sp>
              <p:nvSpPr>
                <p:cNvPr id="470" name="Google Shape;470;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19"/>
              <p:cNvGrpSpPr/>
              <p:nvPr/>
            </p:nvGrpSpPr>
            <p:grpSpPr>
              <a:xfrm>
                <a:off x="5633779" y="3102991"/>
                <a:ext cx="3972313" cy="3972313"/>
                <a:chOff x="0" y="0"/>
                <a:chExt cx="812800" cy="812800"/>
              </a:xfrm>
            </p:grpSpPr>
            <p:sp>
              <p:nvSpPr>
                <p:cNvPr id="473" name="Google Shape;47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19"/>
              <p:cNvGrpSpPr/>
              <p:nvPr/>
            </p:nvGrpSpPr>
            <p:grpSpPr>
              <a:xfrm>
                <a:off x="8162212" y="3517805"/>
                <a:ext cx="3972313" cy="3972313"/>
                <a:chOff x="0" y="0"/>
                <a:chExt cx="812800" cy="812800"/>
              </a:xfrm>
            </p:grpSpPr>
            <p:sp>
              <p:nvSpPr>
                <p:cNvPr id="476" name="Google Shape;47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8" name="Google Shape;478;p19"/>
              <p:cNvGrpSpPr/>
              <p:nvPr/>
            </p:nvGrpSpPr>
            <p:grpSpPr>
              <a:xfrm>
                <a:off x="10763528" y="3102991"/>
                <a:ext cx="3972313" cy="3972313"/>
                <a:chOff x="0" y="0"/>
                <a:chExt cx="812800" cy="812800"/>
              </a:xfrm>
            </p:grpSpPr>
            <p:sp>
              <p:nvSpPr>
                <p:cNvPr id="479" name="Google Shape;4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19"/>
              <p:cNvGrpSpPr/>
              <p:nvPr/>
            </p:nvGrpSpPr>
            <p:grpSpPr>
              <a:xfrm>
                <a:off x="13286987" y="3517805"/>
                <a:ext cx="3972313" cy="3972313"/>
                <a:chOff x="0" y="0"/>
                <a:chExt cx="812800" cy="812800"/>
              </a:xfrm>
            </p:grpSpPr>
            <p:sp>
              <p:nvSpPr>
                <p:cNvPr id="482" name="Google Shape;48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1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20"/>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494" name="Google Shape;494;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0"/>
          <p:cNvSpPr txBox="1"/>
          <p:nvPr/>
        </p:nvSpPr>
        <p:spPr>
          <a:xfrm>
            <a:off x="1649118" y="681717"/>
            <a:ext cx="7190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these sentences. </a:t>
            </a:r>
            <a:endParaRPr/>
          </a:p>
        </p:txBody>
      </p:sp>
      <p:sp>
        <p:nvSpPr>
          <p:cNvPr id="496" name="Google Shape;496;p2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9" name="Google Shape;499;p20"/>
          <p:cNvGrpSpPr/>
          <p:nvPr/>
        </p:nvGrpSpPr>
        <p:grpSpPr>
          <a:xfrm>
            <a:off x="3252651" y="2247900"/>
            <a:ext cx="11188596" cy="1224696"/>
            <a:chOff x="611077" y="5327612"/>
            <a:chExt cx="10889422" cy="2387887"/>
          </a:xfrm>
        </p:grpSpPr>
        <p:sp>
          <p:nvSpPr>
            <p:cNvPr id="500" name="Google Shape;500;p20"/>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0"/>
            <p:cNvSpPr/>
            <p:nvPr/>
          </p:nvSpPr>
          <p:spPr>
            <a:xfrm>
              <a:off x="693445" y="5327612"/>
              <a:ext cx="10807054"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1</a:t>
              </a:r>
              <a:r>
                <a:rPr lang="en-US" sz="7200" cap="none" dirty="0">
                  <a:solidFill>
                    <a:schemeClr val="dk1"/>
                  </a:solidFill>
                  <a:latin typeface="Arial"/>
                  <a:ea typeface="Arial"/>
                  <a:cs typeface="Arial"/>
                  <a:sym typeface="Arial"/>
                </a:rPr>
                <a:t>. Minh has a headache.</a:t>
              </a:r>
              <a:endParaRPr sz="6000" cap="none" dirty="0">
                <a:solidFill>
                  <a:schemeClr val="dk1"/>
                </a:solidFill>
                <a:latin typeface="Arial"/>
                <a:ea typeface="Arial"/>
                <a:cs typeface="Arial"/>
                <a:sym typeface="Arial"/>
              </a:endParaRPr>
            </a:p>
          </p:txBody>
        </p:sp>
      </p:grpSp>
      <p:grpSp>
        <p:nvGrpSpPr>
          <p:cNvPr id="502" name="Google Shape;502;p20"/>
          <p:cNvGrpSpPr/>
          <p:nvPr/>
        </p:nvGrpSpPr>
        <p:grpSpPr>
          <a:xfrm>
            <a:off x="4061555" y="4239263"/>
            <a:ext cx="10728978" cy="2308284"/>
            <a:chOff x="611077" y="5327612"/>
            <a:chExt cx="10048966" cy="4500645"/>
          </a:xfrm>
        </p:grpSpPr>
        <p:sp>
          <p:nvSpPr>
            <p:cNvPr id="503" name="Google Shape;503;p20"/>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20"/>
            <p:cNvSpPr/>
            <p:nvPr/>
          </p:nvSpPr>
          <p:spPr>
            <a:xfrm>
              <a:off x="693445" y="5327612"/>
              <a:ext cx="9718982" cy="4500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2</a:t>
              </a:r>
              <a:r>
                <a:rPr lang="en-US" sz="7200" cap="none" dirty="0">
                  <a:solidFill>
                    <a:schemeClr val="dk1"/>
                  </a:solidFill>
                  <a:latin typeface="Arial"/>
                  <a:ea typeface="Arial"/>
                  <a:cs typeface="Arial"/>
                  <a:sym typeface="Arial"/>
                </a:rPr>
                <a:t>. Linda has a toothache.</a:t>
              </a:r>
              <a:endParaRPr sz="6000" cap="none" dirty="0">
                <a:solidFill>
                  <a:schemeClr val="dk1"/>
                </a:solidFill>
                <a:latin typeface="Arial"/>
                <a:ea typeface="Arial"/>
                <a:cs typeface="Arial"/>
                <a:sym typeface="Arial"/>
              </a:endParaRPr>
            </a:p>
          </p:txBody>
        </p:sp>
      </p:grpSp>
      <p:grpSp>
        <p:nvGrpSpPr>
          <p:cNvPr id="505" name="Google Shape;505;p20"/>
          <p:cNvGrpSpPr/>
          <p:nvPr/>
        </p:nvGrpSpPr>
        <p:grpSpPr>
          <a:xfrm>
            <a:off x="3982634" y="6240480"/>
            <a:ext cx="9598531" cy="1258916"/>
            <a:chOff x="611077" y="5260891"/>
            <a:chExt cx="10048966" cy="2454608"/>
          </a:xfrm>
        </p:grpSpPr>
        <p:sp>
          <p:nvSpPr>
            <p:cNvPr id="506" name="Google Shape;506;p20"/>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0"/>
            <p:cNvSpPr/>
            <p:nvPr/>
          </p:nvSpPr>
          <p:spPr>
            <a:xfrm>
              <a:off x="798862" y="5260891"/>
              <a:ext cx="9718982"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3. Linh has a sore throat</a:t>
              </a:r>
              <a:r>
                <a:rPr lang="en-US" sz="7200" cap="none" dirty="0">
                  <a:solidFill>
                    <a:schemeClr val="dk1"/>
                  </a:solidFill>
                  <a:latin typeface="Arial"/>
                  <a:ea typeface="Arial"/>
                  <a:cs typeface="Arial"/>
                  <a:sym typeface="Arial"/>
                </a:rPr>
                <a:t>.</a:t>
              </a:r>
              <a:endParaRPr sz="6000" cap="none" dirty="0">
                <a:solidFill>
                  <a:schemeClr val="dk1"/>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1"/>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14" name="Google Shape;514;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16" name="Google Shape;516;p2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9" name="Google Shape;519;p21"/>
          <p:cNvGrpSpPr/>
          <p:nvPr/>
        </p:nvGrpSpPr>
        <p:grpSpPr>
          <a:xfrm>
            <a:off x="3307976" y="1458253"/>
            <a:ext cx="8416991" cy="1754286"/>
            <a:chOff x="611077" y="5327612"/>
            <a:chExt cx="10570910" cy="4380225"/>
          </a:xfrm>
        </p:grpSpPr>
        <p:sp>
          <p:nvSpPr>
            <p:cNvPr id="520" name="Google Shape;520;p21"/>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1"/>
            <p:cNvSpPr/>
            <p:nvPr/>
          </p:nvSpPr>
          <p:spPr>
            <a:xfrm>
              <a:off x="611077" y="5327612"/>
              <a:ext cx="10570910" cy="4380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sp>
        <p:nvSpPr>
          <p:cNvPr id="522" name="Google Shape;522;p21"/>
          <p:cNvSpPr txBox="1"/>
          <p:nvPr/>
        </p:nvSpPr>
        <p:spPr>
          <a:xfrm>
            <a:off x="443113" y="250496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23" name="Google Shape;523;p21"/>
          <p:cNvSpPr/>
          <p:nvPr/>
        </p:nvSpPr>
        <p:spPr>
          <a:xfrm>
            <a:off x="2041378" y="4759221"/>
            <a:ext cx="13792200" cy="4429227"/>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21"/>
          <p:cNvSpPr/>
          <p:nvPr/>
        </p:nvSpPr>
        <p:spPr>
          <a:xfrm>
            <a:off x="2479529" y="5150748"/>
            <a:ext cx="12915898"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should/shouldn’t……………………………………………………</a:t>
            </a:r>
            <a:endParaRPr sz="6000" cap="none" dirty="0">
              <a:solidFill>
                <a:schemeClr val="dk1"/>
              </a:solidFill>
              <a:latin typeface="Arial"/>
              <a:ea typeface="Arial"/>
              <a:cs typeface="Arial"/>
              <a:sym typeface="Arial"/>
            </a:endParaRPr>
          </a:p>
        </p:txBody>
      </p:sp>
      <p:pic>
        <p:nvPicPr>
          <p:cNvPr id="525" name="Google Shape;525;p21"/>
          <p:cNvPicPr preferRelativeResize="0"/>
          <p:nvPr/>
        </p:nvPicPr>
        <p:blipFill rotWithShape="1">
          <a:blip r:embed="rId9">
            <a:alphaModFix/>
          </a:blip>
          <a:srcRect/>
          <a:stretch/>
        </p:blipFill>
        <p:spPr>
          <a:xfrm>
            <a:off x="18940519" y="3895291"/>
            <a:ext cx="1082675" cy="1082675"/>
          </a:xfrm>
          <a:prstGeom prst="rect">
            <a:avLst/>
          </a:prstGeom>
          <a:noFill/>
          <a:ln>
            <a:noFill/>
          </a:ln>
        </p:spPr>
      </p:pic>
      <p:grpSp>
        <p:nvGrpSpPr>
          <p:cNvPr id="526" name="Google Shape;526;p21"/>
          <p:cNvGrpSpPr/>
          <p:nvPr/>
        </p:nvGrpSpPr>
        <p:grpSpPr>
          <a:xfrm>
            <a:off x="5957047" y="2523079"/>
            <a:ext cx="6923787" cy="885203"/>
            <a:chOff x="611077" y="5377877"/>
            <a:chExt cx="10048966" cy="2337622"/>
          </a:xfrm>
        </p:grpSpPr>
        <p:sp>
          <p:nvSpPr>
            <p:cNvPr id="527" name="Google Shape;527;p21"/>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1"/>
            <p:cNvSpPr/>
            <p:nvPr/>
          </p:nvSpPr>
          <p:spPr>
            <a:xfrm>
              <a:off x="819806" y="5520413"/>
              <a:ext cx="9718981"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29" name="Google Shape;529;p21"/>
          <p:cNvGrpSpPr/>
          <p:nvPr/>
        </p:nvGrpSpPr>
        <p:grpSpPr>
          <a:xfrm>
            <a:off x="9453282" y="3581593"/>
            <a:ext cx="7539318" cy="912420"/>
            <a:chOff x="611077" y="5377877"/>
            <a:chExt cx="10048966" cy="2337622"/>
          </a:xfrm>
        </p:grpSpPr>
        <p:sp>
          <p:nvSpPr>
            <p:cNvPr id="530" name="Google Shape;530;p21"/>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21"/>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2"/>
          <p:cNvPicPr preferRelativeResize="0"/>
          <p:nvPr/>
        </p:nvPicPr>
        <p:blipFill rotWithShape="1">
          <a:blip r:embed="rId4">
            <a:alphaModFix/>
          </a:blip>
          <a:srcRect/>
          <a:stretch/>
        </p:blipFill>
        <p:spPr>
          <a:xfrm>
            <a:off x="0" y="-25216"/>
            <a:ext cx="18297832" cy="10301499"/>
          </a:xfrm>
          <a:prstGeom prst="rect">
            <a:avLst/>
          </a:prstGeom>
          <a:noFill/>
          <a:ln>
            <a:noFill/>
          </a:ln>
        </p:spPr>
      </p:pic>
      <p:sp>
        <p:nvSpPr>
          <p:cNvPr id="538" name="Google Shape;538;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2"/>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40" name="Google Shape;540;p22"/>
          <p:cNvSpPr/>
          <p:nvPr/>
        </p:nvSpPr>
        <p:spPr>
          <a:xfrm>
            <a:off x="-2840568" y="4043774"/>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2"/>
          <p:cNvSpPr/>
          <p:nvPr/>
        </p:nvSpPr>
        <p:spPr>
          <a:xfrm rot="1125223">
            <a:off x="931822" y="373317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2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22"/>
          <p:cNvSpPr txBox="1"/>
          <p:nvPr/>
        </p:nvSpPr>
        <p:spPr>
          <a:xfrm>
            <a:off x="1543448" y="283768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44" name="Google Shape;544;p22"/>
          <p:cNvSpPr/>
          <p:nvPr/>
        </p:nvSpPr>
        <p:spPr>
          <a:xfrm>
            <a:off x="495300" y="4927831"/>
            <a:ext cx="17297400"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2"/>
          <p:cNvSpPr/>
          <p:nvPr/>
        </p:nvSpPr>
        <p:spPr>
          <a:xfrm>
            <a:off x="990600" y="4987693"/>
            <a:ext cx="16535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a:solidFill>
                  <a:schemeClr val="dk1"/>
                </a:solidFill>
                <a:latin typeface="Arial"/>
                <a:ea typeface="Arial"/>
                <a:cs typeface="Arial"/>
                <a:sym typeface="Arial"/>
              </a:rPr>
              <a:t>Minh has a headache. He should…………. </a:t>
            </a:r>
            <a:endParaRPr sz="6000" cap="none">
              <a:solidFill>
                <a:schemeClr val="dk1"/>
              </a:solidFill>
              <a:latin typeface="Arial"/>
              <a:ea typeface="Arial"/>
              <a:cs typeface="Arial"/>
              <a:sym typeface="Arial"/>
            </a:endParaRPr>
          </a:p>
        </p:txBody>
      </p:sp>
      <p:grpSp>
        <p:nvGrpSpPr>
          <p:cNvPr id="546" name="Google Shape;546;p22"/>
          <p:cNvGrpSpPr/>
          <p:nvPr/>
        </p:nvGrpSpPr>
        <p:grpSpPr>
          <a:xfrm>
            <a:off x="3092824" y="1458253"/>
            <a:ext cx="8260150" cy="956352"/>
            <a:chOff x="611077" y="5327612"/>
            <a:chExt cx="10048966" cy="2387887"/>
          </a:xfrm>
        </p:grpSpPr>
        <p:sp>
          <p:nvSpPr>
            <p:cNvPr id="547" name="Google Shape;547;p22"/>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22"/>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49" name="Google Shape;549;p22"/>
          <p:cNvGrpSpPr/>
          <p:nvPr/>
        </p:nvGrpSpPr>
        <p:grpSpPr>
          <a:xfrm>
            <a:off x="5822577" y="2523079"/>
            <a:ext cx="7058258" cy="885203"/>
            <a:chOff x="611077" y="5377877"/>
            <a:chExt cx="10048966" cy="2337622"/>
          </a:xfrm>
        </p:grpSpPr>
        <p:sp>
          <p:nvSpPr>
            <p:cNvPr id="550" name="Google Shape;550;p22"/>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2"/>
            <p:cNvSpPr/>
            <p:nvPr/>
          </p:nvSpPr>
          <p:spPr>
            <a:xfrm>
              <a:off x="819805" y="5520413"/>
              <a:ext cx="9718982"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52" name="Google Shape;552;p22"/>
          <p:cNvGrpSpPr/>
          <p:nvPr/>
        </p:nvGrpSpPr>
        <p:grpSpPr>
          <a:xfrm>
            <a:off x="9412941" y="3581593"/>
            <a:ext cx="7579659" cy="912420"/>
            <a:chOff x="611077" y="5377877"/>
            <a:chExt cx="10048966" cy="2337622"/>
          </a:xfrm>
        </p:grpSpPr>
        <p:sp>
          <p:nvSpPr>
            <p:cNvPr id="553" name="Google Shape;553;p22"/>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22"/>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pic>
        <p:nvPicPr>
          <p:cNvPr id="555" name="Google Shape;555;p22" descr="Cartoon of a child and child&#10;&#10;Description automatically generated"/>
          <p:cNvPicPr preferRelativeResize="0"/>
          <p:nvPr/>
        </p:nvPicPr>
        <p:blipFill rotWithShape="1">
          <a:blip r:embed="rId9">
            <a:alphaModFix/>
          </a:blip>
          <a:srcRect/>
          <a:stretch/>
        </p:blipFill>
        <p:spPr>
          <a:xfrm>
            <a:off x="14162264" y="7554166"/>
            <a:ext cx="4019584" cy="2671246"/>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23"/>
          <p:cNvPicPr preferRelativeResize="0"/>
          <p:nvPr/>
        </p:nvPicPr>
        <p:blipFill rotWithShape="1">
          <a:blip r:embed="rId4">
            <a:alphaModFix/>
          </a:blip>
          <a:srcRect/>
          <a:stretch/>
        </p:blipFill>
        <p:spPr>
          <a:xfrm>
            <a:off x="-9832" y="-32837"/>
            <a:ext cx="18297832" cy="10301499"/>
          </a:xfrm>
          <a:prstGeom prst="rect">
            <a:avLst/>
          </a:prstGeom>
          <a:noFill/>
          <a:ln>
            <a:noFill/>
          </a:ln>
        </p:spPr>
      </p:pic>
      <p:sp>
        <p:nvSpPr>
          <p:cNvPr id="563" name="Google Shape;563;p2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3"/>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65" name="Google Shape;565;p23"/>
          <p:cNvSpPr/>
          <p:nvPr/>
        </p:nvSpPr>
        <p:spPr>
          <a:xfrm>
            <a:off x="-2589207" y="4051437"/>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3"/>
          <p:cNvSpPr/>
          <p:nvPr/>
        </p:nvSpPr>
        <p:spPr>
          <a:xfrm rot="1125223">
            <a:off x="1095377" y="3781195"/>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23"/>
          <p:cNvSpPr txBox="1"/>
          <p:nvPr/>
        </p:nvSpPr>
        <p:spPr>
          <a:xfrm>
            <a:off x="1688386" y="278973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69" name="Google Shape;569;p23"/>
          <p:cNvSpPr/>
          <p:nvPr/>
        </p:nvSpPr>
        <p:spPr>
          <a:xfrm>
            <a:off x="242047" y="4927831"/>
            <a:ext cx="17924929"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23"/>
          <p:cNvSpPr/>
          <p:nvPr/>
        </p:nvSpPr>
        <p:spPr>
          <a:xfrm>
            <a:off x="591671" y="4987693"/>
            <a:ext cx="1693432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 </a:t>
            </a:r>
            <a:endParaRPr sz="6000" cap="none" dirty="0">
              <a:solidFill>
                <a:schemeClr val="dk1"/>
              </a:solidFill>
              <a:latin typeface="Arial"/>
              <a:ea typeface="Arial"/>
              <a:cs typeface="Arial"/>
              <a:sym typeface="Arial"/>
            </a:endParaRPr>
          </a:p>
        </p:txBody>
      </p:sp>
      <p:sp>
        <p:nvSpPr>
          <p:cNvPr id="571" name="Google Shape;571;p23"/>
          <p:cNvSpPr/>
          <p:nvPr/>
        </p:nvSpPr>
        <p:spPr>
          <a:xfrm>
            <a:off x="13993235" y="5067936"/>
            <a:ext cx="42947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cap="none" dirty="0">
                <a:solidFill>
                  <a:srgbClr val="C00000"/>
                </a:solidFill>
                <a:latin typeface="Arial"/>
                <a:ea typeface="Arial"/>
                <a:cs typeface="Arial"/>
                <a:sym typeface="Arial"/>
              </a:rPr>
              <a:t>have a rest.</a:t>
            </a:r>
            <a:endParaRPr dirty="0"/>
          </a:p>
        </p:txBody>
      </p:sp>
      <p:sp>
        <p:nvSpPr>
          <p:cNvPr id="572" name="Google Shape;572;p23"/>
          <p:cNvSpPr/>
          <p:nvPr/>
        </p:nvSpPr>
        <p:spPr>
          <a:xfrm>
            <a:off x="591671" y="6183703"/>
            <a:ext cx="17454282" cy="3785611"/>
          </a:xfrm>
          <a:prstGeom prst="rect">
            <a:avLst/>
          </a:prstGeom>
          <a:noFill/>
          <a:ln>
            <a:noFill/>
          </a:ln>
        </p:spPr>
        <p:txBody>
          <a:bodyPr spcFirstLastPara="1" wrap="square" lIns="91425" tIns="45700" rIns="91425" bIns="45700" anchor="t" anchorCtr="0">
            <a:spAutoFit/>
          </a:bodyPr>
          <a:lstStyle/>
          <a:p>
            <a:pPr lvl="0"/>
            <a:r>
              <a:rPr lang="en-US" sz="6000" dirty="0">
                <a:solidFill>
                  <a:srgbClr val="C00000"/>
                </a:solidFill>
              </a:rPr>
              <a:t>Linda has a toothache. She shouldn’t eat too much ice cream. She should also brush her teeth regularly. Linh has a sore throat. She should take some medicine and drink warm water.</a:t>
            </a:r>
            <a:endParaRPr dirty="0"/>
          </a:p>
        </p:txBody>
      </p:sp>
      <p:grpSp>
        <p:nvGrpSpPr>
          <p:cNvPr id="573" name="Google Shape;573;p23"/>
          <p:cNvGrpSpPr/>
          <p:nvPr/>
        </p:nvGrpSpPr>
        <p:grpSpPr>
          <a:xfrm>
            <a:off x="3052482" y="1458253"/>
            <a:ext cx="8300492" cy="956352"/>
            <a:chOff x="611077" y="5327612"/>
            <a:chExt cx="10048966" cy="2387887"/>
          </a:xfrm>
        </p:grpSpPr>
        <p:sp>
          <p:nvSpPr>
            <p:cNvPr id="574" name="Google Shape;574;p23"/>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23"/>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76" name="Google Shape;576;p23"/>
          <p:cNvGrpSpPr/>
          <p:nvPr/>
        </p:nvGrpSpPr>
        <p:grpSpPr>
          <a:xfrm>
            <a:off x="5432613" y="2523079"/>
            <a:ext cx="7448222" cy="885203"/>
            <a:chOff x="611077" y="5377877"/>
            <a:chExt cx="10048966" cy="2337622"/>
          </a:xfrm>
        </p:grpSpPr>
        <p:sp>
          <p:nvSpPr>
            <p:cNvPr id="577" name="Google Shape;577;p23"/>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3"/>
            <p:cNvSpPr/>
            <p:nvPr/>
          </p:nvSpPr>
          <p:spPr>
            <a:xfrm>
              <a:off x="819805" y="5520412"/>
              <a:ext cx="9718982" cy="1500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toothache.</a:t>
              </a:r>
              <a:endParaRPr dirty="0"/>
            </a:p>
          </p:txBody>
        </p:sp>
      </p:grpSp>
      <p:grpSp>
        <p:nvGrpSpPr>
          <p:cNvPr id="579" name="Google Shape;579;p23"/>
          <p:cNvGrpSpPr/>
          <p:nvPr/>
        </p:nvGrpSpPr>
        <p:grpSpPr>
          <a:xfrm>
            <a:off x="9144000" y="3581593"/>
            <a:ext cx="7848600" cy="912420"/>
            <a:chOff x="611077" y="5377877"/>
            <a:chExt cx="10048966" cy="2337622"/>
          </a:xfrm>
        </p:grpSpPr>
        <p:sp>
          <p:nvSpPr>
            <p:cNvPr id="580" name="Google Shape;580;p23"/>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3"/>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animEffect transition="in" filter="fade">
                                      <p:cBhvr>
                                        <p:cTn id="10"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24"/>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587" name="Google Shape;587;p24"/>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4"/>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24"/>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0" name="Google Shape;590;p24"/>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591" name="Google Shape;591;p24"/>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5">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Lesson 3 – Period </a:t>
            </a:r>
            <a:r>
              <a:rPr lang="en-US" sz="7200">
                <a:solidFill>
                  <a:srgbClr val="8F4251"/>
                </a:solidFill>
              </a:rPr>
              <a:t>6</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2"/>
          <p:cNvPicPr preferRelativeResize="0"/>
          <p:nvPr/>
        </p:nvPicPr>
        <p:blipFill rotWithShape="1">
          <a:blip r:embed="rId8">
            <a:alphaModFix/>
          </a:blip>
          <a:srcRect/>
          <a:stretch/>
        </p:blipFill>
        <p:spPr>
          <a:xfrm>
            <a:off x="18516600" y="1301949"/>
            <a:ext cx="1233488" cy="1233488"/>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5"/>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97" name="Google Shape;597;p25"/>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5"/>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5"/>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5"/>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5"/>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6</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Project</a:t>
            </a:r>
            <a:endParaRPr dirty="0"/>
          </a:p>
        </p:txBody>
      </p:sp>
      <p:grpSp>
        <p:nvGrpSpPr>
          <p:cNvPr id="602" name="Google Shape;602;p25"/>
          <p:cNvGrpSpPr/>
          <p:nvPr/>
        </p:nvGrpSpPr>
        <p:grpSpPr>
          <a:xfrm>
            <a:off x="5092683" y="6486687"/>
            <a:ext cx="8102634" cy="2187188"/>
            <a:chOff x="795563" y="3102991"/>
            <a:chExt cx="16463737" cy="4387127"/>
          </a:xfrm>
        </p:grpSpPr>
        <p:grpSp>
          <p:nvGrpSpPr>
            <p:cNvPr id="603" name="Google Shape;603;p25"/>
            <p:cNvGrpSpPr/>
            <p:nvPr/>
          </p:nvGrpSpPr>
          <p:grpSpPr>
            <a:xfrm>
              <a:off x="3032463" y="3517805"/>
              <a:ext cx="3972313" cy="3972313"/>
              <a:chOff x="0" y="0"/>
              <a:chExt cx="812800" cy="812800"/>
            </a:xfrm>
          </p:grpSpPr>
          <p:sp>
            <p:nvSpPr>
              <p:cNvPr id="604" name="Google Shape;60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6" name="Google Shape;606;p25"/>
            <p:cNvGrpSpPr/>
            <p:nvPr/>
          </p:nvGrpSpPr>
          <p:grpSpPr>
            <a:xfrm>
              <a:off x="795563" y="3102991"/>
              <a:ext cx="16463737" cy="4387127"/>
              <a:chOff x="795563" y="3102991"/>
              <a:chExt cx="16463737" cy="4387127"/>
            </a:xfrm>
          </p:grpSpPr>
          <p:grpSp>
            <p:nvGrpSpPr>
              <p:cNvPr id="607" name="Google Shape;607;p25"/>
              <p:cNvGrpSpPr/>
              <p:nvPr/>
            </p:nvGrpSpPr>
            <p:grpSpPr>
              <a:xfrm>
                <a:off x="795563" y="3102991"/>
                <a:ext cx="3972313" cy="3972313"/>
                <a:chOff x="0" y="0"/>
                <a:chExt cx="812800" cy="812800"/>
              </a:xfrm>
            </p:grpSpPr>
            <p:sp>
              <p:nvSpPr>
                <p:cNvPr id="608" name="Google Shape;60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25"/>
              <p:cNvGrpSpPr/>
              <p:nvPr/>
            </p:nvGrpSpPr>
            <p:grpSpPr>
              <a:xfrm>
                <a:off x="5633779" y="3102991"/>
                <a:ext cx="3972313" cy="3972313"/>
                <a:chOff x="0" y="0"/>
                <a:chExt cx="812800" cy="812800"/>
              </a:xfrm>
            </p:grpSpPr>
            <p:sp>
              <p:nvSpPr>
                <p:cNvPr id="611" name="Google Shape;61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25"/>
              <p:cNvGrpSpPr/>
              <p:nvPr/>
            </p:nvGrpSpPr>
            <p:grpSpPr>
              <a:xfrm>
                <a:off x="8162212" y="3517805"/>
                <a:ext cx="3972313" cy="3972313"/>
                <a:chOff x="0" y="0"/>
                <a:chExt cx="812800" cy="812800"/>
              </a:xfrm>
            </p:grpSpPr>
            <p:sp>
              <p:nvSpPr>
                <p:cNvPr id="614" name="Google Shape;61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25"/>
              <p:cNvGrpSpPr/>
              <p:nvPr/>
            </p:nvGrpSpPr>
            <p:grpSpPr>
              <a:xfrm>
                <a:off x="10763528" y="3102991"/>
                <a:ext cx="3972313" cy="3972313"/>
                <a:chOff x="0" y="0"/>
                <a:chExt cx="812800" cy="812800"/>
              </a:xfrm>
            </p:grpSpPr>
            <p:sp>
              <p:nvSpPr>
                <p:cNvPr id="617" name="Google Shape;617;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9" name="Google Shape;619;p25"/>
              <p:cNvGrpSpPr/>
              <p:nvPr/>
            </p:nvGrpSpPr>
            <p:grpSpPr>
              <a:xfrm>
                <a:off x="13286987" y="3517805"/>
                <a:ext cx="3972313" cy="3972313"/>
                <a:chOff x="0" y="0"/>
                <a:chExt cx="812800" cy="812800"/>
              </a:xfrm>
            </p:grpSpPr>
            <p:sp>
              <p:nvSpPr>
                <p:cNvPr id="620" name="Google Shape;620;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25"/>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25"/>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25"/>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25"/>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26"/>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32" name="Google Shape;632;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listen.</a:t>
            </a:r>
            <a:endParaRPr dirty="0"/>
          </a:p>
        </p:txBody>
      </p:sp>
      <p:sp>
        <p:nvSpPr>
          <p:cNvPr id="634" name="Google Shape;634;p26"/>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26"/>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36" name="Google Shape;636;p26"/>
          <p:cNvGrpSpPr/>
          <p:nvPr/>
        </p:nvGrpSpPr>
        <p:grpSpPr>
          <a:xfrm>
            <a:off x="1469439" y="2004963"/>
            <a:ext cx="15800681" cy="7626700"/>
            <a:chOff x="2819400" y="2404940"/>
            <a:chExt cx="13872373" cy="5477119"/>
          </a:xfrm>
        </p:grpSpPr>
        <p:pic>
          <p:nvPicPr>
            <p:cNvPr id="637" name="Google Shape;637;p26"/>
            <p:cNvPicPr preferRelativeResize="0"/>
            <p:nvPr/>
          </p:nvPicPr>
          <p:blipFill rotWithShape="1">
            <a:blip r:embed="rId8">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38" name="Google Shape;638;p26"/>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39" name="Google Shape;639;p26"/>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0" name="Google Shape;640;p26" descr="giphy"/>
          <p:cNvPicPr preferRelativeResize="0"/>
          <p:nvPr/>
        </p:nvPicPr>
        <p:blipFill rotWithShape="1">
          <a:blip r:embed="rId10">
            <a:alphaModFix/>
          </a:blip>
          <a:srcRect/>
          <a:stretch/>
        </p:blipFill>
        <p:spPr>
          <a:xfrm rot="5400000">
            <a:off x="9043391" y="1178808"/>
            <a:ext cx="1192950" cy="540174"/>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7"/>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47" name="Google Shape;647;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27"/>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49" name="Google Shape;649;p27"/>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7"/>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51" name="Google Shape;651;p27"/>
          <p:cNvGrpSpPr/>
          <p:nvPr/>
        </p:nvGrpSpPr>
        <p:grpSpPr>
          <a:xfrm>
            <a:off x="1469439" y="2004963"/>
            <a:ext cx="15800681" cy="7626700"/>
            <a:chOff x="2819400" y="2404940"/>
            <a:chExt cx="13872373" cy="5477119"/>
          </a:xfrm>
        </p:grpSpPr>
        <p:pic>
          <p:nvPicPr>
            <p:cNvPr id="652" name="Google Shape;652;p27"/>
            <p:cNvPicPr preferRelativeResize="0"/>
            <p:nvPr/>
          </p:nvPicPr>
          <p:blipFill rotWithShape="1">
            <a:blip r:embed="rId8">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53" name="Google Shape;653;p27"/>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4" name="Google Shape;654;p27"/>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55" name="Google Shape;655;p27" descr="giphy"/>
          <p:cNvPicPr preferRelativeResize="0"/>
          <p:nvPr/>
        </p:nvPicPr>
        <p:blipFill rotWithShape="1">
          <a:blip r:embed="rId10">
            <a:alphaModFix/>
          </a:blip>
          <a:srcRect/>
          <a:stretch/>
        </p:blipFill>
        <p:spPr>
          <a:xfrm rot="5400000">
            <a:off x="9043391" y="1178808"/>
            <a:ext cx="1192950" cy="540174"/>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8"/>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62" name="Google Shape;662;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28"/>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64" name="Google Shape;664;p28"/>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8"/>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8"/>
          <p:cNvSpPr txBox="1"/>
          <p:nvPr/>
        </p:nvSpPr>
        <p:spPr>
          <a:xfrm>
            <a:off x="-9832" y="1877949"/>
            <a:ext cx="6736472"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667" name="Google Shape;667;p28"/>
          <p:cNvSpPr txBox="1"/>
          <p:nvPr/>
        </p:nvSpPr>
        <p:spPr>
          <a:xfrm>
            <a:off x="9809360" y="1069291"/>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668" name="Google Shape;668;p28"/>
          <p:cNvGrpSpPr/>
          <p:nvPr/>
        </p:nvGrpSpPr>
        <p:grpSpPr>
          <a:xfrm>
            <a:off x="423787" y="4409858"/>
            <a:ext cx="5245493" cy="1198916"/>
            <a:chOff x="611077" y="5377877"/>
            <a:chExt cx="10048966" cy="2337622"/>
          </a:xfrm>
        </p:grpSpPr>
        <p:sp>
          <p:nvSpPr>
            <p:cNvPr id="669" name="Google Shape;669;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671" name="Google Shape;671;p28"/>
          <p:cNvGrpSpPr/>
          <p:nvPr/>
        </p:nvGrpSpPr>
        <p:grpSpPr>
          <a:xfrm>
            <a:off x="418395" y="6172163"/>
            <a:ext cx="5245493" cy="1198916"/>
            <a:chOff x="611077" y="5377877"/>
            <a:chExt cx="10048966" cy="2337622"/>
          </a:xfrm>
        </p:grpSpPr>
        <p:sp>
          <p:nvSpPr>
            <p:cNvPr id="672" name="Google Shape;672;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674" name="Google Shape;674;p28"/>
          <p:cNvGrpSpPr/>
          <p:nvPr/>
        </p:nvGrpSpPr>
        <p:grpSpPr>
          <a:xfrm>
            <a:off x="418395" y="7990592"/>
            <a:ext cx="5486016" cy="1198916"/>
            <a:chOff x="611077" y="5377877"/>
            <a:chExt cx="10048966" cy="2337622"/>
          </a:xfrm>
        </p:grpSpPr>
        <p:sp>
          <p:nvSpPr>
            <p:cNvPr id="675" name="Google Shape;675;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3" name="Google Shape;377;p15">
            <a:extLst>
              <a:ext uri="{FF2B5EF4-FFF2-40B4-BE49-F238E27FC236}">
                <a16:creationId xmlns:a16="http://schemas.microsoft.com/office/drawing/2014/main" id="{84CBA4D0-6440-41E6-9F8E-4C08DE0E73C6}"/>
              </a:ext>
            </a:extLst>
          </p:cNvPr>
          <p:cNvGrpSpPr/>
          <p:nvPr/>
        </p:nvGrpSpPr>
        <p:grpSpPr>
          <a:xfrm>
            <a:off x="6293420" y="3210942"/>
            <a:ext cx="12820039" cy="1198916"/>
            <a:chOff x="361335" y="5481584"/>
            <a:chExt cx="10389308" cy="2337622"/>
          </a:xfrm>
        </p:grpSpPr>
        <p:sp>
          <p:nvSpPr>
            <p:cNvPr id="34" name="Google Shape;378;p15">
              <a:extLst>
                <a:ext uri="{FF2B5EF4-FFF2-40B4-BE49-F238E27FC236}">
                  <a16:creationId xmlns:a16="http://schemas.microsoft.com/office/drawing/2014/main" id="{A677D454-925E-457F-A67A-717D3F82CD28}"/>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79;p15">
              <a:extLst>
                <a:ext uri="{FF2B5EF4-FFF2-40B4-BE49-F238E27FC236}">
                  <a16:creationId xmlns:a16="http://schemas.microsoft.com/office/drawing/2014/main" id="{995732DF-228D-4956-91A8-966C1111E49E}"/>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6" name="Google Shape;380;p15">
            <a:extLst>
              <a:ext uri="{FF2B5EF4-FFF2-40B4-BE49-F238E27FC236}">
                <a16:creationId xmlns:a16="http://schemas.microsoft.com/office/drawing/2014/main" id="{A529D348-9004-4B34-A96C-258929E9478D}"/>
              </a:ext>
            </a:extLst>
          </p:cNvPr>
          <p:cNvGrpSpPr/>
          <p:nvPr/>
        </p:nvGrpSpPr>
        <p:grpSpPr>
          <a:xfrm>
            <a:off x="6293420" y="4562968"/>
            <a:ext cx="11570793" cy="1198916"/>
            <a:chOff x="-180014" y="5377877"/>
            <a:chExt cx="9908520" cy="2337622"/>
          </a:xfrm>
        </p:grpSpPr>
        <p:sp>
          <p:nvSpPr>
            <p:cNvPr id="37" name="Google Shape;381;p15">
              <a:extLst>
                <a:ext uri="{FF2B5EF4-FFF2-40B4-BE49-F238E27FC236}">
                  <a16:creationId xmlns:a16="http://schemas.microsoft.com/office/drawing/2014/main" id="{31A18329-1476-426E-9C3C-DE0999D42D5E}"/>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2;p15">
              <a:extLst>
                <a:ext uri="{FF2B5EF4-FFF2-40B4-BE49-F238E27FC236}">
                  <a16:creationId xmlns:a16="http://schemas.microsoft.com/office/drawing/2014/main" id="{C4BBB6AC-C360-437A-84ED-06839E47096E}"/>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9" name="Google Shape;383;p15">
            <a:extLst>
              <a:ext uri="{FF2B5EF4-FFF2-40B4-BE49-F238E27FC236}">
                <a16:creationId xmlns:a16="http://schemas.microsoft.com/office/drawing/2014/main" id="{0ED43978-1CD9-4ECE-9E36-0FECABDABEDF}"/>
              </a:ext>
            </a:extLst>
          </p:cNvPr>
          <p:cNvGrpSpPr/>
          <p:nvPr/>
        </p:nvGrpSpPr>
        <p:grpSpPr>
          <a:xfrm>
            <a:off x="6293421" y="5981267"/>
            <a:ext cx="11783112" cy="1198916"/>
            <a:chOff x="347179" y="5408360"/>
            <a:chExt cx="9563145" cy="2337622"/>
          </a:xfrm>
        </p:grpSpPr>
        <p:sp>
          <p:nvSpPr>
            <p:cNvPr id="40" name="Google Shape;384;p15">
              <a:extLst>
                <a:ext uri="{FF2B5EF4-FFF2-40B4-BE49-F238E27FC236}">
                  <a16:creationId xmlns:a16="http://schemas.microsoft.com/office/drawing/2014/main" id="{6764527F-0379-480C-9E18-A24CF133552E}"/>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85;p15">
              <a:extLst>
                <a:ext uri="{FF2B5EF4-FFF2-40B4-BE49-F238E27FC236}">
                  <a16:creationId xmlns:a16="http://schemas.microsoft.com/office/drawing/2014/main" id="{367B9B7D-2EB2-4368-A02C-FCB3827D41CC}"/>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42" name="Google Shape;386;p15">
            <a:extLst>
              <a:ext uri="{FF2B5EF4-FFF2-40B4-BE49-F238E27FC236}">
                <a16:creationId xmlns:a16="http://schemas.microsoft.com/office/drawing/2014/main" id="{5D381A90-0D27-4555-8AFF-451229F00631}"/>
              </a:ext>
            </a:extLst>
          </p:cNvPr>
          <p:cNvGrpSpPr/>
          <p:nvPr/>
        </p:nvGrpSpPr>
        <p:grpSpPr>
          <a:xfrm>
            <a:off x="6293421" y="7345370"/>
            <a:ext cx="12108271" cy="1134237"/>
            <a:chOff x="611077" y="5351313"/>
            <a:chExt cx="9555863" cy="3060414"/>
          </a:xfrm>
        </p:grpSpPr>
        <p:sp>
          <p:nvSpPr>
            <p:cNvPr id="43" name="Google Shape;387;p15">
              <a:extLst>
                <a:ext uri="{FF2B5EF4-FFF2-40B4-BE49-F238E27FC236}">
                  <a16:creationId xmlns:a16="http://schemas.microsoft.com/office/drawing/2014/main" id="{7CE2DE3A-7C1D-491A-8CA0-809B4CE177E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88;p15">
              <a:extLst>
                <a:ext uri="{FF2B5EF4-FFF2-40B4-BE49-F238E27FC236}">
                  <a16:creationId xmlns:a16="http://schemas.microsoft.com/office/drawing/2014/main" id="{0FC7F077-F201-422E-B1A4-F5CA974A4292}"/>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45" name="Google Shape;389;p15">
            <a:extLst>
              <a:ext uri="{FF2B5EF4-FFF2-40B4-BE49-F238E27FC236}">
                <a16:creationId xmlns:a16="http://schemas.microsoft.com/office/drawing/2014/main" id="{10A0E4C8-B951-46F6-80A6-0A885FA60ADA}"/>
              </a:ext>
            </a:extLst>
          </p:cNvPr>
          <p:cNvGrpSpPr/>
          <p:nvPr/>
        </p:nvGrpSpPr>
        <p:grpSpPr>
          <a:xfrm>
            <a:off x="6293421" y="8771259"/>
            <a:ext cx="12132543" cy="1134237"/>
            <a:chOff x="611077" y="5373482"/>
            <a:chExt cx="9575018" cy="2342017"/>
          </a:xfrm>
        </p:grpSpPr>
        <p:sp>
          <p:nvSpPr>
            <p:cNvPr id="46" name="Google Shape;390;p15">
              <a:extLst>
                <a:ext uri="{FF2B5EF4-FFF2-40B4-BE49-F238E27FC236}">
                  <a16:creationId xmlns:a16="http://schemas.microsoft.com/office/drawing/2014/main" id="{AD4E3C66-914F-4B1E-9946-203FE8C46251}"/>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91;p15">
              <a:extLst>
                <a:ext uri="{FF2B5EF4-FFF2-40B4-BE49-F238E27FC236}">
                  <a16:creationId xmlns:a16="http://schemas.microsoft.com/office/drawing/2014/main" id="{BC388241-7E1F-43C0-B66E-C3EFF71BF587}"/>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par>
                                <p:cTn id="11" presetID="10" presetClass="entr" presetSubtype="0" fill="hold" nodeType="withEffect">
                                  <p:stCondLst>
                                    <p:cond delay="0"/>
                                  </p:stCondLst>
                                  <p:childTnLst>
                                    <p:set>
                                      <p:cBhvr>
                                        <p:cTn id="12" dur="1" fill="hold">
                                          <p:stCondLst>
                                            <p:cond delay="0"/>
                                          </p:stCondLst>
                                        </p:cTn>
                                        <p:tgtEl>
                                          <p:spTgt spid="671"/>
                                        </p:tgtEl>
                                        <p:attrNameLst>
                                          <p:attrName>style.visibility</p:attrName>
                                        </p:attrNameLst>
                                      </p:cBhvr>
                                      <p:to>
                                        <p:strVal val="visible"/>
                                      </p:to>
                                    </p:set>
                                    <p:animEffect transition="in" filter="fade">
                                      <p:cBhvr>
                                        <p:cTn id="13" dur="1000"/>
                                        <p:tgtEl>
                                          <p:spTgt spid="671"/>
                                        </p:tgtEl>
                                      </p:cBhvr>
                                    </p:animEffect>
                                  </p:childTnLst>
                                </p:cTn>
                              </p:par>
                              <p:par>
                                <p:cTn id="14" presetID="10" presetClass="entr" presetSubtype="0" fill="hold" nodeType="withEffect">
                                  <p:stCondLst>
                                    <p:cond delay="0"/>
                                  </p:stCondLst>
                                  <p:childTnLst>
                                    <p:set>
                                      <p:cBhvr>
                                        <p:cTn id="15" dur="1" fill="hold">
                                          <p:stCondLst>
                                            <p:cond delay="0"/>
                                          </p:stCondLst>
                                        </p:cTn>
                                        <p:tgtEl>
                                          <p:spTgt spid="674"/>
                                        </p:tgtEl>
                                        <p:attrNameLst>
                                          <p:attrName>style.visibility</p:attrName>
                                        </p:attrNameLst>
                                      </p:cBhvr>
                                      <p:to>
                                        <p:strVal val="visible"/>
                                      </p:to>
                                    </p:set>
                                    <p:animEffect transition="in" filter="fade">
                                      <p:cBhvr>
                                        <p:cTn id="16" dur="1000"/>
                                        <p:tgtEl>
                                          <p:spTgt spid="6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7"/>
                                        </p:tgtEl>
                                        <p:attrNameLst>
                                          <p:attrName>style.visibility</p:attrName>
                                        </p:attrNameLst>
                                      </p:cBhvr>
                                      <p:to>
                                        <p:strVal val="visible"/>
                                      </p:to>
                                    </p:set>
                                    <p:animEffect transition="in" filter="fade">
                                      <p:cBhvr>
                                        <p:cTn id="21"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2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98" name="Google Shape;698;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sp>
        <p:nvSpPr>
          <p:cNvPr id="700" name="Google Shape;700;p29"/>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29"/>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2" name="Google Shape;702;p29"/>
          <p:cNvGrpSpPr/>
          <p:nvPr/>
        </p:nvGrpSpPr>
        <p:grpSpPr>
          <a:xfrm>
            <a:off x="1469439" y="2004963"/>
            <a:ext cx="15800681" cy="7626700"/>
            <a:chOff x="2819400" y="2404940"/>
            <a:chExt cx="13872373" cy="5477119"/>
          </a:xfrm>
        </p:grpSpPr>
        <p:pic>
          <p:nvPicPr>
            <p:cNvPr id="703" name="Google Shape;703;p29"/>
            <p:cNvPicPr preferRelativeResize="0"/>
            <p:nvPr/>
          </p:nvPicPr>
          <p:blipFill rotWithShape="1">
            <a:blip r:embed="rId8">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704" name="Google Shape;704;p29"/>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5" name="Google Shape;705;p29"/>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0"/>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13" name="Google Shape;713;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30"/>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Presentation!!!!</a:t>
            </a:r>
            <a:endParaRPr/>
          </a:p>
        </p:txBody>
      </p:sp>
      <p:sp>
        <p:nvSpPr>
          <p:cNvPr id="715" name="Google Shape;715;p30"/>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30"/>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30"/>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18" name="Google Shape;718;p30"/>
          <p:cNvPicPr preferRelativeResize="0"/>
          <p:nvPr/>
        </p:nvPicPr>
        <p:blipFill rotWithShape="1">
          <a:blip r:embed="rId9">
            <a:alphaModFix/>
          </a:blip>
          <a:srcRect/>
          <a:stretch/>
        </p:blipFill>
        <p:spPr>
          <a:xfrm>
            <a:off x="4953000" y="2138584"/>
            <a:ext cx="7884591" cy="7204983"/>
          </a:xfrm>
          <a:prstGeom prst="rect">
            <a:avLst/>
          </a:prstGeom>
          <a:noFill/>
          <a:ln w="76200" cap="sq" cmpd="thickThin">
            <a:solidFill>
              <a:srgbClr val="00B050"/>
            </a:solidFill>
            <a:prstDash val="solid"/>
            <a:miter lim="800000"/>
            <a:headEnd type="none" w="sm" len="sm"/>
            <a:tailEnd type="none" w="sm" len="sm"/>
          </a:ln>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1"/>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724" name="Google Shape;724;p3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3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3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7" name="Google Shape;727;p31"/>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728" name="Google Shape;728;p3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32"/>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767"/>
        <p:cNvGrpSpPr/>
        <p:nvPr/>
      </p:nvGrpSpPr>
      <p:grpSpPr>
        <a:xfrm>
          <a:off x="0" y="0"/>
          <a:ext cx="0" cy="0"/>
          <a:chOff x="0" y="0"/>
          <a:chExt cx="0" cy="0"/>
        </a:xfrm>
      </p:grpSpPr>
      <p:sp>
        <p:nvSpPr>
          <p:cNvPr id="768" name="Google Shape;768;p33"/>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69" name="Google Shape;769;p33"/>
          <p:cNvGrpSpPr/>
          <p:nvPr/>
        </p:nvGrpSpPr>
        <p:grpSpPr>
          <a:xfrm>
            <a:off x="1032880" y="2688033"/>
            <a:ext cx="3972313" cy="3972313"/>
            <a:chOff x="0" y="0"/>
            <a:chExt cx="812800" cy="812800"/>
          </a:xfrm>
        </p:grpSpPr>
        <p:sp>
          <p:nvSpPr>
            <p:cNvPr id="770" name="Google Shape;770;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33"/>
          <p:cNvGrpSpPr/>
          <p:nvPr/>
        </p:nvGrpSpPr>
        <p:grpSpPr>
          <a:xfrm>
            <a:off x="7157843" y="2688033"/>
            <a:ext cx="3972313" cy="3972313"/>
            <a:chOff x="0" y="0"/>
            <a:chExt cx="812800" cy="812800"/>
          </a:xfrm>
        </p:grpSpPr>
        <p:sp>
          <p:nvSpPr>
            <p:cNvPr id="773" name="Google Shape;77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5" name="Google Shape;775;p33"/>
          <p:cNvGrpSpPr/>
          <p:nvPr/>
        </p:nvGrpSpPr>
        <p:grpSpPr>
          <a:xfrm>
            <a:off x="4085646" y="5480642"/>
            <a:ext cx="3972313" cy="3972313"/>
            <a:chOff x="0" y="0"/>
            <a:chExt cx="812800" cy="812800"/>
          </a:xfrm>
        </p:grpSpPr>
        <p:sp>
          <p:nvSpPr>
            <p:cNvPr id="776" name="Google Shape;776;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8" name="Google Shape;778;p33"/>
          <p:cNvGrpSpPr/>
          <p:nvPr/>
        </p:nvGrpSpPr>
        <p:grpSpPr>
          <a:xfrm>
            <a:off x="10224037" y="5480642"/>
            <a:ext cx="3972313" cy="3972313"/>
            <a:chOff x="0" y="0"/>
            <a:chExt cx="812800" cy="812800"/>
          </a:xfrm>
        </p:grpSpPr>
        <p:sp>
          <p:nvSpPr>
            <p:cNvPr id="779" name="Google Shape;779;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1" name="Google Shape;781;p33"/>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2" name="Google Shape;782;p33"/>
          <p:cNvGrpSpPr/>
          <p:nvPr/>
        </p:nvGrpSpPr>
        <p:grpSpPr>
          <a:xfrm>
            <a:off x="13286987" y="2688033"/>
            <a:ext cx="3972313" cy="3972313"/>
            <a:chOff x="0" y="0"/>
            <a:chExt cx="812800" cy="812800"/>
          </a:xfrm>
        </p:grpSpPr>
        <p:sp>
          <p:nvSpPr>
            <p:cNvPr id="783" name="Google Shape;78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33"/>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6" name="Google Shape;786;p33"/>
          <p:cNvSpPr txBox="1"/>
          <p:nvPr/>
        </p:nvSpPr>
        <p:spPr>
          <a:xfrm>
            <a:off x="3786828" y="963176"/>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Whisper Game</a:t>
            </a:r>
            <a:endParaRPr/>
          </a:p>
        </p:txBody>
      </p:sp>
      <p:sp>
        <p:nvSpPr>
          <p:cNvPr id="787" name="Google Shape;787;p33">
            <a:hlinkClick r:id="rId6" action="ppaction://hlinksldjump"/>
          </p:cNvPr>
          <p:cNvSpPr/>
          <p:nvPr/>
        </p:nvSpPr>
        <p:spPr>
          <a:xfrm>
            <a:off x="16589228" y="7918156"/>
            <a:ext cx="1340144" cy="1340144"/>
          </a:xfrm>
          <a:custGeom>
            <a:avLst/>
            <a:gdLst/>
            <a:ahLst/>
            <a:cxnLst/>
            <a:rect l="l" t="t" r="r" b="b"/>
            <a:pathLst>
              <a:path w="1340144" h="1340144" extrusionOk="0">
                <a:moveTo>
                  <a:pt x="0" y="0"/>
                </a:moveTo>
                <a:lnTo>
                  <a:pt x="1340144" y="0"/>
                </a:lnTo>
                <a:lnTo>
                  <a:pt x="1340144" y="1340144"/>
                </a:lnTo>
                <a:lnTo>
                  <a:pt x="0" y="134014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8" name="Google Shape;788;p33" descr="Badge 1 with solid fill">
            <a:hlinkClick r:id="rId7" action="ppaction://hlinksldjump"/>
          </p:cNvPr>
          <p:cNvPicPr preferRelativeResize="0"/>
          <p:nvPr/>
        </p:nvPicPr>
        <p:blipFill rotWithShape="1">
          <a:blip r:embed="rId8">
            <a:alphaModFix/>
          </a:blip>
          <a:srcRect/>
          <a:stretch/>
        </p:blipFill>
        <p:spPr>
          <a:xfrm>
            <a:off x="1844950" y="3409569"/>
            <a:ext cx="2315314" cy="2315314"/>
          </a:xfrm>
          <a:prstGeom prst="rect">
            <a:avLst/>
          </a:prstGeom>
          <a:noFill/>
          <a:ln>
            <a:noFill/>
          </a:ln>
        </p:spPr>
      </p:pic>
      <p:pic>
        <p:nvPicPr>
          <p:cNvPr id="789" name="Google Shape;789;p33" descr="Badge with solid fill">
            <a:hlinkClick r:id="rId9" action="ppaction://hlinksldjump"/>
          </p:cNvPr>
          <p:cNvPicPr preferRelativeResize="0"/>
          <p:nvPr/>
        </p:nvPicPr>
        <p:blipFill rotWithShape="1">
          <a:blip r:embed="rId10">
            <a:alphaModFix/>
          </a:blip>
          <a:srcRect/>
          <a:stretch/>
        </p:blipFill>
        <p:spPr>
          <a:xfrm>
            <a:off x="8050302" y="3403695"/>
            <a:ext cx="2327061" cy="2327061"/>
          </a:xfrm>
          <a:prstGeom prst="rect">
            <a:avLst/>
          </a:prstGeom>
          <a:noFill/>
          <a:ln>
            <a:noFill/>
          </a:ln>
        </p:spPr>
      </p:pic>
      <p:pic>
        <p:nvPicPr>
          <p:cNvPr id="790" name="Google Shape;790;p33" descr="Badge 3 with solid fill">
            <a:hlinkClick r:id="rId11" action="ppaction://hlinksldjump"/>
          </p:cNvPr>
          <p:cNvPicPr preferRelativeResize="0"/>
          <p:nvPr/>
        </p:nvPicPr>
        <p:blipFill rotWithShape="1">
          <a:blip r:embed="rId12">
            <a:alphaModFix/>
          </a:blip>
          <a:srcRect/>
          <a:stretch/>
        </p:blipFill>
        <p:spPr>
          <a:xfrm>
            <a:off x="14212145" y="3517574"/>
            <a:ext cx="2207309" cy="2207309"/>
          </a:xfrm>
          <a:prstGeom prst="rect">
            <a:avLst/>
          </a:prstGeom>
          <a:noFill/>
          <a:ln>
            <a:noFill/>
          </a:ln>
        </p:spPr>
      </p:pic>
      <p:pic>
        <p:nvPicPr>
          <p:cNvPr id="791" name="Google Shape;791;p33" descr="Badge 4 with solid fill">
            <a:hlinkClick r:id="rId13" action="ppaction://hlinksldjump"/>
          </p:cNvPr>
          <p:cNvPicPr preferRelativeResize="0"/>
          <p:nvPr/>
        </p:nvPicPr>
        <p:blipFill rotWithShape="1">
          <a:blip r:embed="rId14">
            <a:alphaModFix/>
          </a:blip>
          <a:srcRect/>
          <a:stretch/>
        </p:blipFill>
        <p:spPr>
          <a:xfrm>
            <a:off x="5014998" y="6341477"/>
            <a:ext cx="2168976" cy="2168976"/>
          </a:xfrm>
          <a:prstGeom prst="rect">
            <a:avLst/>
          </a:prstGeom>
          <a:noFill/>
          <a:ln>
            <a:noFill/>
          </a:ln>
        </p:spPr>
      </p:pic>
      <p:pic>
        <p:nvPicPr>
          <p:cNvPr id="792" name="Google Shape;792;p33" descr="Badge 5 with solid fill">
            <a:hlinkClick r:id="rId6" action="ppaction://hlinksldjump"/>
          </p:cNvPr>
          <p:cNvPicPr preferRelativeResize="0"/>
          <p:nvPr/>
        </p:nvPicPr>
        <p:blipFill rotWithShape="1">
          <a:blip r:embed="rId15">
            <a:alphaModFix/>
          </a:blip>
          <a:srcRect/>
          <a:stretch/>
        </p:blipFill>
        <p:spPr>
          <a:xfrm>
            <a:off x="11164432" y="6303144"/>
            <a:ext cx="2207309" cy="2207309"/>
          </a:xfrm>
          <a:prstGeom prst="rect">
            <a:avLst/>
          </a:prstGeom>
          <a:noFill/>
          <a:ln>
            <a:noFill/>
          </a:ln>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34"/>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99" name="Google Shape;799;p34"/>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00" name="Google Shape;800;p3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1" name="Google Shape;801;p34"/>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2" name="Google Shape;802;p34">
            <a:hlinkClick r:id="rId7"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3" name="Google Shape;803;p34"/>
          <p:cNvGrpSpPr/>
          <p:nvPr/>
        </p:nvGrpSpPr>
        <p:grpSpPr>
          <a:xfrm>
            <a:off x="3317966" y="3543299"/>
            <a:ext cx="12220141" cy="3291587"/>
            <a:chOff x="611077" y="5377877"/>
            <a:chExt cx="10048966" cy="2929906"/>
          </a:xfrm>
        </p:grpSpPr>
        <p:sp>
          <p:nvSpPr>
            <p:cNvPr id="804" name="Google Shape;804;p34"/>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34"/>
            <p:cNvSpPr/>
            <p:nvPr/>
          </p:nvSpPr>
          <p:spPr>
            <a:xfrm>
              <a:off x="1419160" y="5814802"/>
              <a:ext cx="9240883" cy="2492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May has a toothache.</a:t>
              </a:r>
              <a:endParaRPr sz="7200" cap="none" dirty="0">
                <a:solidFill>
                  <a:schemeClr val="dk1"/>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6">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7">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4: Read and match.</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8">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5: Let’s write.</a:t>
              </a:r>
              <a:endParaRPr dirty="0"/>
            </a:p>
          </p:txBody>
        </p:sp>
      </p:grpSp>
      <p:grpSp>
        <p:nvGrpSpPr>
          <p:cNvPr id="217" name="Google Shape;217;p8"/>
          <p:cNvGrpSpPr/>
          <p:nvPr/>
        </p:nvGrpSpPr>
        <p:grpSpPr>
          <a:xfrm>
            <a:off x="3003504" y="6178622"/>
            <a:ext cx="14360413" cy="1242782"/>
            <a:chOff x="2937456" y="6598784"/>
            <a:chExt cx="14360413" cy="1242782"/>
          </a:xfrm>
        </p:grpSpPr>
        <p:pic>
          <p:nvPicPr>
            <p:cNvPr id="218" name="Google Shape;218;p8"/>
            <p:cNvPicPr preferRelativeResize="0"/>
            <p:nvPr/>
          </p:nvPicPr>
          <p:blipFill rotWithShape="1">
            <a:blip r:embed="rId9">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6: Project</a:t>
              </a:r>
              <a:endParaRPr dirty="0"/>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10">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35"/>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12" name="Google Shape;812;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35">
            <a:hlinkClick r:id="rId6"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5" name="Google Shape;815;p35"/>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16" name="Google Shape;816;p35"/>
          <p:cNvGrpSpPr/>
          <p:nvPr/>
        </p:nvGrpSpPr>
        <p:grpSpPr>
          <a:xfrm>
            <a:off x="3082834" y="3543300"/>
            <a:ext cx="13219612" cy="2626189"/>
            <a:chOff x="611077" y="5377877"/>
            <a:chExt cx="10048966" cy="2337622"/>
          </a:xfrm>
        </p:grpSpPr>
        <p:sp>
          <p:nvSpPr>
            <p:cNvPr id="817" name="Google Shape;817;p35"/>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35"/>
            <p:cNvSpPr/>
            <p:nvPr/>
          </p:nvSpPr>
          <p:spPr>
            <a:xfrm>
              <a:off x="1419160" y="5814802"/>
              <a:ext cx="847909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a:solidFill>
                    <a:schemeClr val="dk1"/>
                  </a:solidFill>
                  <a:latin typeface="Arial"/>
                  <a:ea typeface="Arial"/>
                  <a:cs typeface="Arial"/>
                  <a:sym typeface="Arial"/>
                </a:rPr>
                <a:t>Alex has a headache.</a:t>
              </a:r>
              <a:endParaRPr sz="7200" cap="none">
                <a:solidFill>
                  <a:schemeClr val="dk1"/>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36"/>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25" name="Google Shape;825;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36">
            <a:hlinkClick r:id="rId6"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3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36"/>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36"/>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30" name="Google Shape;830;p36"/>
          <p:cNvGrpSpPr/>
          <p:nvPr/>
        </p:nvGrpSpPr>
        <p:grpSpPr>
          <a:xfrm>
            <a:off x="2191871" y="3543300"/>
            <a:ext cx="13220139" cy="2626189"/>
            <a:chOff x="501457" y="5377877"/>
            <a:chExt cx="10048966" cy="2337622"/>
          </a:xfrm>
        </p:grpSpPr>
        <p:sp>
          <p:nvSpPr>
            <p:cNvPr id="831" name="Google Shape;831;p36"/>
            <p:cNvSpPr/>
            <p:nvPr/>
          </p:nvSpPr>
          <p:spPr>
            <a:xfrm>
              <a:off x="501457" y="5377877"/>
              <a:ext cx="10048966" cy="2337622"/>
            </a:xfrm>
            <a:prstGeom prst="roundRect">
              <a:avLst>
                <a:gd name="adj" fmla="val 16667"/>
              </a:avLst>
            </a:prstGeom>
            <a:solidFill>
              <a:srgbClr val="E36C0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36"/>
            <p:cNvSpPr/>
            <p:nvPr/>
          </p:nvSpPr>
          <p:spPr>
            <a:xfrm>
              <a:off x="1391855" y="5776542"/>
              <a:ext cx="8915487"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Ben has a sore throat.</a:t>
              </a:r>
              <a:endParaRPr sz="7200" cap="none" dirty="0">
                <a:solidFill>
                  <a:schemeClr val="dk1"/>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37"/>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39" name="Google Shape;839;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37">
            <a:hlinkClick r:id="rId6"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37"/>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37"/>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37"/>
          <p:cNvSpPr txBox="1"/>
          <p:nvPr/>
        </p:nvSpPr>
        <p:spPr>
          <a:xfrm>
            <a:off x="9525000" y="6107182"/>
            <a:ext cx="8417167" cy="736740"/>
          </a:xfrm>
          <a:prstGeom prst="rect">
            <a:avLst/>
          </a:prstGeom>
          <a:noFill/>
          <a:ln>
            <a:noFill/>
          </a:ln>
        </p:spPr>
        <p:txBody>
          <a:bodyPr spcFirstLastPara="1" wrap="square" lIns="0" tIns="0" rIns="0" bIns="0" anchor="t" anchorCtr="0">
            <a:spAutoFit/>
          </a:bodyPr>
          <a:lstStyle/>
          <a:p>
            <a:pPr marL="0" marR="0" lvl="0" indent="0" algn="l" rtl="0">
              <a:lnSpc>
                <a:spcPct val="101907"/>
              </a:lnSpc>
              <a:spcBef>
                <a:spcPts val="0"/>
              </a:spcBef>
              <a:spcAft>
                <a:spcPts val="0"/>
              </a:spcAft>
              <a:buNone/>
            </a:pPr>
            <a:r>
              <a:rPr lang="en-US" sz="5400">
                <a:solidFill>
                  <a:srgbClr val="8F4251"/>
                </a:solidFill>
                <a:latin typeface="Suranna"/>
                <a:ea typeface="Suranna"/>
                <a:cs typeface="Suranna"/>
                <a:sym typeface="Suranna"/>
              </a:rPr>
              <a:t>You get a gift from the teacher!!!</a:t>
            </a:r>
            <a:endParaRPr/>
          </a:p>
        </p:txBody>
      </p:sp>
      <p:pic>
        <p:nvPicPr>
          <p:cNvPr id="844" name="Google Shape;844;p37"/>
          <p:cNvPicPr preferRelativeResize="0"/>
          <p:nvPr/>
        </p:nvPicPr>
        <p:blipFill rotWithShape="1">
          <a:blip r:embed="rId10">
            <a:alphaModFix/>
          </a:blip>
          <a:srcRect/>
          <a:stretch/>
        </p:blipFill>
        <p:spPr>
          <a:xfrm>
            <a:off x="3637764" y="4776550"/>
            <a:ext cx="5347224" cy="4545140"/>
          </a:xfrm>
          <a:prstGeom prst="rect">
            <a:avLst/>
          </a:prstGeom>
          <a:noFill/>
          <a:ln>
            <a:noFill/>
          </a:ln>
        </p:spPr>
      </p:pic>
      <p:sp>
        <p:nvSpPr>
          <p:cNvPr id="845" name="Google Shape;845;p37"/>
          <p:cNvSpPr/>
          <p:nvPr/>
        </p:nvSpPr>
        <p:spPr>
          <a:xfrm>
            <a:off x="5026077" y="392268"/>
            <a:ext cx="8610600" cy="4758480"/>
          </a:xfrm>
          <a:custGeom>
            <a:avLst/>
            <a:gdLst/>
            <a:ahLst/>
            <a:cxnLst/>
            <a:rect l="l" t="t" r="r" b="b"/>
            <a:pathLst>
              <a:path w="7315200" h="3639312" extrusionOk="0">
                <a:moveTo>
                  <a:pt x="0" y="0"/>
                </a:moveTo>
                <a:lnTo>
                  <a:pt x="7315200" y="0"/>
                </a:lnTo>
                <a:lnTo>
                  <a:pt x="7315200" y="3639312"/>
                </a:lnTo>
                <a:lnTo>
                  <a:pt x="0" y="3639312"/>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6" name="Google Shape;846;p37"/>
          <p:cNvPicPr preferRelativeResize="0"/>
          <p:nvPr/>
        </p:nvPicPr>
        <p:blipFill rotWithShape="1">
          <a:blip r:embed="rId12">
            <a:alphaModFix/>
          </a:blip>
          <a:srcRect/>
          <a:stretch/>
        </p:blipFill>
        <p:spPr>
          <a:xfrm>
            <a:off x="4392577" y="-277205"/>
            <a:ext cx="12688797" cy="10384211"/>
          </a:xfrm>
          <a:prstGeom prst="rect">
            <a:avLst/>
          </a:prstGeom>
          <a:noFill/>
          <a:ln>
            <a:noFill/>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38"/>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53" name="Google Shape;853;p38"/>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54" name="Google Shape;854;p3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38"/>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38">
            <a:hlinkClick r:id="rId7"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57" name="Google Shape;857;p38"/>
          <p:cNvGrpSpPr/>
          <p:nvPr/>
        </p:nvGrpSpPr>
        <p:grpSpPr>
          <a:xfrm>
            <a:off x="2246812" y="3543300"/>
            <a:ext cx="13291296" cy="2626189"/>
            <a:chOff x="611077" y="5377877"/>
            <a:chExt cx="10048966" cy="2337622"/>
          </a:xfrm>
        </p:grpSpPr>
        <p:sp>
          <p:nvSpPr>
            <p:cNvPr id="858" name="Google Shape;858;p38"/>
            <p:cNvSpPr/>
            <p:nvPr/>
          </p:nvSpPr>
          <p:spPr>
            <a:xfrm>
              <a:off x="611077" y="5377877"/>
              <a:ext cx="10048966" cy="2337622"/>
            </a:xfrm>
            <a:prstGeom prst="roundRect">
              <a:avLst>
                <a:gd name="adj" fmla="val 16667"/>
              </a:avLst>
            </a:prstGeom>
            <a:solidFill>
              <a:srgbClr val="FF00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38"/>
            <p:cNvSpPr/>
            <p:nvPr/>
          </p:nvSpPr>
          <p:spPr>
            <a:xfrm>
              <a:off x="912844" y="5814802"/>
              <a:ext cx="944543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Bill has a stomach ache.</a:t>
              </a:r>
              <a:endParaRPr sz="7200" cap="none" dirty="0">
                <a:solidFill>
                  <a:schemeClr val="dk1"/>
                </a:solidFill>
                <a:latin typeface="Arial"/>
                <a:ea typeface="Arial"/>
                <a:cs typeface="Arial"/>
                <a:sym typeface="Aria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863"/>
        <p:cNvGrpSpPr/>
        <p:nvPr/>
      </p:nvGrpSpPr>
      <p:grpSpPr>
        <a:xfrm>
          <a:off x="0" y="0"/>
          <a:ext cx="0" cy="0"/>
          <a:chOff x="0" y="0"/>
          <a:chExt cx="0" cy="0"/>
        </a:xfrm>
      </p:grpSpPr>
      <p:sp>
        <p:nvSpPr>
          <p:cNvPr id="864" name="Google Shape;864;p3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3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3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7" name="Google Shape;867;p3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868" name="Google Shape;868;p3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9372"/>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265" name="Google Shape;265;p1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0"/>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267" name="Google Shape;267;p1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Google Shape;270;p10"/>
          <p:cNvPicPr preferRelativeResize="0"/>
          <p:nvPr/>
        </p:nvPicPr>
        <p:blipFill rotWithShape="1">
          <a:blip r:embed="rId11">
            <a:alphaModFix/>
          </a:blip>
          <a:srcRect r="4912"/>
          <a:stretch/>
        </p:blipFill>
        <p:spPr>
          <a:xfrm>
            <a:off x="9479886" y="4275193"/>
            <a:ext cx="8243628" cy="4364645"/>
          </a:xfrm>
          <a:prstGeom prst="rect">
            <a:avLst/>
          </a:prstGeom>
          <a:noFill/>
          <a:ln>
            <a:noFill/>
          </a:ln>
          <a:effectLst>
            <a:outerShdw blurRad="292100" dist="139700" dir="2700000" algn="tl" rotWithShape="0">
              <a:srgbClr val="333333">
                <a:alpha val="64705"/>
              </a:srgbClr>
            </a:outerShdw>
          </a:effectLst>
        </p:spPr>
      </p:pic>
      <p:pic>
        <p:nvPicPr>
          <p:cNvPr id="271" name="Google Shape;271;p10"/>
          <p:cNvPicPr preferRelativeResize="0"/>
          <p:nvPr/>
        </p:nvPicPr>
        <p:blipFill rotWithShape="1">
          <a:blip r:embed="rId12">
            <a:alphaModFix/>
          </a:blip>
          <a:srcRect/>
          <a:stretch/>
        </p:blipFill>
        <p:spPr>
          <a:xfrm>
            <a:off x="12272099" y="1489540"/>
            <a:ext cx="2990473" cy="2442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2" name="Google Shape;272;p10" descr="1607050659_288351"/>
          <p:cNvPicPr preferRelativeResize="0"/>
          <p:nvPr/>
        </p:nvPicPr>
        <p:blipFill rotWithShape="1">
          <a:blip r:embed="rId13">
            <a:alphaModFix/>
          </a:blip>
          <a:srcRect/>
          <a:stretch/>
        </p:blipFill>
        <p:spPr>
          <a:xfrm>
            <a:off x="8830238" y="4496782"/>
            <a:ext cx="1195221" cy="1195221"/>
          </a:xfrm>
          <a:prstGeom prst="rect">
            <a:avLst/>
          </a:prstGeom>
          <a:noFill/>
          <a:ln>
            <a:noFill/>
          </a:ln>
        </p:spPr>
      </p:pic>
      <p:pic>
        <p:nvPicPr>
          <p:cNvPr id="273" name="Google Shape;273;p10" descr="1607050659_288351"/>
          <p:cNvPicPr preferRelativeResize="0"/>
          <p:nvPr/>
        </p:nvPicPr>
        <p:blipFill rotWithShape="1">
          <a:blip r:embed="rId13">
            <a:alphaModFix/>
          </a:blip>
          <a:srcRect/>
          <a:stretch/>
        </p:blipFill>
        <p:spPr>
          <a:xfrm>
            <a:off x="8833467" y="5463809"/>
            <a:ext cx="1195221" cy="1195221"/>
          </a:xfrm>
          <a:prstGeom prst="rect">
            <a:avLst/>
          </a:prstGeom>
          <a:noFill/>
          <a:ln>
            <a:noFill/>
          </a:ln>
        </p:spPr>
      </p:pic>
      <p:pic>
        <p:nvPicPr>
          <p:cNvPr id="274" name="Google Shape;274;p10" descr="1607050659_288351"/>
          <p:cNvPicPr preferRelativeResize="0"/>
          <p:nvPr/>
        </p:nvPicPr>
        <p:blipFill rotWithShape="1">
          <a:blip r:embed="rId13">
            <a:alphaModFix/>
          </a:blip>
          <a:srcRect/>
          <a:stretch/>
        </p:blipFill>
        <p:spPr>
          <a:xfrm>
            <a:off x="8826394" y="6408142"/>
            <a:ext cx="1195221" cy="1195221"/>
          </a:xfrm>
          <a:prstGeom prst="rect">
            <a:avLst/>
          </a:prstGeom>
          <a:noFill/>
          <a:ln>
            <a:noFill/>
          </a:ln>
        </p:spPr>
      </p:pic>
      <p:pic>
        <p:nvPicPr>
          <p:cNvPr id="275" name="Google Shape;275;p10" descr="1607050659_288351"/>
          <p:cNvPicPr preferRelativeResize="0"/>
          <p:nvPr/>
        </p:nvPicPr>
        <p:blipFill rotWithShape="1">
          <a:blip r:embed="rId13">
            <a:alphaModFix/>
          </a:blip>
          <a:srcRect/>
          <a:stretch/>
        </p:blipFill>
        <p:spPr>
          <a:xfrm>
            <a:off x="8915400" y="7504757"/>
            <a:ext cx="1195221" cy="1195221"/>
          </a:xfrm>
          <a:prstGeom prst="rect">
            <a:avLst/>
          </a:prstGeom>
          <a:noFill/>
          <a:ln>
            <a:noFill/>
          </a:ln>
        </p:spPr>
      </p:pic>
      <p:pic>
        <p:nvPicPr>
          <p:cNvPr id="282" name="Google Shape;282;p10"/>
          <p:cNvPicPr preferRelativeResize="0"/>
          <p:nvPr/>
        </p:nvPicPr>
        <p:blipFill rotWithShape="1">
          <a:blip r:embed="rId14">
            <a:alphaModFix/>
          </a:blip>
          <a:srcRect/>
          <a:stretch/>
        </p:blipFill>
        <p:spPr>
          <a:xfrm>
            <a:off x="3581400" y="1649670"/>
            <a:ext cx="2990473" cy="228263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 name="Picture 1">
            <a:extLst>
              <a:ext uri="{FF2B5EF4-FFF2-40B4-BE49-F238E27FC236}">
                <a16:creationId xmlns:a16="http://schemas.microsoft.com/office/drawing/2014/main" id="{EC88EFFF-02D9-48FB-8100-3EB6693AA24D}"/>
              </a:ext>
            </a:extLst>
          </p:cNvPr>
          <p:cNvPicPr>
            <a:picLocks noChangeAspect="1"/>
          </p:cNvPicPr>
          <p:nvPr/>
        </p:nvPicPr>
        <p:blipFill>
          <a:blip r:embed="rId15"/>
          <a:stretch>
            <a:fillRect/>
          </a:stretch>
        </p:blipFill>
        <p:spPr>
          <a:xfrm>
            <a:off x="397971" y="4330810"/>
            <a:ext cx="8538488" cy="4364645"/>
          </a:xfrm>
          <a:prstGeom prst="rect">
            <a:avLst/>
          </a:prstGeom>
        </p:spPr>
      </p:pic>
      <p:pic>
        <p:nvPicPr>
          <p:cNvPr id="278" name="Google Shape;278;p10" descr="1607050659_288351"/>
          <p:cNvPicPr preferRelativeResize="0"/>
          <p:nvPr/>
        </p:nvPicPr>
        <p:blipFill rotWithShape="1">
          <a:blip r:embed="rId13">
            <a:alphaModFix/>
          </a:blip>
          <a:srcRect/>
          <a:stretch/>
        </p:blipFill>
        <p:spPr>
          <a:xfrm>
            <a:off x="-94829" y="4345503"/>
            <a:ext cx="1195221" cy="1195221"/>
          </a:xfrm>
          <a:prstGeom prst="rect">
            <a:avLst/>
          </a:prstGeom>
          <a:noFill/>
          <a:ln>
            <a:noFill/>
          </a:ln>
        </p:spPr>
      </p:pic>
      <p:pic>
        <p:nvPicPr>
          <p:cNvPr id="279" name="Google Shape;279;p10" descr="1607050659_288351"/>
          <p:cNvPicPr preferRelativeResize="0"/>
          <p:nvPr/>
        </p:nvPicPr>
        <p:blipFill rotWithShape="1">
          <a:blip r:embed="rId13">
            <a:alphaModFix/>
          </a:blip>
          <a:srcRect/>
          <a:stretch/>
        </p:blipFill>
        <p:spPr>
          <a:xfrm>
            <a:off x="-97846" y="5329432"/>
            <a:ext cx="1195221" cy="1195221"/>
          </a:xfrm>
          <a:prstGeom prst="rect">
            <a:avLst/>
          </a:prstGeom>
          <a:noFill/>
          <a:ln>
            <a:noFill/>
          </a:ln>
        </p:spPr>
      </p:pic>
      <p:pic>
        <p:nvPicPr>
          <p:cNvPr id="280" name="Google Shape;280;p10" descr="1607050659_288351"/>
          <p:cNvPicPr preferRelativeResize="0"/>
          <p:nvPr/>
        </p:nvPicPr>
        <p:blipFill rotWithShape="1">
          <a:blip r:embed="rId13">
            <a:alphaModFix/>
          </a:blip>
          <a:srcRect/>
          <a:stretch/>
        </p:blipFill>
        <p:spPr>
          <a:xfrm>
            <a:off x="-116349" y="6295211"/>
            <a:ext cx="1195221" cy="1195221"/>
          </a:xfrm>
          <a:prstGeom prst="rect">
            <a:avLst/>
          </a:prstGeom>
          <a:noFill/>
          <a:ln>
            <a:noFill/>
          </a:ln>
        </p:spPr>
      </p:pic>
      <p:pic>
        <p:nvPicPr>
          <p:cNvPr id="281" name="Google Shape;281;p10" descr="1607050659_288351"/>
          <p:cNvPicPr preferRelativeResize="0"/>
          <p:nvPr/>
        </p:nvPicPr>
        <p:blipFill rotWithShape="1">
          <a:blip r:embed="rId13">
            <a:alphaModFix/>
          </a:blip>
          <a:srcRect/>
          <a:stretch/>
        </p:blipFill>
        <p:spPr>
          <a:xfrm>
            <a:off x="-118905" y="7190223"/>
            <a:ext cx="1195221" cy="1195221"/>
          </a:xfrm>
          <a:prstGeom prst="rect">
            <a:avLst/>
          </a:prstGeom>
          <a:noFill/>
          <a:ln>
            <a:noFill/>
          </a:ln>
        </p:spPr>
      </p:pic>
      <p:pic>
        <p:nvPicPr>
          <p:cNvPr id="3" name="Track 50">
            <a:hlinkClick r:id="" action="ppaction://media"/>
            <a:extLst>
              <a:ext uri="{FF2B5EF4-FFF2-40B4-BE49-F238E27FC236}">
                <a16:creationId xmlns:a16="http://schemas.microsoft.com/office/drawing/2014/main" id="{12C8F8BE-DC4D-43C8-B300-939AB1FFD307}"/>
              </a:ext>
            </a:extLst>
          </p:cNvPr>
          <p:cNvPicPr>
            <a:picLocks noChangeAspect="1"/>
          </p:cNvPicPr>
          <p:nvPr>
            <a:audioFile r:link="rId2"/>
            <p:extLst>
              <p:ext uri="{DAA4B4D4-6D71-4841-9C94-3DE7FCFB9230}">
                <p14:media xmlns:p14="http://schemas.microsoft.com/office/powerpoint/2010/main" r:embed="rId3">
                  <p14:trim st="6179"/>
                </p14:media>
              </p:ext>
            </p:extLst>
          </p:nvPr>
        </p:nvPicPr>
        <p:blipFill>
          <a:blip r:embed="rId16"/>
          <a:stretch>
            <a:fillRect/>
          </a:stretch>
        </p:blipFill>
        <p:spPr>
          <a:xfrm>
            <a:off x="8196922" y="471680"/>
            <a:ext cx="1195221" cy="11952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78"/>
                                        </p:tgtEl>
                                        <p:attrNameLst>
                                          <p:attrName>ppt_y</p:attrName>
                                        </p:attrNameLst>
                                      </p:cBhvr>
                                      <p:tavLst>
                                        <p:tav tm="0">
                                          <p:val>
                                            <p:strVal val="#ppt_y"/>
                                          </p:val>
                                        </p:tav>
                                        <p:tav tm="100000">
                                          <p:val>
                                            <p:strVal val="#ppt_y+1"/>
                                          </p:val>
                                        </p:tav>
                                      </p:tavLst>
                                    </p:anim>
                                    <p:set>
                                      <p:cBhvr>
                                        <p:cTn id="16" dur="1" fill="hold">
                                          <p:stCondLst>
                                            <p:cond delay="500"/>
                                          </p:stCondLst>
                                        </p:cTn>
                                        <p:tgtEl>
                                          <p:spTgt spid="27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1000"/>
                                        <p:tgtEl>
                                          <p:spTgt spid="2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79"/>
                                        </p:tgtEl>
                                        <p:attrNameLst>
                                          <p:attrName>ppt_y</p:attrName>
                                        </p:attrNameLst>
                                      </p:cBhvr>
                                      <p:tavLst>
                                        <p:tav tm="0">
                                          <p:val>
                                            <p:strVal val="#ppt_y"/>
                                          </p:val>
                                        </p:tav>
                                        <p:tav tm="100000">
                                          <p:val>
                                            <p:strVal val="#ppt_y+1"/>
                                          </p:val>
                                        </p:tav>
                                      </p:tavLst>
                                    </p:anim>
                                    <p:set>
                                      <p:cBhvr>
                                        <p:cTn id="24" dur="1" fill="hold">
                                          <p:stCondLst>
                                            <p:cond delay="500"/>
                                          </p:stCondLst>
                                        </p:cTn>
                                        <p:tgtEl>
                                          <p:spTgt spid="27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0"/>
                                        </p:tgtEl>
                                        <p:attrNameLst>
                                          <p:attrName>ppt_y</p:attrName>
                                        </p:attrNameLst>
                                      </p:cBhvr>
                                      <p:tavLst>
                                        <p:tav tm="0">
                                          <p:val>
                                            <p:strVal val="#ppt_y"/>
                                          </p:val>
                                        </p:tav>
                                        <p:tav tm="100000">
                                          <p:val>
                                            <p:strVal val="#ppt_y+1"/>
                                          </p:val>
                                        </p:tav>
                                      </p:tavLst>
                                    </p:anim>
                                    <p:set>
                                      <p:cBhvr>
                                        <p:cTn id="32" dur="1" fill="hold">
                                          <p:stCondLst>
                                            <p:cond delay="500"/>
                                          </p:stCondLst>
                                        </p:cTn>
                                        <p:tgtEl>
                                          <p:spTgt spid="28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81"/>
                                        </p:tgtEl>
                                        <p:attrNameLst>
                                          <p:attrName>ppt_y</p:attrName>
                                        </p:attrNameLst>
                                      </p:cBhvr>
                                      <p:tavLst>
                                        <p:tav tm="0">
                                          <p:val>
                                            <p:strVal val="#ppt_y"/>
                                          </p:val>
                                        </p:tav>
                                        <p:tav tm="100000">
                                          <p:val>
                                            <p:strVal val="#ppt_y+1"/>
                                          </p:val>
                                        </p:tav>
                                      </p:tavLst>
                                    </p:anim>
                                    <p:set>
                                      <p:cBhvr>
                                        <p:cTn id="40" dur="1" fill="hold">
                                          <p:stCondLst>
                                            <p:cond delay="500"/>
                                          </p:stCondLst>
                                        </p:cTn>
                                        <p:tgtEl>
                                          <p:spTgt spid="28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1000"/>
                                        <p:tgtEl>
                                          <p:spTgt spid="27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72"/>
                                        </p:tgtEl>
                                        <p:attrNameLst>
                                          <p:attrName>ppt_y</p:attrName>
                                        </p:attrNameLst>
                                      </p:cBhvr>
                                      <p:tavLst>
                                        <p:tav tm="0">
                                          <p:val>
                                            <p:strVal val="#ppt_y"/>
                                          </p:val>
                                        </p:tav>
                                        <p:tav tm="100000">
                                          <p:val>
                                            <p:strVal val="#ppt_y+1"/>
                                          </p:val>
                                        </p:tav>
                                      </p:tavLst>
                                    </p:anim>
                                    <p:set>
                                      <p:cBhvr>
                                        <p:cTn id="48" dur="1" fill="hold">
                                          <p:stCondLst>
                                            <p:cond delay="500"/>
                                          </p:stCondLst>
                                        </p:cTn>
                                        <p:tgtEl>
                                          <p:spTgt spid="27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1000"/>
                                        <p:tgtEl>
                                          <p:spTgt spid="27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73"/>
                                        </p:tgtEl>
                                        <p:attrNameLst>
                                          <p:attrName>ppt_y</p:attrName>
                                        </p:attrNameLst>
                                      </p:cBhvr>
                                      <p:tavLst>
                                        <p:tav tm="0">
                                          <p:val>
                                            <p:strVal val="#ppt_y"/>
                                          </p:val>
                                        </p:tav>
                                        <p:tav tm="100000">
                                          <p:val>
                                            <p:strVal val="#ppt_y+1"/>
                                          </p:val>
                                        </p:tav>
                                      </p:tavLst>
                                    </p:anim>
                                    <p:set>
                                      <p:cBhvr>
                                        <p:cTn id="56" dur="1" fill="hold">
                                          <p:stCondLst>
                                            <p:cond delay="500"/>
                                          </p:stCondLst>
                                        </p:cTn>
                                        <p:tgtEl>
                                          <p:spTgt spid="27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274"/>
                                        </p:tgtEl>
                                        <p:attrNameLst>
                                          <p:attrName>style.visibility</p:attrName>
                                        </p:attrNameLst>
                                      </p:cBhvr>
                                      <p:to>
                                        <p:strVal val="visible"/>
                                      </p:to>
                                    </p:set>
                                    <p:animEffect transition="in" filter="fade">
                                      <p:cBhvr>
                                        <p:cTn id="59" dur="1000"/>
                                        <p:tgtEl>
                                          <p:spTgt spid="27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74"/>
                                        </p:tgtEl>
                                        <p:attrNameLst>
                                          <p:attrName>ppt_y</p:attrName>
                                        </p:attrNameLst>
                                      </p:cBhvr>
                                      <p:tavLst>
                                        <p:tav tm="0">
                                          <p:val>
                                            <p:strVal val="#ppt_y"/>
                                          </p:val>
                                        </p:tav>
                                        <p:tav tm="100000">
                                          <p:val>
                                            <p:strVal val="#ppt_y+1"/>
                                          </p:val>
                                        </p:tav>
                                      </p:tavLst>
                                    </p:anim>
                                    <p:set>
                                      <p:cBhvr>
                                        <p:cTn id="64" dur="1" fill="hold">
                                          <p:stCondLst>
                                            <p:cond delay="500"/>
                                          </p:stCondLst>
                                        </p:cTn>
                                        <p:tgtEl>
                                          <p:spTgt spid="27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75"/>
                                        </p:tgtEl>
                                        <p:attrNameLst>
                                          <p:attrName>style.visibility</p:attrName>
                                        </p:attrNameLst>
                                      </p:cBhvr>
                                      <p:to>
                                        <p:strVal val="visible"/>
                                      </p:to>
                                    </p:set>
                                    <p:animEffect transition="in" filter="fade">
                                      <p:cBhvr>
                                        <p:cTn id="6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288" name="Google Shape;288;p1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11"/>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292" name="Google Shape;292;p1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4</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Read and match.</a:t>
            </a:r>
            <a:endParaRPr dirty="0"/>
          </a:p>
        </p:txBody>
      </p:sp>
      <p:grpSp>
        <p:nvGrpSpPr>
          <p:cNvPr id="303" name="Google Shape;303;p12"/>
          <p:cNvGrpSpPr/>
          <p:nvPr/>
        </p:nvGrpSpPr>
        <p:grpSpPr>
          <a:xfrm>
            <a:off x="5092683" y="6486687"/>
            <a:ext cx="8102634" cy="2187188"/>
            <a:chOff x="795563" y="3102991"/>
            <a:chExt cx="16463737" cy="4387127"/>
          </a:xfrm>
        </p:grpSpPr>
        <p:grpSp>
          <p:nvGrpSpPr>
            <p:cNvPr id="304" name="Google Shape;304;p12"/>
            <p:cNvGrpSpPr/>
            <p:nvPr/>
          </p:nvGrpSpPr>
          <p:grpSpPr>
            <a:xfrm>
              <a:off x="3032463" y="3517805"/>
              <a:ext cx="3972313" cy="3972313"/>
              <a:chOff x="0" y="0"/>
              <a:chExt cx="812800" cy="812800"/>
            </a:xfrm>
          </p:grpSpPr>
          <p:sp>
            <p:nvSpPr>
              <p:cNvPr id="305" name="Google Shape;30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7" name="Google Shape;307;p12"/>
            <p:cNvGrpSpPr/>
            <p:nvPr/>
          </p:nvGrpSpPr>
          <p:grpSpPr>
            <a:xfrm>
              <a:off x="795563" y="3102991"/>
              <a:ext cx="16463737" cy="4387127"/>
              <a:chOff x="795563" y="3102991"/>
              <a:chExt cx="16463737" cy="4387127"/>
            </a:xfrm>
          </p:grpSpPr>
          <p:grpSp>
            <p:nvGrpSpPr>
              <p:cNvPr id="308" name="Google Shape;308;p12"/>
              <p:cNvGrpSpPr/>
              <p:nvPr/>
            </p:nvGrpSpPr>
            <p:grpSpPr>
              <a:xfrm>
                <a:off x="795563" y="3102991"/>
                <a:ext cx="3972313" cy="3972313"/>
                <a:chOff x="0" y="0"/>
                <a:chExt cx="812800" cy="812800"/>
              </a:xfrm>
            </p:grpSpPr>
            <p:sp>
              <p:nvSpPr>
                <p:cNvPr id="309" name="Google Shape;309;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12"/>
              <p:cNvGrpSpPr/>
              <p:nvPr/>
            </p:nvGrpSpPr>
            <p:grpSpPr>
              <a:xfrm>
                <a:off x="5633779" y="3102991"/>
                <a:ext cx="3972313" cy="3972313"/>
                <a:chOff x="0" y="0"/>
                <a:chExt cx="812800" cy="812800"/>
              </a:xfrm>
            </p:grpSpPr>
            <p:sp>
              <p:nvSpPr>
                <p:cNvPr id="312" name="Google Shape;312;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2"/>
              <p:cNvGrpSpPr/>
              <p:nvPr/>
            </p:nvGrpSpPr>
            <p:grpSpPr>
              <a:xfrm>
                <a:off x="8162212" y="3517805"/>
                <a:ext cx="3972313" cy="3972313"/>
                <a:chOff x="0" y="0"/>
                <a:chExt cx="812800" cy="812800"/>
              </a:xfrm>
            </p:grpSpPr>
            <p:sp>
              <p:nvSpPr>
                <p:cNvPr id="315" name="Google Shape;31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2"/>
              <p:cNvGrpSpPr/>
              <p:nvPr/>
            </p:nvGrpSpPr>
            <p:grpSpPr>
              <a:xfrm>
                <a:off x="10763528" y="3102991"/>
                <a:ext cx="3972313" cy="3972313"/>
                <a:chOff x="0" y="0"/>
                <a:chExt cx="812800" cy="812800"/>
              </a:xfrm>
            </p:grpSpPr>
            <p:sp>
              <p:nvSpPr>
                <p:cNvPr id="318" name="Google Shape;31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0" name="Google Shape;320;p12"/>
              <p:cNvGrpSpPr/>
              <p:nvPr/>
            </p:nvGrpSpPr>
            <p:grpSpPr>
              <a:xfrm>
                <a:off x="13286987" y="3517805"/>
                <a:ext cx="3972313" cy="3972313"/>
                <a:chOff x="0" y="0"/>
                <a:chExt cx="812800" cy="812800"/>
              </a:xfrm>
            </p:grpSpPr>
            <p:sp>
              <p:nvSpPr>
                <p:cNvPr id="321" name="Google Shape;32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3" name="Google Shape;323;p1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333" name="Google Shape;333;p1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3"/>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36" name="Google Shape;336;p13"/>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52F22E9-5FCD-438A-84C9-C56DC46540E3}"/>
              </a:ext>
            </a:extLst>
          </p:cNvPr>
          <p:cNvPicPr>
            <a:picLocks noChangeAspect="1"/>
          </p:cNvPicPr>
          <p:nvPr/>
        </p:nvPicPr>
        <p:blipFill>
          <a:blip r:embed="rId7"/>
          <a:stretch>
            <a:fillRect/>
          </a:stretch>
        </p:blipFill>
        <p:spPr>
          <a:xfrm>
            <a:off x="1649118" y="1850800"/>
            <a:ext cx="14379007" cy="7678930"/>
          </a:xfrm>
          <a:prstGeom prst="rect">
            <a:avLst/>
          </a:prstGeom>
        </p:spPr>
      </p:pic>
      <p:sp>
        <p:nvSpPr>
          <p:cNvPr id="337" name="Google Shape;337;p13"/>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4"/>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344" name="Google Shape;344;p1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4"/>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46" name="Google Shape;346;p1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8" name="Google Shape;348;p14"/>
          <p:cNvPicPr preferRelativeResize="0"/>
          <p:nvPr/>
        </p:nvPicPr>
        <p:blipFill rotWithShape="1">
          <a:blip r:embed="rId8">
            <a:alphaModFix/>
          </a:blip>
          <a:srcRect/>
          <a:stretch/>
        </p:blipFill>
        <p:spPr>
          <a:xfrm>
            <a:off x="304388" y="2428128"/>
            <a:ext cx="6477412" cy="6048835"/>
          </a:xfrm>
          <a:prstGeom prst="rect">
            <a:avLst/>
          </a:prstGeom>
          <a:noFill/>
          <a:ln>
            <a:noFill/>
          </a:ln>
        </p:spPr>
      </p:pic>
      <p:pic>
        <p:nvPicPr>
          <p:cNvPr id="2" name="Picture 1">
            <a:extLst>
              <a:ext uri="{FF2B5EF4-FFF2-40B4-BE49-F238E27FC236}">
                <a16:creationId xmlns:a16="http://schemas.microsoft.com/office/drawing/2014/main" id="{0AA7F1F3-DF14-4801-B4F1-7492FEF3EFAF}"/>
              </a:ext>
            </a:extLst>
          </p:cNvPr>
          <p:cNvPicPr>
            <a:picLocks noChangeAspect="1"/>
          </p:cNvPicPr>
          <p:nvPr/>
        </p:nvPicPr>
        <p:blipFill>
          <a:blip r:embed="rId9"/>
          <a:stretch>
            <a:fillRect/>
          </a:stretch>
        </p:blipFill>
        <p:spPr>
          <a:xfrm>
            <a:off x="7314965" y="2452295"/>
            <a:ext cx="11215155" cy="6024668"/>
          </a:xfrm>
          <a:prstGeom prst="rect">
            <a:avLst/>
          </a:prstGeom>
        </p:spPr>
      </p:pic>
      <p:cxnSp>
        <p:nvCxnSpPr>
          <p:cNvPr id="350" name="Google Shape;350;p14"/>
          <p:cNvCxnSpPr/>
          <p:nvPr/>
        </p:nvCxnSpPr>
        <p:spPr>
          <a:xfrm>
            <a:off x="10724604" y="4210593"/>
            <a:ext cx="4479807" cy="0"/>
          </a:xfrm>
          <a:prstGeom prst="straightConnector1">
            <a:avLst/>
          </a:prstGeom>
          <a:noFill/>
          <a:ln w="57150" cap="flat" cmpd="sng">
            <a:solidFill>
              <a:srgbClr val="FF0000"/>
            </a:solidFill>
            <a:prstDash val="solid"/>
            <a:round/>
            <a:headEnd type="none" w="sm" len="sm"/>
            <a:tailEnd type="none" w="sm" len="sm"/>
          </a:ln>
        </p:spPr>
      </p:cxnSp>
      <p:cxnSp>
        <p:nvCxnSpPr>
          <p:cNvPr id="351" name="Google Shape;351;p14"/>
          <p:cNvCxnSpPr>
            <a:cxnSpLocks/>
          </p:cNvCxnSpPr>
          <p:nvPr/>
        </p:nvCxnSpPr>
        <p:spPr>
          <a:xfrm>
            <a:off x="9013371" y="5143500"/>
            <a:ext cx="7309422" cy="99060"/>
          </a:xfrm>
          <a:prstGeom prst="straightConnector1">
            <a:avLst/>
          </a:prstGeom>
          <a:noFill/>
          <a:ln w="57150" cap="flat" cmpd="sng">
            <a:solidFill>
              <a:srgbClr val="FF0000"/>
            </a:solidFill>
            <a:prstDash val="solid"/>
            <a:round/>
            <a:headEnd type="none" w="sm" len="sm"/>
            <a:tailEnd type="none" w="sm" len="sm"/>
          </a:ln>
        </p:spPr>
      </p:cxnSp>
      <p:cxnSp>
        <p:nvCxnSpPr>
          <p:cNvPr id="352" name="Google Shape;352;p14"/>
          <p:cNvCxnSpPr/>
          <p:nvPr/>
        </p:nvCxnSpPr>
        <p:spPr>
          <a:xfrm>
            <a:off x="10724604" y="6066608"/>
            <a:ext cx="2819400" cy="0"/>
          </a:xfrm>
          <a:prstGeom prst="straightConnector1">
            <a:avLst/>
          </a:prstGeom>
          <a:noFill/>
          <a:ln w="57150" cap="flat" cmpd="sng">
            <a:solidFill>
              <a:srgbClr val="FF0000"/>
            </a:solidFill>
            <a:prstDash val="solid"/>
            <a:round/>
            <a:headEnd type="none" w="sm" len="sm"/>
            <a:tailEnd type="none" w="sm" len="sm"/>
          </a:ln>
        </p:spPr>
      </p:cxnSp>
      <p:cxnSp>
        <p:nvCxnSpPr>
          <p:cNvPr id="353" name="Google Shape;353;p14"/>
          <p:cNvCxnSpPr/>
          <p:nvPr/>
        </p:nvCxnSpPr>
        <p:spPr>
          <a:xfrm>
            <a:off x="9144000" y="7039792"/>
            <a:ext cx="6019800" cy="0"/>
          </a:xfrm>
          <a:prstGeom prst="straightConnector1">
            <a:avLst/>
          </a:prstGeom>
          <a:noFill/>
          <a:ln w="57150" cap="flat" cmpd="sng">
            <a:solidFill>
              <a:srgbClr val="FF0000"/>
            </a:solidFill>
            <a:prstDash val="solid"/>
            <a:round/>
            <a:headEnd type="none" w="sm" len="sm"/>
            <a:tailEnd type="none" w="sm" len="sm"/>
          </a:ln>
        </p:spPr>
      </p:cxnSp>
      <p:cxnSp>
        <p:nvCxnSpPr>
          <p:cNvPr id="354" name="Google Shape;354;p14"/>
          <p:cNvCxnSpPr/>
          <p:nvPr/>
        </p:nvCxnSpPr>
        <p:spPr>
          <a:xfrm>
            <a:off x="9013371" y="7993380"/>
            <a:ext cx="4079587" cy="0"/>
          </a:xfrm>
          <a:prstGeom prst="straightConnector1">
            <a:avLst/>
          </a:prstGeom>
          <a:noFill/>
          <a:ln w="57150" cap="flat" cmpd="sng">
            <a:solidFill>
              <a:srgbClr val="FF0000"/>
            </a:solidFill>
            <a:prstDash val="solid"/>
            <a:round/>
            <a:headEnd type="none" w="sm" len="sm"/>
            <a:tailEnd type="none" w="sm" len="sm"/>
          </a:ln>
        </p:spPr>
      </p:cxnSp>
      <p:cxnSp>
        <p:nvCxnSpPr>
          <p:cNvPr id="355" name="Google Shape;355;p14"/>
          <p:cNvCxnSpPr/>
          <p:nvPr/>
        </p:nvCxnSpPr>
        <p:spPr>
          <a:xfrm>
            <a:off x="15930907" y="7950926"/>
            <a:ext cx="685800" cy="0"/>
          </a:xfrm>
          <a:prstGeom prst="straightConnector1">
            <a:avLst/>
          </a:prstGeom>
          <a:noFill/>
          <a:ln w="57150" cap="flat" cmpd="sng">
            <a:solidFill>
              <a:srgbClr val="FF0000"/>
            </a:solidFill>
            <a:prstDash val="solid"/>
            <a:round/>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Effect transition="in" filter="fade">
                                      <p:cBhvr>
                                        <p:cTn id="17" dur="500"/>
                                        <p:tgtEl>
                                          <p:spTgt spid="3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4"/>
                                        </p:tgtEl>
                                        <p:attrNameLst>
                                          <p:attrName>style.visibility</p:attrName>
                                        </p:attrNameLst>
                                      </p:cBhvr>
                                      <p:to>
                                        <p:strVal val="visible"/>
                                      </p:to>
                                    </p:set>
                                    <p:animEffect transition="in" filter="fade">
                                      <p:cBhvr>
                                        <p:cTn id="27" dur="500"/>
                                        <p:tgtEl>
                                          <p:spTgt spid="3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6B12067-05A9-4584-819B-97848435ABA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3 Period 6"/>
</p:tagLst>
</file>

<file path=ppt/tags/tag10.xml><?xml version="1.0" encoding="utf-8"?>
<p:tagLst xmlns:a="http://schemas.openxmlformats.org/drawingml/2006/main" xmlns:r="http://schemas.openxmlformats.org/officeDocument/2006/relationships" xmlns:p="http://schemas.openxmlformats.org/presentationml/2006/main">
  <p:tag name="GENSWF_SLIDE_UID" val="{8EA40B4B-27DF-4147-8241-9B45342D1D5B}: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5D813B13-7545-4FA6-87DC-1CE4D403F3E5}:270"/>
</p:tagLst>
</file>

<file path=ppt/tags/tag12.xml><?xml version="1.0" encoding="utf-8"?>
<p:tagLst xmlns:a="http://schemas.openxmlformats.org/drawingml/2006/main" xmlns:r="http://schemas.openxmlformats.org/officeDocument/2006/relationships" xmlns:p="http://schemas.openxmlformats.org/presentationml/2006/main">
  <p:tag name="GENSWF_SLIDE_UID" val="{080C3EB4-7EE6-41B1-A11D-9213AD79417B}:271"/>
</p:tagLst>
</file>

<file path=ppt/tags/tag13.xml><?xml version="1.0" encoding="utf-8"?>
<p:tagLst xmlns:a="http://schemas.openxmlformats.org/drawingml/2006/main" xmlns:r="http://schemas.openxmlformats.org/officeDocument/2006/relationships" xmlns:p="http://schemas.openxmlformats.org/presentationml/2006/main">
  <p:tag name="GENSWF_SLIDE_UID" val="{93AA545D-451F-4553-B9B7-E2BDA0E50595}:272"/>
</p:tagLst>
</file>

<file path=ppt/tags/tag14.xml><?xml version="1.0" encoding="utf-8"?>
<p:tagLst xmlns:a="http://schemas.openxmlformats.org/drawingml/2006/main" xmlns:r="http://schemas.openxmlformats.org/officeDocument/2006/relationships" xmlns:p="http://schemas.openxmlformats.org/presentationml/2006/main">
  <p:tag name="GENSWF_SLIDE_UID" val="{AA234498-A911-46D6-BEE3-69F90ADC754C}:273"/>
</p:tagLst>
</file>

<file path=ppt/tags/tag15.xml><?xml version="1.0" encoding="utf-8"?>
<p:tagLst xmlns:a="http://schemas.openxmlformats.org/drawingml/2006/main" xmlns:r="http://schemas.openxmlformats.org/officeDocument/2006/relationships" xmlns:p="http://schemas.openxmlformats.org/presentationml/2006/main">
  <p:tag name="GENSWF_SLIDE_UID" val="{DCE51CD5-0E9B-4CBD-A4F8-263F64342107}:274"/>
</p:tagLst>
</file>

<file path=ppt/tags/tag16.xml><?xml version="1.0" encoding="utf-8"?>
<p:tagLst xmlns:a="http://schemas.openxmlformats.org/drawingml/2006/main" xmlns:r="http://schemas.openxmlformats.org/officeDocument/2006/relationships" xmlns:p="http://schemas.openxmlformats.org/presentationml/2006/main">
  <p:tag name="GENSWF_SLIDE_UID" val="{B4A9D559-6379-4973-B8EC-2B22D3CF7E7C}:275"/>
</p:tagLst>
</file>

<file path=ppt/tags/tag17.xml><?xml version="1.0" encoding="utf-8"?>
<p:tagLst xmlns:a="http://schemas.openxmlformats.org/drawingml/2006/main" xmlns:r="http://schemas.openxmlformats.org/officeDocument/2006/relationships" xmlns:p="http://schemas.openxmlformats.org/presentationml/2006/main">
  <p:tag name="GENSWF_SLIDE_UID" val="{17C75BF4-3B75-42B3-BE27-BB972E1AFA29}:276"/>
</p:tagLst>
</file>

<file path=ppt/tags/tag18.xml><?xml version="1.0" encoding="utf-8"?>
<p:tagLst xmlns:a="http://schemas.openxmlformats.org/drawingml/2006/main" xmlns:r="http://schemas.openxmlformats.org/officeDocument/2006/relationships" xmlns:p="http://schemas.openxmlformats.org/presentationml/2006/main">
  <p:tag name="GENSWF_SLIDE_UID" val="{8C97CD2B-7F09-4392-8555-3BE55DB461D9}: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707FCAF2-4ADD-4AB4-BAA8-FDC21148D95C}:278"/>
</p:tagLst>
</file>

<file path=ppt/tags/tag2.xml><?xml version="1.0" encoding="utf-8"?>
<p:tagLst xmlns:a="http://schemas.openxmlformats.org/drawingml/2006/main" xmlns:r="http://schemas.openxmlformats.org/officeDocument/2006/relationships" xmlns:p="http://schemas.openxmlformats.org/presentationml/2006/main">
  <p:tag name="GENSWF_SLIDE_UID" val="{F0CCFCCF-C0C5-434F-8F78-BE548A875481}: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665334BE-E04C-4C5F-AA2F-F437952EE1E8}: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1F892481-BE34-4A46-9627-80BCFF80B5C1}: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EA32FDB2-9448-4809-9BCD-5092C5070A9B}: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AE9492AF-FD1D-4294-B715-FB8900603FCC}: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0C4195F9-1B38-409D-8FCD-3285FE63A278}: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6F2EA522-3502-4D2D-B1DF-7463DDE768B8}: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2352D55B-99D7-478B-A73D-2186874B28FC}: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A7951AB4-58F6-4FB4-898D-3080CD72E61D}: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39AAB260-125A-4D9D-B937-021850B79CAE}: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DB4869AB-56E4-42BB-8F8B-52AEDEFE4CFD}:288"/>
</p:tagLst>
</file>

<file path=ppt/tags/tag3.xml><?xml version="1.0" encoding="utf-8"?>
<p:tagLst xmlns:a="http://schemas.openxmlformats.org/drawingml/2006/main" xmlns:r="http://schemas.openxmlformats.org/officeDocument/2006/relationships" xmlns:p="http://schemas.openxmlformats.org/presentationml/2006/main">
  <p:tag name="GENSWF_SLIDE_UID" val="{1B1CB891-0AD1-4F5B-9986-9877E5FF4D02}: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898598A3-6D51-4A2C-9608-5C9B468A32BF}: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AC6C5B88-4E7E-4A1A-9C73-1307452FCB96}:290"/>
</p:tagLst>
</file>

<file path=ppt/tags/tag32.xml><?xml version="1.0" encoding="utf-8"?>
<p:tagLst xmlns:a="http://schemas.openxmlformats.org/drawingml/2006/main" xmlns:r="http://schemas.openxmlformats.org/officeDocument/2006/relationships" xmlns:p="http://schemas.openxmlformats.org/presentationml/2006/main">
  <p:tag name="GENSWF_SLIDE_UID" val="{55CD8413-1362-4DFD-A1D4-32D870100646}:291"/>
</p:tagLst>
</file>

<file path=ppt/tags/tag33.xml><?xml version="1.0" encoding="utf-8"?>
<p:tagLst xmlns:a="http://schemas.openxmlformats.org/drawingml/2006/main" xmlns:r="http://schemas.openxmlformats.org/officeDocument/2006/relationships" xmlns:p="http://schemas.openxmlformats.org/presentationml/2006/main">
  <p:tag name="GENSWF_SLIDE_UID" val="{64AFFC0B-2C7B-4F12-AEEA-EAB7953D67DD}:292"/>
</p:tagLst>
</file>

<file path=ppt/tags/tag34.xml><?xml version="1.0" encoding="utf-8"?>
<p:tagLst xmlns:a="http://schemas.openxmlformats.org/drawingml/2006/main" xmlns:r="http://schemas.openxmlformats.org/officeDocument/2006/relationships" xmlns:p="http://schemas.openxmlformats.org/presentationml/2006/main">
  <p:tag name="GENSWF_SLIDE_UID" val="{9FB64725-0DF0-4A0E-AE3F-87F8C1BE00D7}:293"/>
</p:tagLst>
</file>

<file path=ppt/tags/tag35.xml><?xml version="1.0" encoding="utf-8"?>
<p:tagLst xmlns:a="http://schemas.openxmlformats.org/drawingml/2006/main" xmlns:r="http://schemas.openxmlformats.org/officeDocument/2006/relationships" xmlns:p="http://schemas.openxmlformats.org/presentationml/2006/main">
  <p:tag name="GENSWF_SLIDE_UID" val="{13D69720-404F-4E35-8003-D96F369C0629}:294"/>
</p:tagLst>
</file>

<file path=ppt/tags/tag36.xml><?xml version="1.0" encoding="utf-8"?>
<p:tagLst xmlns:a="http://schemas.openxmlformats.org/drawingml/2006/main" xmlns:r="http://schemas.openxmlformats.org/officeDocument/2006/relationships" xmlns:p="http://schemas.openxmlformats.org/presentationml/2006/main">
  <p:tag name="GENSWF_SLIDE_UID" val="{13F8BF38-566A-4545-ADD6-62DD67E71846}:509"/>
</p:tagLst>
</file>

<file path=ppt/tags/tag4.xml><?xml version="1.0" encoding="utf-8"?>
<p:tagLst xmlns:a="http://schemas.openxmlformats.org/drawingml/2006/main" xmlns:r="http://schemas.openxmlformats.org/officeDocument/2006/relationships" xmlns:p="http://schemas.openxmlformats.org/presentationml/2006/main">
  <p:tag name="GENSWF_SLIDE_UID" val="{F1C7531C-3A30-46BA-BE52-A89FCE68D3B9}:263"/>
</p:tagLst>
</file>

<file path=ppt/tags/tag5.xml><?xml version="1.0" encoding="utf-8"?>
<p:tagLst xmlns:a="http://schemas.openxmlformats.org/drawingml/2006/main" xmlns:r="http://schemas.openxmlformats.org/officeDocument/2006/relationships" xmlns:p="http://schemas.openxmlformats.org/presentationml/2006/main">
  <p:tag name="GENSWF_SLIDE_UID" val="{A84789B1-CC79-4709-8CC4-79D48A544358}:264"/>
</p:tagLst>
</file>

<file path=ppt/tags/tag6.xml><?xml version="1.0" encoding="utf-8"?>
<p:tagLst xmlns:a="http://schemas.openxmlformats.org/drawingml/2006/main" xmlns:r="http://schemas.openxmlformats.org/officeDocument/2006/relationships" xmlns:p="http://schemas.openxmlformats.org/presentationml/2006/main">
  <p:tag name="GENSWF_SLIDE_UID" val="{D67CBB45-DE9C-4873-A0E5-DD3F09D0E62B}:265"/>
</p:tagLst>
</file>

<file path=ppt/tags/tag7.xml><?xml version="1.0" encoding="utf-8"?>
<p:tagLst xmlns:a="http://schemas.openxmlformats.org/drawingml/2006/main" xmlns:r="http://schemas.openxmlformats.org/officeDocument/2006/relationships" xmlns:p="http://schemas.openxmlformats.org/presentationml/2006/main">
  <p:tag name="GENSWF_SLIDE_UID" val="{38B43735-19E9-47C1-938D-F88E01EC97F3}:266"/>
</p:tagLst>
</file>

<file path=ppt/tags/tag8.xml><?xml version="1.0" encoding="utf-8"?>
<p:tagLst xmlns:a="http://schemas.openxmlformats.org/drawingml/2006/main" xmlns:r="http://schemas.openxmlformats.org/officeDocument/2006/relationships" xmlns:p="http://schemas.openxmlformats.org/presentationml/2006/main">
  <p:tag name="GENSWF_SLIDE_UID" val="{6FCA0EF4-4918-460B-A420-849356006FA1}:267"/>
</p:tagLst>
</file>

<file path=ppt/tags/tag9.xml><?xml version="1.0" encoding="utf-8"?>
<p:tagLst xmlns:a="http://schemas.openxmlformats.org/drawingml/2006/main" xmlns:r="http://schemas.openxmlformats.org/officeDocument/2006/relationships" xmlns:p="http://schemas.openxmlformats.org/presentationml/2006/main">
  <p:tag name="GENSWF_SLIDE_UID" val="{CA5677BC-2785-48CD-9D13-5F68E0AFBB26}:268"/>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943</Words>
  <Application>Microsoft Office PowerPoint</Application>
  <PresentationFormat>Custom</PresentationFormat>
  <Paragraphs>146</Paragraphs>
  <Slides>35</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Times New Roman</vt:lpstr>
      <vt:lpstr>Overlock</vt:lpstr>
      <vt:lpstr>Calibri</vt:lpstr>
      <vt:lpstr>Suranna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3 Period 6</dc:title>
  <dc:creator>TRANGNHD</dc:creator>
  <cp:lastModifiedBy>LIEN THANH</cp:lastModifiedBy>
  <cp:revision>9</cp:revision>
  <dcterms:created xsi:type="dcterms:W3CDTF">2006-08-16T00:00:00Z</dcterms:created>
  <dcterms:modified xsi:type="dcterms:W3CDTF">2025-03-21T14:34:44Z</dcterms:modified>
</cp:coreProperties>
</file>