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23" r:id="rId2"/>
  </p:sldMasterIdLst>
  <p:notesMasterIdLst>
    <p:notesMasterId r:id="rId19"/>
  </p:notesMasterIdLst>
  <p:sldIdLst>
    <p:sldId id="2960" r:id="rId3"/>
    <p:sldId id="2961" r:id="rId4"/>
    <p:sldId id="2962" r:id="rId5"/>
    <p:sldId id="2963" r:id="rId6"/>
    <p:sldId id="2977" r:id="rId7"/>
    <p:sldId id="2991" r:id="rId8"/>
    <p:sldId id="2992" r:id="rId9"/>
    <p:sldId id="2981" r:id="rId10"/>
    <p:sldId id="2982" r:id="rId11"/>
    <p:sldId id="2983" r:id="rId12"/>
    <p:sldId id="2984" r:id="rId13"/>
    <p:sldId id="2985" r:id="rId14"/>
    <p:sldId id="2986" r:id="rId15"/>
    <p:sldId id="2996" r:id="rId16"/>
    <p:sldId id="2998" r:id="rId17"/>
    <p:sldId id="2993"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C15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60"/>
  </p:normalViewPr>
  <p:slideViewPr>
    <p:cSldViewPr snapToGrid="0">
      <p:cViewPr varScale="1">
        <p:scale>
          <a:sx n="70" d="100"/>
          <a:sy n="70" d="100"/>
        </p:scale>
        <p:origin x="59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CB2820-42D5-477D-A42B-5F0CF5371712}"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2FD73-8F50-4155-868E-D50988852749}" type="slidenum">
              <a:rPr lang="en-US" smtClean="0"/>
              <a:t>‹#›</a:t>
            </a:fld>
            <a:endParaRPr lang="en-US"/>
          </a:p>
        </p:txBody>
      </p:sp>
    </p:spTree>
    <p:extLst>
      <p:ext uri="{BB962C8B-B14F-4D97-AF65-F5344CB8AC3E}">
        <p14:creationId xmlns:p14="http://schemas.microsoft.com/office/powerpoint/2010/main" val="270783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D2FD73-8F50-4155-868E-D50988852749}" type="slidenum">
              <a:rPr lang="en-US" smtClean="0"/>
              <a:t>1</a:t>
            </a:fld>
            <a:endParaRPr lang="en-US"/>
          </a:p>
        </p:txBody>
      </p:sp>
    </p:spTree>
    <p:extLst>
      <p:ext uri="{BB962C8B-B14F-4D97-AF65-F5344CB8AC3E}">
        <p14:creationId xmlns:p14="http://schemas.microsoft.com/office/powerpoint/2010/main" val="1208981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639241126"/>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A7B8-55EB-6945-8734-4F06B7982FE3}"/>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DAA1D08F-0D48-AA4B-B815-242388721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C382EBD-2092-C24D-A6B5-E7FFD8923D41}"/>
              </a:ext>
            </a:extLst>
          </p:cNvPr>
          <p:cNvSpPr>
            <a:spLocks noGrp="1"/>
          </p:cNvSpPr>
          <p:nvPr>
            <p:ph type="dt" sz="half" idx="10"/>
          </p:nvPr>
        </p:nvSpPr>
        <p:spPr/>
        <p:txBody>
          <a:bodyPr/>
          <a:lstStyle/>
          <a:p>
            <a:fld id="{32BF82D2-7A68-459D-A996-9BDDA2518FA4}" type="datetimeFigureOut">
              <a:rPr lang="zh-CN" altLang="en-US" smtClean="0"/>
              <a:t>2025/3/24</a:t>
            </a:fld>
            <a:endParaRPr lang="zh-CN" altLang="en-US"/>
          </a:p>
        </p:txBody>
      </p:sp>
      <p:sp>
        <p:nvSpPr>
          <p:cNvPr id="5" name="Footer Placeholder 4">
            <a:extLst>
              <a:ext uri="{FF2B5EF4-FFF2-40B4-BE49-F238E27FC236}">
                <a16:creationId xmlns:a16="http://schemas.microsoft.com/office/drawing/2014/main" id="{B34ECB5A-5E85-744C-B314-B03409B75C59}"/>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6A6003AE-0F00-4A44-832E-BFEF93ECADD4}"/>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49001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F426-BCA5-6A47-A714-DE134EA1EE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41DCCE80-A2D5-D04D-9625-AFA56C5BF4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6A1C80-7B0D-514B-BB9C-0AD7DD9CB3B2}"/>
              </a:ext>
            </a:extLst>
          </p:cNvPr>
          <p:cNvSpPr>
            <a:spLocks noGrp="1"/>
          </p:cNvSpPr>
          <p:nvPr>
            <p:ph type="dt" sz="half" idx="10"/>
          </p:nvPr>
        </p:nvSpPr>
        <p:spPr/>
        <p:txBody>
          <a:bodyPr/>
          <a:lstStyle/>
          <a:p>
            <a:fld id="{32BF82D2-7A68-459D-A996-9BDDA2518FA4}" type="datetimeFigureOut">
              <a:rPr lang="zh-CN" altLang="en-US" smtClean="0"/>
              <a:t>2025/3/24</a:t>
            </a:fld>
            <a:endParaRPr lang="zh-CN" altLang="en-US"/>
          </a:p>
        </p:txBody>
      </p:sp>
      <p:sp>
        <p:nvSpPr>
          <p:cNvPr id="5" name="Footer Placeholder 4">
            <a:extLst>
              <a:ext uri="{FF2B5EF4-FFF2-40B4-BE49-F238E27FC236}">
                <a16:creationId xmlns:a16="http://schemas.microsoft.com/office/drawing/2014/main" id="{D0C1764D-7987-CC47-9B2D-C1B79E887F7D}"/>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3151A728-1ADD-514E-984E-7EB1F77CBEE4}"/>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714906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B974E-B7D4-7848-8ABC-8A697DE2AC0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D0B03E04-DF6B-F644-B809-C226ACB2FD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BBD42F54-ED8D-A34E-9F8E-DD557A3B04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42ADED79-201F-634E-9770-675716B1B4F9}"/>
              </a:ext>
            </a:extLst>
          </p:cNvPr>
          <p:cNvSpPr>
            <a:spLocks noGrp="1"/>
          </p:cNvSpPr>
          <p:nvPr>
            <p:ph type="dt" sz="half" idx="10"/>
          </p:nvPr>
        </p:nvSpPr>
        <p:spPr/>
        <p:txBody>
          <a:bodyPr/>
          <a:lstStyle/>
          <a:p>
            <a:fld id="{32BF82D2-7A68-459D-A996-9BDDA2518FA4}" type="datetimeFigureOut">
              <a:rPr lang="zh-CN" altLang="en-US" smtClean="0"/>
              <a:t>2025/3/24</a:t>
            </a:fld>
            <a:endParaRPr lang="zh-CN" altLang="en-US"/>
          </a:p>
        </p:txBody>
      </p:sp>
      <p:sp>
        <p:nvSpPr>
          <p:cNvPr id="6" name="Footer Placeholder 5">
            <a:extLst>
              <a:ext uri="{FF2B5EF4-FFF2-40B4-BE49-F238E27FC236}">
                <a16:creationId xmlns:a16="http://schemas.microsoft.com/office/drawing/2014/main" id="{570F71EC-7CA0-414B-B9DC-E5A889D9CDA9}"/>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3C033553-BD1F-2D45-A168-F92E555AF6A1}"/>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690805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8A08-B786-EF40-8579-9D9FC48A646D}"/>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5A1CEFC-33FC-C644-9311-DDB815BE1F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C40659-74ED-3447-B618-0EE09F2374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0ABFB3C9-3C22-6F4B-B6D9-52D50E64CA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A5C20-5EB8-2747-AC11-5FCDF80F53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A953F7FB-A2FD-AD4B-A6B8-406BA09B286F}"/>
              </a:ext>
            </a:extLst>
          </p:cNvPr>
          <p:cNvSpPr>
            <a:spLocks noGrp="1"/>
          </p:cNvSpPr>
          <p:nvPr>
            <p:ph type="dt" sz="half" idx="10"/>
          </p:nvPr>
        </p:nvSpPr>
        <p:spPr/>
        <p:txBody>
          <a:bodyPr/>
          <a:lstStyle/>
          <a:p>
            <a:fld id="{32BF82D2-7A68-459D-A996-9BDDA2518FA4}" type="datetimeFigureOut">
              <a:rPr lang="zh-CN" altLang="en-US" smtClean="0"/>
              <a:t>2025/3/24</a:t>
            </a:fld>
            <a:endParaRPr lang="zh-CN" altLang="en-US"/>
          </a:p>
        </p:txBody>
      </p:sp>
      <p:sp>
        <p:nvSpPr>
          <p:cNvPr id="8" name="Footer Placeholder 7">
            <a:extLst>
              <a:ext uri="{FF2B5EF4-FFF2-40B4-BE49-F238E27FC236}">
                <a16:creationId xmlns:a16="http://schemas.microsoft.com/office/drawing/2014/main" id="{08EE5EC8-6127-354B-948B-D4A568F1C151}"/>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02088FCC-D8F3-7449-86D0-9BF6423FAB1B}"/>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330841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8680C-C5A3-E84A-9E7D-B7C1AF2EA2B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90F03371-80F5-D642-BA26-EBE01FFE671E}"/>
              </a:ext>
            </a:extLst>
          </p:cNvPr>
          <p:cNvSpPr>
            <a:spLocks noGrp="1"/>
          </p:cNvSpPr>
          <p:nvPr>
            <p:ph type="dt" sz="half" idx="10"/>
          </p:nvPr>
        </p:nvSpPr>
        <p:spPr/>
        <p:txBody>
          <a:bodyPr/>
          <a:lstStyle/>
          <a:p>
            <a:fld id="{32BF82D2-7A68-459D-A996-9BDDA2518FA4}" type="datetimeFigureOut">
              <a:rPr lang="zh-CN" altLang="en-US" smtClean="0"/>
              <a:t>2025/3/24</a:t>
            </a:fld>
            <a:endParaRPr lang="zh-CN" altLang="en-US"/>
          </a:p>
        </p:txBody>
      </p:sp>
      <p:sp>
        <p:nvSpPr>
          <p:cNvPr id="4" name="Footer Placeholder 3">
            <a:extLst>
              <a:ext uri="{FF2B5EF4-FFF2-40B4-BE49-F238E27FC236}">
                <a16:creationId xmlns:a16="http://schemas.microsoft.com/office/drawing/2014/main" id="{F08521C3-98E8-D84D-A2BF-BF0AF0C4A687}"/>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5E54FC1E-2BAC-4E43-B519-E28C90E7542C}"/>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426054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580F3-8E00-D848-84D9-A4F52A47EF0B}"/>
              </a:ext>
            </a:extLst>
          </p:cNvPr>
          <p:cNvSpPr>
            <a:spLocks noGrp="1"/>
          </p:cNvSpPr>
          <p:nvPr>
            <p:ph type="dt" sz="half" idx="10"/>
          </p:nvPr>
        </p:nvSpPr>
        <p:spPr/>
        <p:txBody>
          <a:bodyPr/>
          <a:lstStyle/>
          <a:p>
            <a:fld id="{32BF82D2-7A68-459D-A996-9BDDA2518FA4}" type="datetimeFigureOut">
              <a:rPr lang="zh-CN" altLang="en-US" smtClean="0"/>
              <a:t>2025/3/24</a:t>
            </a:fld>
            <a:endParaRPr lang="zh-CN" altLang="en-US"/>
          </a:p>
        </p:txBody>
      </p:sp>
      <p:sp>
        <p:nvSpPr>
          <p:cNvPr id="3" name="Footer Placeholder 2">
            <a:extLst>
              <a:ext uri="{FF2B5EF4-FFF2-40B4-BE49-F238E27FC236}">
                <a16:creationId xmlns:a16="http://schemas.microsoft.com/office/drawing/2014/main" id="{8A8A4671-7B01-8C4E-89E6-E1DE2D6D4C4A}"/>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C5410147-FB2A-C44F-A32D-FD371346C12D}"/>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42058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A870-5B02-8D4C-99F6-193E631AA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6E963FA6-34F2-F141-AA76-F8884C5D83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D8E43D4A-5BB9-384E-AF54-304E80EC70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7F238E-70E4-F64A-98AE-BD7AB67ABC44}"/>
              </a:ext>
            </a:extLst>
          </p:cNvPr>
          <p:cNvSpPr>
            <a:spLocks noGrp="1"/>
          </p:cNvSpPr>
          <p:nvPr>
            <p:ph type="dt" sz="half" idx="10"/>
          </p:nvPr>
        </p:nvSpPr>
        <p:spPr/>
        <p:txBody>
          <a:bodyPr/>
          <a:lstStyle/>
          <a:p>
            <a:fld id="{32BF82D2-7A68-459D-A996-9BDDA2518FA4}" type="datetimeFigureOut">
              <a:rPr lang="zh-CN" altLang="en-US" smtClean="0"/>
              <a:t>2025/3/24</a:t>
            </a:fld>
            <a:endParaRPr lang="zh-CN" altLang="en-US"/>
          </a:p>
        </p:txBody>
      </p:sp>
      <p:sp>
        <p:nvSpPr>
          <p:cNvPr id="6" name="Footer Placeholder 5">
            <a:extLst>
              <a:ext uri="{FF2B5EF4-FFF2-40B4-BE49-F238E27FC236}">
                <a16:creationId xmlns:a16="http://schemas.microsoft.com/office/drawing/2014/main" id="{BE2EB82D-A37A-A947-B7E3-E0D0FA9A00F7}"/>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9887C804-A126-ED49-A1C0-E0D189B296B6}"/>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538364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4BEEC-496B-F141-8586-C0C0C64F05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37B3BCF9-FB24-FE48-802C-1213AF1415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30543A5A-9B63-E34E-90F2-25F40F46DB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B7E7CD-74D9-BB4B-BE29-62C94D1F4130}"/>
              </a:ext>
            </a:extLst>
          </p:cNvPr>
          <p:cNvSpPr>
            <a:spLocks noGrp="1"/>
          </p:cNvSpPr>
          <p:nvPr>
            <p:ph type="dt" sz="half" idx="10"/>
          </p:nvPr>
        </p:nvSpPr>
        <p:spPr/>
        <p:txBody>
          <a:bodyPr/>
          <a:lstStyle/>
          <a:p>
            <a:fld id="{32BF82D2-7A68-459D-A996-9BDDA2518FA4}" type="datetimeFigureOut">
              <a:rPr lang="zh-CN" altLang="en-US" smtClean="0"/>
              <a:t>2025/3/24</a:t>
            </a:fld>
            <a:endParaRPr lang="zh-CN" altLang="en-US"/>
          </a:p>
        </p:txBody>
      </p:sp>
      <p:sp>
        <p:nvSpPr>
          <p:cNvPr id="6" name="Footer Placeholder 5">
            <a:extLst>
              <a:ext uri="{FF2B5EF4-FFF2-40B4-BE49-F238E27FC236}">
                <a16:creationId xmlns:a16="http://schemas.microsoft.com/office/drawing/2014/main" id="{F48F38FB-5440-5A4B-89F8-FA8E5B4D4C4F}"/>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2DCF5434-FAA3-EE4C-AD00-DCBFE416D78B}"/>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612506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0A07-89FC-FA4E-ABFE-A90B140B2689}"/>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600DC0A-F920-C042-84E6-64829A4FDF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EC506DA-7A02-A749-8281-97E238911023}"/>
              </a:ext>
            </a:extLst>
          </p:cNvPr>
          <p:cNvSpPr>
            <a:spLocks noGrp="1"/>
          </p:cNvSpPr>
          <p:nvPr>
            <p:ph type="dt" sz="half" idx="10"/>
          </p:nvPr>
        </p:nvSpPr>
        <p:spPr/>
        <p:txBody>
          <a:bodyPr/>
          <a:lstStyle/>
          <a:p>
            <a:fld id="{32BF82D2-7A68-459D-A996-9BDDA2518FA4}" type="datetimeFigureOut">
              <a:rPr lang="zh-CN" altLang="en-US" smtClean="0"/>
              <a:t>2025/3/24</a:t>
            </a:fld>
            <a:endParaRPr lang="zh-CN" altLang="en-US"/>
          </a:p>
        </p:txBody>
      </p:sp>
      <p:sp>
        <p:nvSpPr>
          <p:cNvPr id="5" name="Footer Placeholder 4">
            <a:extLst>
              <a:ext uri="{FF2B5EF4-FFF2-40B4-BE49-F238E27FC236}">
                <a16:creationId xmlns:a16="http://schemas.microsoft.com/office/drawing/2014/main" id="{1CB26684-DECE-0049-95FD-8EF5219EDD61}"/>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20EFCD97-659E-8246-955A-B6D04554B347}"/>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388615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8324E-ED5A-2346-BC26-F3D49AE9C4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4BA4B474-45A6-A442-8AAE-86EC9EDA5A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55341E4-0327-5D45-89FE-7892DFC22C68}"/>
              </a:ext>
            </a:extLst>
          </p:cNvPr>
          <p:cNvSpPr>
            <a:spLocks noGrp="1"/>
          </p:cNvSpPr>
          <p:nvPr>
            <p:ph type="dt" sz="half" idx="10"/>
          </p:nvPr>
        </p:nvSpPr>
        <p:spPr/>
        <p:txBody>
          <a:bodyPr/>
          <a:lstStyle/>
          <a:p>
            <a:fld id="{32BF82D2-7A68-459D-A996-9BDDA2518FA4}" type="datetimeFigureOut">
              <a:rPr lang="zh-CN" altLang="en-US" smtClean="0"/>
              <a:t>2025/3/24</a:t>
            </a:fld>
            <a:endParaRPr lang="zh-CN" altLang="en-US"/>
          </a:p>
        </p:txBody>
      </p:sp>
      <p:sp>
        <p:nvSpPr>
          <p:cNvPr id="5" name="Footer Placeholder 4">
            <a:extLst>
              <a:ext uri="{FF2B5EF4-FFF2-40B4-BE49-F238E27FC236}">
                <a16:creationId xmlns:a16="http://schemas.microsoft.com/office/drawing/2014/main" id="{E95E2D64-91CA-804B-8931-267615088C3E}"/>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1FBB77F9-F027-0A4C-8D85-B7165305BA3E}"/>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27161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35318114"/>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2025/3/24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2742157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D6F3E-B2A2-3849-A8D0-A17961A3560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id="{51375D37-759D-4C49-9280-D11F2114C1A0}"/>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991ED43F-1D3D-D947-9128-EF3CD9EB6E2C}"/>
              </a:ext>
            </a:extLst>
          </p:cNvPr>
          <p:cNvSpPr>
            <a:spLocks noGrp="1"/>
          </p:cNvSpPr>
          <p:nvPr>
            <p:ph type="dt" sz="half" idx="10"/>
          </p:nvPr>
        </p:nvSpPr>
        <p:spPr/>
        <p:txBody>
          <a:bodyPr/>
          <a:lstStyle/>
          <a:p>
            <a:fld id="{071E94CF-1C8D-4E94-8106-C4F0C8013633}" type="datetimeFigureOut">
              <a:rPr lang="en-US" smtClean="0"/>
              <a:t>3/24/2025</a:t>
            </a:fld>
            <a:endParaRPr lang="en-US"/>
          </a:p>
        </p:txBody>
      </p:sp>
      <p:sp>
        <p:nvSpPr>
          <p:cNvPr id="5" name="Footer Placeholder 4">
            <a:extLst>
              <a:ext uri="{FF2B5EF4-FFF2-40B4-BE49-F238E27FC236}">
                <a16:creationId xmlns:a16="http://schemas.microsoft.com/office/drawing/2014/main" id="{CA9F3A82-FEDE-C84F-9792-FF384DBD1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88DB4-5398-8748-BCCE-C538B422B44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4254500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2947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10636944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8568674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69973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60D6F-C7F3-5D44-BAD5-963C05408A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62DDB5BB-5AE9-4C4A-91F5-AE1BB296FE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C08A8F03-6DA1-474D-B8DA-5FE8B63D0A36}"/>
              </a:ext>
            </a:extLst>
          </p:cNvPr>
          <p:cNvSpPr>
            <a:spLocks noGrp="1"/>
          </p:cNvSpPr>
          <p:nvPr>
            <p:ph type="dt" sz="half" idx="10"/>
          </p:nvPr>
        </p:nvSpPr>
        <p:spPr/>
        <p:txBody>
          <a:bodyPr/>
          <a:lstStyle/>
          <a:p>
            <a:fld id="{071E94CF-1C8D-4E94-8106-C4F0C8013633}" type="datetimeFigureOut">
              <a:rPr lang="en-US" smtClean="0"/>
              <a:t>3/24/2025</a:t>
            </a:fld>
            <a:endParaRPr lang="en-US"/>
          </a:p>
        </p:txBody>
      </p:sp>
      <p:sp>
        <p:nvSpPr>
          <p:cNvPr id="5" name="Footer Placeholder 4">
            <a:extLst>
              <a:ext uri="{FF2B5EF4-FFF2-40B4-BE49-F238E27FC236}">
                <a16:creationId xmlns:a16="http://schemas.microsoft.com/office/drawing/2014/main" id="{BEBDB7EA-2FD7-6C47-A38D-B8D657E01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82D76-EC4B-224C-AB94-503C95BCD236}"/>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682972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2025/3/24</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92317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16" r:id="rId4"/>
    <p:sldLayoutId id="2147483717" r:id="rId5"/>
    <p:sldLayoutId id="2147483691" r:id="rId6"/>
    <p:sldLayoutId id="2147483677" r:id="rId7"/>
    <p:sldLayoutId id="2147483756" r:id="rId8"/>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DEC395-000A-F647-BBCA-04955F8A9A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2E495BAF-BB9E-A448-B1AB-CC47844F55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FCB5319-8E45-D447-8B96-17B8D9D54E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BF82D2-7A68-459D-A996-9BDDA2518FA4}" type="datetimeFigureOut">
              <a:rPr lang="zh-CN" altLang="en-US" smtClean="0"/>
              <a:t>2025/3/24</a:t>
            </a:fld>
            <a:endParaRPr lang="zh-CN" altLang="en-US"/>
          </a:p>
        </p:txBody>
      </p:sp>
      <p:sp>
        <p:nvSpPr>
          <p:cNvPr id="5" name="Footer Placeholder 4">
            <a:extLst>
              <a:ext uri="{FF2B5EF4-FFF2-40B4-BE49-F238E27FC236}">
                <a16:creationId xmlns:a16="http://schemas.microsoft.com/office/drawing/2014/main" id="{565C3B91-7AF7-1D44-BB9E-D46942F05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F929EFD2-4D74-B74C-9EB0-3F04F1432D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233003137"/>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advTm="244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1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4.xml"/><Relationship Id="rId1" Type="http://schemas.openxmlformats.org/officeDocument/2006/relationships/tags" Target="../tags/tag13.xml"/><Relationship Id="rId5" Type="http://schemas.openxmlformats.org/officeDocument/2006/relationships/image" Target="../media/image18.jpe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1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video" Target="../media/media1.mp4"/><Relationship Id="rId7" Type="http://schemas.microsoft.com/office/2007/relationships/hdphoto" Target="../media/hdphoto2.wdp"/><Relationship Id="rId2" Type="http://schemas.microsoft.com/office/2007/relationships/media" Target="../media/media1.mp4"/><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www.wretch.cc/album/show.php?i=jao8825252&amp;b=1271&amp;f=1461527352&amp;p=22" TargetMode="External"/><Relationship Id="rId7" Type="http://schemas.openxmlformats.org/officeDocument/2006/relationships/image" Target="../media/image22.jpeg"/><Relationship Id="rId2" Type="http://schemas.openxmlformats.org/officeDocument/2006/relationships/slideLayout" Target="../slideLayouts/slideLayout14.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10.gi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0.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hyperlink" Target="http://www.wretch.cc/album/show.php?i=jao8825252&amp;b=1271&amp;f=1461527352&amp;p=22" TargetMode="External"/><Relationship Id="rId2" Type="http://schemas.openxmlformats.org/officeDocument/2006/relationships/slideLayout" Target="../slideLayouts/slideLayout14.xml"/><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1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58000"/>
          </a:xfrm>
        </p:spPr>
      </p:pic>
    </p:spTree>
    <p:custDataLst>
      <p:tags r:id="rId1"/>
    </p:custDataLst>
    <p:extLst>
      <p:ext uri="{BB962C8B-B14F-4D97-AF65-F5344CB8AC3E}">
        <p14:creationId xmlns:p14="http://schemas.microsoft.com/office/powerpoint/2010/main" val="21960500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2" y="0"/>
            <a:ext cx="12135878" cy="6858000"/>
          </a:xfrm>
          <a:prstGeom prst="rect">
            <a:avLst/>
          </a:prstGeom>
        </p:spPr>
      </p:pic>
    </p:spTree>
    <p:custDataLst>
      <p:tags r:id="rId1"/>
    </p:custDataLst>
    <p:extLst>
      <p:ext uri="{BB962C8B-B14F-4D97-AF65-F5344CB8AC3E}">
        <p14:creationId xmlns:p14="http://schemas.microsoft.com/office/powerpoint/2010/main" val="4114472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72"/>
            <a:ext cx="12192000" cy="6858000"/>
          </a:xfrm>
          <a:prstGeom prst="rect">
            <a:avLst/>
          </a:prstGeom>
        </p:spPr>
      </p:pic>
      <p:sp>
        <p:nvSpPr>
          <p:cNvPr id="5" name="Rounded Rectangle 4"/>
          <p:cNvSpPr/>
          <p:nvPr/>
        </p:nvSpPr>
        <p:spPr>
          <a:xfrm>
            <a:off x="838200" y="3569866"/>
            <a:ext cx="2416629" cy="50945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KHÔNG </a:t>
            </a:r>
            <a:r>
              <a:rPr lang="en-US" sz="2400" b="1" dirty="0" err="1">
                <a:solidFill>
                  <a:schemeClr val="tx1"/>
                </a:solidFill>
                <a:latin typeface="Times New Roman" panose="02020603050405020304" pitchFamily="18" charset="0"/>
                <a:cs typeface="Times New Roman" panose="02020603050405020304" pitchFamily="18" charset="0"/>
              </a:rPr>
              <a:t>xả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rác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4609011" y="3540953"/>
            <a:ext cx="2416629" cy="7044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KHÔNG </a:t>
            </a:r>
            <a:r>
              <a:rPr lang="en-US" sz="2400" b="1" dirty="0" err="1">
                <a:solidFill>
                  <a:schemeClr val="tx1"/>
                </a:solidFill>
                <a:latin typeface="Times New Roman" panose="02020603050405020304" pitchFamily="18" charset="0"/>
                <a:cs typeface="Times New Roman" panose="02020603050405020304" pitchFamily="18" charset="0"/>
              </a:rPr>
              <a:t>giẫm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cỏ</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8843554" y="3490571"/>
            <a:ext cx="2625635" cy="50945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KHÔNG </a:t>
            </a:r>
            <a:r>
              <a:rPr lang="en-US" sz="2400" b="1" dirty="0" err="1">
                <a:solidFill>
                  <a:schemeClr val="tx1"/>
                </a:solidFill>
                <a:latin typeface="Times New Roman" panose="02020603050405020304" pitchFamily="18" charset="0"/>
                <a:cs typeface="Times New Roman" panose="02020603050405020304" pitchFamily="18" charset="0"/>
              </a:rPr>
              <a:t>ngắt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hoa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2403566" y="6124915"/>
            <a:ext cx="2730137" cy="50945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KHÔNG </a:t>
            </a:r>
            <a:r>
              <a:rPr lang="en-US" sz="2400" b="1" dirty="0" err="1">
                <a:solidFill>
                  <a:schemeClr val="tx1"/>
                </a:solidFill>
                <a:latin typeface="Times New Roman" panose="02020603050405020304" pitchFamily="18" charset="0"/>
                <a:cs typeface="Times New Roman" panose="02020603050405020304" pitchFamily="18" charset="0"/>
              </a:rPr>
              <a:t>gây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ôn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ào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7097486" y="6124915"/>
            <a:ext cx="2416629" cy="73308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KHÔNG </a:t>
            </a:r>
            <a:r>
              <a:rPr lang="en-US" sz="2400" b="1" dirty="0" err="1">
                <a:solidFill>
                  <a:schemeClr val="tx1"/>
                </a:solidFill>
                <a:latin typeface="Times New Roman" panose="02020603050405020304" pitchFamily="18" charset="0"/>
                <a:cs typeface="Times New Roman" panose="02020603050405020304" pitchFamily="18" charset="0"/>
              </a:rPr>
              <a:t>chen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lẫn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đẩy</a:t>
            </a:r>
            <a:endParaRPr lang="en-US" sz="2400" b="1"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1755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6" y="0"/>
            <a:ext cx="12162693"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2933" y="1090525"/>
            <a:ext cx="4941025" cy="4676949"/>
          </a:xfrm>
          <a:prstGeom prst="rect">
            <a:avLst/>
          </a:prstGeom>
        </p:spPr>
      </p:pic>
      <p:sp>
        <p:nvSpPr>
          <p:cNvPr id="6" name="Cloud Callout 5"/>
          <p:cNvSpPr/>
          <p:nvPr/>
        </p:nvSpPr>
        <p:spPr>
          <a:xfrm>
            <a:off x="1779015" y="5093818"/>
            <a:ext cx="8095128" cy="1560503"/>
          </a:xfrm>
          <a:prstGeom prst="cloudCallout">
            <a:avLst>
              <a:gd name="adj1" fmla="val -58260"/>
              <a:gd name="adj2" fmla="val 6774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Ngoài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còn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định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khác</a:t>
            </a:r>
            <a:r>
              <a:rPr lang="en-US" sz="2800" b="1" dirty="0">
                <a:solidFill>
                  <a:schemeClr val="tx1"/>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1172852"/>
            <a:ext cx="5402532" cy="4434572"/>
          </a:xfrm>
          <a:prstGeom prst="rect">
            <a:avLst/>
          </a:prstGeom>
        </p:spPr>
      </p:pic>
    </p:spTree>
    <p:custDataLst>
      <p:tags r:id="rId1"/>
    </p:custDataLst>
    <p:extLst>
      <p:ext uri="{BB962C8B-B14F-4D97-AF65-F5344CB8AC3E}">
        <p14:creationId xmlns:p14="http://schemas.microsoft.com/office/powerpoint/2010/main" val="342933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02"/>
            <a:ext cx="12192000" cy="6840197"/>
          </a:xfrm>
          <a:prstGeom prst="rect">
            <a:avLst/>
          </a:prstGeom>
        </p:spPr>
      </p:pic>
    </p:spTree>
    <p:custDataLst>
      <p:tags r:id="rId1"/>
    </p:custDataLst>
    <p:extLst>
      <p:ext uri="{BB962C8B-B14F-4D97-AF65-F5344CB8AC3E}">
        <p14:creationId xmlns:p14="http://schemas.microsoft.com/office/powerpoint/2010/main" val="2607799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A8016D-26C5-1E0F-B040-B20BD918CBF2}"/>
              </a:ext>
            </a:extLst>
          </p:cNvPr>
          <p:cNvSpPr txBox="1"/>
          <p:nvPr/>
        </p:nvSpPr>
        <p:spPr>
          <a:xfrm>
            <a:off x="447675" y="89625"/>
            <a:ext cx="11744325" cy="4524315"/>
          </a:xfrm>
          <a:prstGeom prst="rect">
            <a:avLst/>
          </a:prstGeom>
          <a:noFill/>
        </p:spPr>
        <p:txBody>
          <a:bodyPr wrap="square">
            <a:spAutoFit/>
          </a:bodyPr>
          <a:lstStyle/>
          <a:p>
            <a:r>
              <a:rPr kumimoji="0" lang="en-US"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j-ea"/>
                <a:cs typeface="Times New Roman" panose="02020603050405020304" pitchFamily="18" charset="0"/>
              </a:rPr>
              <a:t>LUYỆN TẬP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Khi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khu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di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giữ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gầy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ồn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xô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đẩy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trang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phục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nhã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nhặn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+Khi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thị,rạp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khu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vui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xếp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qui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xô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đẩy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rác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bừa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+Khi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xếp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quy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giữ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trật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sắp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xếp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ngăn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nắp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trí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giữ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Khi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hóa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giữ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gìn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nghịch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Khi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giữ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gìn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mặc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phao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nhảy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quá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xa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lớn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endParaRPr lang="en-US" dirty="0"/>
          </a:p>
        </p:txBody>
      </p:sp>
    </p:spTree>
    <p:custDataLst>
      <p:tags r:id="rId1"/>
    </p:custDataLst>
    <p:extLst>
      <p:ext uri="{BB962C8B-B14F-4D97-AF65-F5344CB8AC3E}">
        <p14:creationId xmlns:p14="http://schemas.microsoft.com/office/powerpoint/2010/main" val="1632050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0AA3C-9DA3-C627-29F8-DD7B94E9FB19}"/>
            </a:ext>
          </a:extLst>
        </p:cNvPr>
        <p:cNvGrpSpPr/>
        <p:nvPr/>
      </p:nvGrpSpPr>
      <p:grpSpPr>
        <a:xfrm>
          <a:off x="0" y="0"/>
          <a:ext cx="0" cy="0"/>
          <a:chOff x="0" y="0"/>
          <a:chExt cx="0" cy="0"/>
        </a:xfrm>
      </p:grpSpPr>
      <p:pic>
        <p:nvPicPr>
          <p:cNvPr id="4" name="9189862707927393648">
            <a:hlinkClick r:id="" action="ppaction://media"/>
            <a:extLst>
              <a:ext uri="{FF2B5EF4-FFF2-40B4-BE49-F238E27FC236}">
                <a16:creationId xmlns:a16="http://schemas.microsoft.com/office/drawing/2014/main" id="{CC9CFF95-AE92-A64E-45AF-C469A7C9110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838200" y="1690688"/>
            <a:ext cx="10515600" cy="4602535"/>
          </a:xfrm>
          <a:prstGeom prst="rect">
            <a:avLst/>
          </a:prstGeom>
        </p:spPr>
      </p:pic>
      <p:grpSp>
        <p:nvGrpSpPr>
          <p:cNvPr id="5" name="Group 4">
            <a:extLst>
              <a:ext uri="{FF2B5EF4-FFF2-40B4-BE49-F238E27FC236}">
                <a16:creationId xmlns:a16="http://schemas.microsoft.com/office/drawing/2014/main" id="{4F09F3BE-944D-4CBB-757B-9A25F143D69F}"/>
              </a:ext>
            </a:extLst>
          </p:cNvPr>
          <p:cNvGrpSpPr/>
          <p:nvPr/>
        </p:nvGrpSpPr>
        <p:grpSpPr>
          <a:xfrm>
            <a:off x="4167882" y="45961"/>
            <a:ext cx="3856236" cy="1573306"/>
            <a:chOff x="479771" y="4186500"/>
            <a:chExt cx="2924034" cy="1274454"/>
          </a:xfrm>
        </p:grpSpPr>
        <p:pic>
          <p:nvPicPr>
            <p:cNvPr id="6" name="Picture 5">
              <a:extLst>
                <a:ext uri="{FF2B5EF4-FFF2-40B4-BE49-F238E27FC236}">
                  <a16:creationId xmlns:a16="http://schemas.microsoft.com/office/drawing/2014/main" id="{F4C57DFB-6EF9-8AB4-C50C-3443BDD12F84}"/>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479771" y="4186500"/>
              <a:ext cx="2924034" cy="1274454"/>
            </a:xfrm>
            <a:prstGeom prst="rect">
              <a:avLst/>
            </a:prstGeom>
          </p:spPr>
          <p:style>
            <a:lnRef idx="1">
              <a:schemeClr val="accent3"/>
            </a:lnRef>
            <a:fillRef idx="2">
              <a:schemeClr val="accent3"/>
            </a:fillRef>
            <a:effectRef idx="1">
              <a:schemeClr val="accent3"/>
            </a:effectRef>
            <a:fontRef idx="minor">
              <a:schemeClr val="dk1"/>
            </a:fontRef>
          </p:style>
        </p:pic>
        <p:sp>
          <p:nvSpPr>
            <p:cNvPr id="7" name="TextBox 6">
              <a:extLst>
                <a:ext uri="{FF2B5EF4-FFF2-40B4-BE49-F238E27FC236}">
                  <a16:creationId xmlns:a16="http://schemas.microsoft.com/office/drawing/2014/main" id="{45D9C680-3A5D-2990-2176-A860296400D1}"/>
                </a:ext>
              </a:extLst>
            </p:cNvPr>
            <p:cNvSpPr txBox="1"/>
            <p:nvPr/>
          </p:nvSpPr>
          <p:spPr>
            <a:xfrm>
              <a:off x="1176108" y="4550361"/>
              <a:ext cx="1797287"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mn-cs"/>
                </a:rPr>
                <a:t>VẬN DỤNG</a:t>
              </a:r>
            </a:p>
          </p:txBody>
        </p:sp>
      </p:grpSp>
    </p:spTree>
    <p:custDataLst>
      <p:tags r:id="rId1"/>
    </p:custDataLst>
    <p:extLst>
      <p:ext uri="{BB962C8B-B14F-4D97-AF65-F5344CB8AC3E}">
        <p14:creationId xmlns:p14="http://schemas.microsoft.com/office/powerpoint/2010/main" val="2151928871"/>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文本框 6"/>
          <p:cNvSpPr txBox="1"/>
          <p:nvPr/>
        </p:nvSpPr>
        <p:spPr>
          <a:xfrm>
            <a:off x="1531096" y="0"/>
            <a:ext cx="8867361" cy="1481175"/>
          </a:xfrm>
          <a:prstGeom prst="rect">
            <a:avLst/>
          </a:prstGeom>
          <a:noFill/>
        </p:spPr>
        <p:txBody>
          <a:bodyPr wrap="square" rtlCol="0">
            <a:spAutoFit/>
          </a:bodyPr>
          <a:lstStyle/>
          <a:p>
            <a:pPr algn="ctr">
              <a:lnSpc>
                <a:spcPct val="150000"/>
              </a:lnSpc>
            </a:pP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Thứ</a:t>
            </a:r>
            <a:r>
              <a:rPr lang="en-US" altLang="zh-CN"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ngày</a:t>
            </a:r>
            <a:r>
              <a:rPr lang="en-US" altLang="zh-CN"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tháng</a:t>
            </a:r>
            <a:r>
              <a:rPr lang="en-US" altLang="zh-CN"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năm</a:t>
            </a:r>
            <a:r>
              <a:rPr lang="en-US" altLang="zh-CN" sz="3200" b="1" i="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2025</a:t>
            </a:r>
            <a:endParaRPr lang="en-US" altLang="zh-CN"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endParaRPr>
          </a:p>
          <a:p>
            <a:pPr algn="ctr">
              <a:lnSpc>
                <a:spcPct val="150000"/>
              </a:lnSpc>
            </a:pP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Đạo</a:t>
            </a:r>
            <a:r>
              <a:rPr lang="en-US" altLang="zh-CN"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đức</a:t>
            </a:r>
            <a:endParaRPr lang="en-US" altLang="zh-CN" sz="3200" b="1" dirty="0">
              <a:solidFill>
                <a:srgbClr val="0000FF"/>
              </a:solidFill>
              <a:latin typeface="Times New Roman" panose="02020603050405020304" pitchFamily="18" charset="0"/>
              <a:ea typeface="MYoungHei HKS Xbold" panose="00000500000000000000" pitchFamily="2" charset="-120"/>
              <a:cs typeface="Times New Roman" panose="02020603050405020304" pitchFamily="18" charset="0"/>
            </a:endParaRPr>
          </a:p>
        </p:txBody>
      </p:sp>
      <p:sp>
        <p:nvSpPr>
          <p:cNvPr id="9" name="Rectangle 8">
            <a:extLst>
              <a:ext uri="{FF2B5EF4-FFF2-40B4-BE49-F238E27FC236}">
                <a16:creationId xmlns:a16="http://schemas.microsoft.com/office/drawing/2014/main" id="{80504973-69AB-FF4F-8CB8-11C8C6AE1A6A}"/>
              </a:ext>
            </a:extLst>
          </p:cNvPr>
          <p:cNvSpPr/>
          <p:nvPr/>
        </p:nvSpPr>
        <p:spPr>
          <a:xfrm>
            <a:off x="1011557" y="1516103"/>
            <a:ext cx="10130920" cy="8373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a:solidFill>
                  <a:srgbClr val="FF0000"/>
                </a:solidFill>
                <a:latin typeface="Times New Roman" panose="02020603050405020304" pitchFamily="18" charset="0"/>
                <a:cs typeface="Times New Roman" panose="02020603050405020304" pitchFamily="18" charset="0"/>
              </a:rPr>
              <a:t>BÀI 14: TÌM HIỂU QUY ĐỊNH NƠI CÔNG CỘNG (TIẾT 1)</a:t>
            </a:r>
          </a:p>
        </p:txBody>
      </p:sp>
      <p:pic>
        <p:nvPicPr>
          <p:cNvPr id="10" name="Picture 113666" descr="下一張(熱鍵:c)">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1078" y="75227"/>
            <a:ext cx="955343" cy="155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3667" descr="下一張(熱鍵:c)">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0080" y="37613"/>
            <a:ext cx="992875" cy="163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EC1D0DC0-366F-B3DE-C2D3-675FA42D44DC}"/>
              </a:ext>
            </a:extLst>
          </p:cNvPr>
          <p:cNvSpPr txBox="1"/>
          <p:nvPr/>
        </p:nvSpPr>
        <p:spPr>
          <a:xfrm flipH="1">
            <a:off x="1723477" y="3766459"/>
            <a:ext cx="8745046" cy="74251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50000"/>
              </a:lnSpc>
            </a:pPr>
            <a:r>
              <a:rPr lang="en-US" sz="3200" dirty="0">
                <a:solidFill>
                  <a:srgbClr val="000000"/>
                </a:solidFill>
                <a:latin typeface="Times New Roman" panose="02020603050405020304" pitchFamily="18" charset="0"/>
                <a:cs typeface="Times New Roman" panose="02020603050405020304" pitchFamily="18" charset="0"/>
              </a:rPr>
              <a:t>Qua video </a:t>
            </a:r>
            <a:r>
              <a:rPr lang="en-US" sz="3200" dirty="0" err="1">
                <a:solidFill>
                  <a:srgbClr val="000000"/>
                </a:solidFill>
                <a:latin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thấy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nam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đang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làm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gì</a:t>
            </a:r>
            <a:r>
              <a:rPr lang="en-US" sz="3200" dirty="0">
                <a:solidFill>
                  <a:srgbClr val="000000"/>
                </a:solidFill>
                <a:latin typeface="Times New Roman" panose="02020603050405020304" pitchFamily="18" charset="0"/>
                <a:cs typeface="Times New Roman" panose="02020603050405020304" pitchFamily="18" charset="0"/>
              </a:rPr>
              <a:t> ?</a:t>
            </a:r>
            <a:endParaRPr lang="vi-VN" sz="3200" dirty="0">
              <a:solidFill>
                <a:srgbClr val="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428A1BE0-E469-4869-8417-DE9B9EC6F2B4}"/>
              </a:ext>
            </a:extLst>
          </p:cNvPr>
          <p:cNvGrpSpPr/>
          <p:nvPr/>
        </p:nvGrpSpPr>
        <p:grpSpPr>
          <a:xfrm>
            <a:off x="1168120" y="2353467"/>
            <a:ext cx="3336645" cy="1150978"/>
            <a:chOff x="479771" y="4186500"/>
            <a:chExt cx="2924034" cy="1274454"/>
          </a:xfrm>
        </p:grpSpPr>
        <p:pic>
          <p:nvPicPr>
            <p:cNvPr id="12" name="Picture 11">
              <a:extLst>
                <a:ext uri="{FF2B5EF4-FFF2-40B4-BE49-F238E27FC236}">
                  <a16:creationId xmlns:a16="http://schemas.microsoft.com/office/drawing/2014/main" id="{8A137115-0E6C-4EB8-9AFF-E91DFB9C91F7}"/>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79771" y="4186500"/>
              <a:ext cx="2924034" cy="1274454"/>
            </a:xfrm>
            <a:prstGeom prst="rect">
              <a:avLst/>
            </a:prstGeom>
          </p:spPr>
          <p:style>
            <a:lnRef idx="1">
              <a:schemeClr val="accent3"/>
            </a:lnRef>
            <a:fillRef idx="2">
              <a:schemeClr val="accent3"/>
            </a:fillRef>
            <a:effectRef idx="1">
              <a:schemeClr val="accent3"/>
            </a:effectRef>
            <a:fontRef idx="minor">
              <a:schemeClr val="dk1"/>
            </a:fontRef>
          </p:style>
        </p:pic>
        <p:sp>
          <p:nvSpPr>
            <p:cNvPr id="18" name="TextBox 17">
              <a:extLst>
                <a:ext uri="{FF2B5EF4-FFF2-40B4-BE49-F238E27FC236}">
                  <a16:creationId xmlns:a16="http://schemas.microsoft.com/office/drawing/2014/main" id="{99733AAB-E5E3-46A1-9F4E-0452DF37F2DF}"/>
                </a:ext>
              </a:extLst>
            </p:cNvPr>
            <p:cNvSpPr txBox="1"/>
            <p:nvPr/>
          </p:nvSpPr>
          <p:spPr>
            <a:xfrm>
              <a:off x="1176108" y="4550361"/>
              <a:ext cx="1797287"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vi-VN" sz="2800" b="1" dirty="0">
                  <a:solidFill>
                    <a:schemeClr val="accent2"/>
                  </a:solidFill>
                  <a:latin typeface="+mj-lt"/>
                </a:rPr>
                <a:t>VẬN DỤNG</a:t>
              </a:r>
            </a:p>
          </p:txBody>
        </p:sp>
      </p:grpSp>
      <p:sp>
        <p:nvSpPr>
          <p:cNvPr id="19" name="TextBox 18">
            <a:extLst>
              <a:ext uri="{FF2B5EF4-FFF2-40B4-BE49-F238E27FC236}">
                <a16:creationId xmlns:a16="http://schemas.microsoft.com/office/drawing/2014/main" id="{EC1D0DC0-366F-B3DE-C2D3-675FA42D44DC}"/>
              </a:ext>
            </a:extLst>
          </p:cNvPr>
          <p:cNvSpPr txBox="1"/>
          <p:nvPr/>
        </p:nvSpPr>
        <p:spPr>
          <a:xfrm flipH="1">
            <a:off x="1723477" y="3795968"/>
            <a:ext cx="8745046" cy="74251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50000"/>
              </a:lnSpc>
            </a:pPr>
            <a:r>
              <a:rPr lang="en-US" sz="3200" dirty="0">
                <a:solidFill>
                  <a:srgbClr val="000000"/>
                </a:solidFill>
                <a:latin typeface="Times New Roman" panose="02020603050405020304" pitchFamily="18" charset="0"/>
                <a:cs typeface="Times New Roman" panose="02020603050405020304" pitchFamily="18" charset="0"/>
              </a:rPr>
              <a:t>Hai </a:t>
            </a:r>
            <a:r>
              <a:rPr lang="en-US" sz="3200" dirty="0" err="1">
                <a:solidFill>
                  <a:srgbClr val="000000"/>
                </a:solidFill>
                <a:latin typeface="Times New Roman" panose="02020603050405020304" pitchFamily="18" charset="0"/>
                <a:cs typeface="Times New Roman" panose="02020603050405020304" pitchFamily="18" charset="0"/>
              </a:rPr>
              <a:t>bạn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còn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khuyên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cs typeface="Times New Roman" panose="02020603050405020304" pitchFamily="18" charset="0"/>
              </a:rPr>
              <a:t> ?</a:t>
            </a:r>
            <a:endParaRPr lang="vi-VN" sz="3200" dirty="0">
              <a:solidFill>
                <a:srgbClr val="00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C1D0DC0-366F-B3DE-C2D3-675FA42D44DC}"/>
              </a:ext>
            </a:extLst>
          </p:cNvPr>
          <p:cNvSpPr txBox="1"/>
          <p:nvPr/>
        </p:nvSpPr>
        <p:spPr>
          <a:xfrm flipH="1">
            <a:off x="1704494" y="3825084"/>
            <a:ext cx="8745046" cy="74251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50000"/>
              </a:lnSpc>
            </a:pP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video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định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C1D0DC0-366F-B3DE-C2D3-675FA42D44DC}"/>
              </a:ext>
            </a:extLst>
          </p:cNvPr>
          <p:cNvSpPr txBox="1"/>
          <p:nvPr/>
        </p:nvSpPr>
        <p:spPr>
          <a:xfrm flipH="1">
            <a:off x="1723477" y="3782765"/>
            <a:ext cx="8745046" cy="156966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50000"/>
              </a:lnSpc>
            </a:pPr>
            <a:r>
              <a:rPr lang="en-US" sz="3200" dirty="0" err="1">
                <a:solidFill>
                  <a:srgbClr val="000000"/>
                </a:solidFill>
                <a:latin typeface="Times New Roman" panose="02020603050405020304" pitchFamily="18" charset="0"/>
                <a:cs typeface="Times New Roman" panose="02020603050405020304" pitchFamily="18" charset="0"/>
              </a:rPr>
              <a:t>Chúng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cần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tuân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thủ</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định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trở</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cs typeface="Times New Roman" panose="02020603050405020304" pitchFamily="18" charset="0"/>
              </a:rPr>
              <a:t> người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minh, </a:t>
            </a:r>
            <a:r>
              <a:rPr lang="en-US" sz="3200" dirty="0" err="1">
                <a:solidFill>
                  <a:srgbClr val="000000"/>
                </a:solidFill>
                <a:latin typeface="Times New Roman" panose="02020603050405020304" pitchFamily="18" charset="0"/>
                <a:cs typeface="Times New Roman" panose="02020603050405020304" pitchFamily="18" charset="0"/>
              </a:rPr>
              <a:t>lịch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sự</a:t>
            </a:r>
            <a:r>
              <a:rPr lang="en-US" sz="3200" dirty="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3620" y="2245875"/>
            <a:ext cx="6970059" cy="4526190"/>
          </a:xfrm>
          <a:prstGeom prst="rect">
            <a:avLst/>
          </a:prstGeom>
        </p:spPr>
      </p:pic>
    </p:spTree>
    <p:custDataLst>
      <p:tags r:id="rId1"/>
    </p:custDataLst>
    <p:extLst>
      <p:ext uri="{BB962C8B-B14F-4D97-AF65-F5344CB8AC3E}">
        <p14:creationId xmlns:p14="http://schemas.microsoft.com/office/powerpoint/2010/main" val="104244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19"/>
                                        </p:tgtEl>
                                        <p:attrNameLst>
                                          <p:attrName>ppt_x</p:attrName>
                                        </p:attrNameLst>
                                      </p:cBhvr>
                                      <p:tavLst>
                                        <p:tav tm="0">
                                          <p:val>
                                            <p:strVal val="ppt_x"/>
                                          </p:val>
                                        </p:tav>
                                        <p:tav tm="100000">
                                          <p:val>
                                            <p:strVal val="ppt_x"/>
                                          </p:val>
                                        </p:tav>
                                      </p:tavLst>
                                    </p:anim>
                                    <p:anim calcmode="lin" valueType="num">
                                      <p:cBhvr additive="base">
                                        <p:cTn id="18" dur="500"/>
                                        <p:tgtEl>
                                          <p:spTgt spid="19"/>
                                        </p:tgtEl>
                                        <p:attrNameLst>
                                          <p:attrName>ppt_y</p:attrName>
                                        </p:attrNameLst>
                                      </p:cBhvr>
                                      <p:tavLst>
                                        <p:tav tm="0">
                                          <p:val>
                                            <p:strVal val="ppt_y"/>
                                          </p:val>
                                        </p:tav>
                                        <p:tav tm="100000">
                                          <p:val>
                                            <p:strVal val="1+ppt_h/2"/>
                                          </p:val>
                                        </p:tav>
                                      </p:tavLst>
                                    </p:anim>
                                    <p:set>
                                      <p:cBhvr>
                                        <p:cTn id="19" dur="1" fill="hold">
                                          <p:stCondLst>
                                            <p:cond delay="4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500"/>
                                        <p:tgtEl>
                                          <p:spTgt spid="20"/>
                                        </p:tgtEl>
                                        <p:attrNameLst>
                                          <p:attrName>ppt_x</p:attrName>
                                        </p:attrNameLst>
                                      </p:cBhvr>
                                      <p:tavLst>
                                        <p:tav tm="0">
                                          <p:val>
                                            <p:strVal val="ppt_x"/>
                                          </p:val>
                                        </p:tav>
                                        <p:tav tm="100000">
                                          <p:val>
                                            <p:strVal val="ppt_x"/>
                                          </p:val>
                                        </p:tav>
                                      </p:tavLst>
                                    </p:anim>
                                    <p:anim calcmode="lin" valueType="num">
                                      <p:cBhvr additive="base">
                                        <p:cTn id="29" dur="500"/>
                                        <p:tgtEl>
                                          <p:spTgt spid="20"/>
                                        </p:tgtEl>
                                        <p:attrNameLst>
                                          <p:attrName>ppt_y</p:attrName>
                                        </p:attrNameLst>
                                      </p:cBhvr>
                                      <p:tavLst>
                                        <p:tav tm="0">
                                          <p:val>
                                            <p:strVal val="ppt_y"/>
                                          </p:val>
                                        </p:tav>
                                        <p:tav tm="100000">
                                          <p:val>
                                            <p:strVal val="1+ppt_h/2"/>
                                          </p:val>
                                        </p:tav>
                                      </p:tavLst>
                                    </p:anim>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21"/>
                                        </p:tgtEl>
                                        <p:attrNameLst>
                                          <p:attrName>ppt_x</p:attrName>
                                        </p:attrNameLst>
                                      </p:cBhvr>
                                      <p:tavLst>
                                        <p:tav tm="0">
                                          <p:val>
                                            <p:strVal val="ppt_x"/>
                                          </p:val>
                                        </p:tav>
                                        <p:tav tm="100000">
                                          <p:val>
                                            <p:strVal val="ppt_x"/>
                                          </p:val>
                                        </p:tav>
                                      </p:tavLst>
                                    </p:anim>
                                    <p:anim calcmode="lin" valueType="num">
                                      <p:cBhvr additive="base">
                                        <p:cTn id="40" dur="500"/>
                                        <p:tgtEl>
                                          <p:spTgt spid="21"/>
                                        </p:tgtEl>
                                        <p:attrNameLst>
                                          <p:attrName>ppt_y</p:attrName>
                                        </p:attrNameLst>
                                      </p:cBhvr>
                                      <p:tavLst>
                                        <p:tav tm="0">
                                          <p:val>
                                            <p:strVal val="ppt_y"/>
                                          </p:val>
                                        </p:tav>
                                        <p:tav tm="100000">
                                          <p:val>
                                            <p:strVal val="1+ppt_h/2"/>
                                          </p:val>
                                        </p:tav>
                                      </p:tavLst>
                                    </p:anim>
                                    <p:set>
                                      <p:cBhvr>
                                        <p:cTn id="41" dur="1" fill="hold">
                                          <p:stCondLst>
                                            <p:cond delay="499"/>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19" grpId="1" animBg="1"/>
      <p:bldP spid="20" grpId="0" animBg="1"/>
      <p:bldP spid="20" grpId="1" animBg="1"/>
      <p:bldP spid="21"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343" y="0"/>
            <a:ext cx="12191999" cy="6858000"/>
          </a:xfrm>
        </p:spPr>
      </p:pic>
      <p:sp>
        <p:nvSpPr>
          <p:cNvPr id="5" name="TextBox 4"/>
          <p:cNvSpPr txBox="1"/>
          <p:nvPr/>
        </p:nvSpPr>
        <p:spPr>
          <a:xfrm>
            <a:off x="4773706" y="1027906"/>
            <a:ext cx="5391117"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tay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sp>
        <p:nvSpPr>
          <p:cNvPr id="7" name="Cloud 6"/>
          <p:cNvSpPr/>
          <p:nvPr/>
        </p:nvSpPr>
        <p:spPr>
          <a:xfrm>
            <a:off x="4773706" y="2931459"/>
            <a:ext cx="5639311" cy="2173371"/>
          </a:xfrm>
          <a:prstGeom prst="cloud">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Đáp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dậy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gọi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lớn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giúp</a:t>
            </a:r>
            <a:r>
              <a:rPr lang="en-US" sz="3200"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97524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3436301" y="1969649"/>
            <a:ext cx="5814412" cy="1077218"/>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gặp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huống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hiểm</a:t>
            </a:r>
            <a:endParaRPr lang="en-US" sz="3200" b="1" dirty="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5095052" y="3560867"/>
            <a:ext cx="2258760" cy="584775"/>
          </a:xfrm>
          <a:prstGeom prst="rect">
            <a:avLst/>
          </a:prstGeom>
          <a:noFill/>
        </p:spPr>
        <p:txBody>
          <a:bodyPr wrap="non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Đáp</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án</a:t>
            </a:r>
            <a:r>
              <a:rPr lang="en-US" sz="3200" b="1" i="1" dirty="0">
                <a:solidFill>
                  <a:srgbClr val="FF0000"/>
                </a:solidFill>
                <a:latin typeface="Times New Roman" panose="02020603050405020304" pitchFamily="18" charset="0"/>
                <a:cs typeface="Times New Roman" panose="02020603050405020304" pitchFamily="18" charset="0"/>
              </a:rPr>
              <a:t>: 113</a:t>
            </a:r>
          </a:p>
        </p:txBody>
      </p:sp>
    </p:spTree>
    <p:custDataLst>
      <p:tags r:id="rId1"/>
    </p:custDataLst>
    <p:extLst>
      <p:ext uri="{BB962C8B-B14F-4D97-AF65-F5344CB8AC3E}">
        <p14:creationId xmlns:p14="http://schemas.microsoft.com/office/powerpoint/2010/main" val="182854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0" cy="6858000"/>
          </a:xfrm>
        </p:spPr>
      </p:pic>
      <p:sp>
        <p:nvSpPr>
          <p:cNvPr id="5" name="TextBox 4"/>
          <p:cNvSpPr txBox="1"/>
          <p:nvPr/>
        </p:nvSpPr>
        <p:spPr>
          <a:xfrm>
            <a:off x="3159429" y="2021235"/>
            <a:ext cx="5205271" cy="1077218"/>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Nếu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nơi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p>
          <a:p>
            <a:pPr algn="ctr"/>
            <a:r>
              <a:rPr lang="en-US" sz="3200" b="1" dirty="0" err="1">
                <a:latin typeface="Times New Roman" panose="02020603050405020304" pitchFamily="18" charset="0"/>
                <a:cs typeface="Times New Roman" panose="02020603050405020304" pitchFamily="18" charset="0"/>
              </a:rPr>
              <a:t>cộng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2541495" y="3429000"/>
            <a:ext cx="6441140" cy="1077218"/>
          </a:xfrm>
          <a:prstGeom prst="rect">
            <a:avLst/>
          </a:prstGeom>
          <a:noFill/>
        </p:spPr>
        <p:txBody>
          <a:bodyPr wrap="square" rtlCol="0">
            <a:spAutoFit/>
          </a:bodyPr>
          <a:lstStyle/>
          <a:p>
            <a:pPr algn="ctr"/>
            <a:r>
              <a:rPr lang="en-US" sz="3200" b="1" i="1" dirty="0" err="1">
                <a:solidFill>
                  <a:srgbClr val="FF0000"/>
                </a:solidFill>
                <a:latin typeface="Times New Roman" panose="02020603050405020304" pitchFamily="18" charset="0"/>
                <a:cs typeface="Times New Roman" panose="02020603050405020304" pitchFamily="18" charset="0"/>
              </a:rPr>
              <a:t>Đáp</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án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Tìm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bảo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vệ</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hoặc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công</a:t>
            </a:r>
            <a:r>
              <a:rPr lang="en-US" sz="3200" b="1" i="1" dirty="0">
                <a:solidFill>
                  <a:srgbClr val="FF0000"/>
                </a:solidFill>
                <a:latin typeface="Times New Roman" panose="02020603050405020304" pitchFamily="18" charset="0"/>
                <a:cs typeface="Times New Roman" panose="02020603050405020304" pitchFamily="18" charset="0"/>
              </a:rPr>
              <a:t> an </a:t>
            </a:r>
            <a:r>
              <a:rPr lang="en-US" sz="3200" b="1" i="1" dirty="0" err="1">
                <a:solidFill>
                  <a:srgbClr val="FF0000"/>
                </a:solidFill>
                <a:latin typeface="Times New Roman" panose="02020603050405020304" pitchFamily="18" charset="0"/>
                <a:cs typeface="Times New Roman" panose="02020603050405020304" pitchFamily="18" charset="0"/>
              </a:rPr>
              <a:t>giúp</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liên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lạc</a:t>
            </a:r>
            <a:r>
              <a:rPr lang="en-US" sz="3200" b="1" i="1" dirty="0">
                <a:solidFill>
                  <a:srgbClr val="FF0000"/>
                </a:solidFill>
                <a:latin typeface="Times New Roman" panose="02020603050405020304" pitchFamily="18" charset="0"/>
                <a:cs typeface="Times New Roman" panose="02020603050405020304" pitchFamily="18" charset="0"/>
              </a:rPr>
              <a:t> người </a:t>
            </a:r>
            <a:r>
              <a:rPr lang="en-US" sz="3200" b="1" i="1" dirty="0" err="1">
                <a:solidFill>
                  <a:srgbClr val="FF0000"/>
                </a:solidFill>
                <a:latin typeface="Times New Roman" panose="02020603050405020304" pitchFamily="18" charset="0"/>
                <a:cs typeface="Times New Roman" panose="02020603050405020304" pitchFamily="18" charset="0"/>
              </a:rPr>
              <a:t>thân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37916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 y="0"/>
            <a:ext cx="12189619" cy="6949440"/>
          </a:xfrm>
          <a:prstGeom prst="rect">
            <a:avLst/>
          </a:prstGeom>
        </p:spPr>
      </p:pic>
      <p:sp>
        <p:nvSpPr>
          <p:cNvPr id="5" name="Oval Callout 4"/>
          <p:cNvSpPr/>
          <p:nvPr/>
        </p:nvSpPr>
        <p:spPr>
          <a:xfrm>
            <a:off x="1319348" y="6113418"/>
            <a:ext cx="431075" cy="612648"/>
          </a:xfrm>
          <a:prstGeom prst="wedgeEllipseCallout">
            <a:avLst>
              <a:gd name="adj1" fmla="val -87500"/>
              <a:gd name="adj2" fmla="val 3051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1750423" y="6142155"/>
            <a:ext cx="6074228" cy="6126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Theo </a:t>
            </a:r>
            <a:r>
              <a:rPr lang="en-US" sz="2800" b="1" dirty="0" err="1">
                <a:solidFill>
                  <a:schemeClr val="tx1"/>
                </a:solidFill>
                <a:latin typeface="Times New Roman" panose="02020603050405020304" pitchFamily="18" charset="0"/>
                <a:cs typeface="Times New Roman" panose="02020603050405020304" pitchFamily="18" charset="0"/>
              </a:rPr>
              <a:t>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vì</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cô</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hoa</a:t>
            </a:r>
            <a:r>
              <a:rPr lang="en-US" sz="2800" b="1" dirty="0">
                <a:solidFill>
                  <a:schemeClr val="tx1"/>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956911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77" y="147917"/>
            <a:ext cx="5201631" cy="4741523"/>
          </a:xfrm>
          <a:prstGeom prst="rect">
            <a:avLst/>
          </a:prstGeom>
        </p:spPr>
      </p:pic>
      <p:sp>
        <p:nvSpPr>
          <p:cNvPr id="8" name="Rectangle 7"/>
          <p:cNvSpPr/>
          <p:nvPr/>
        </p:nvSpPr>
        <p:spPr>
          <a:xfrm>
            <a:off x="4959584" y="365125"/>
            <a:ext cx="6591440" cy="452431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Câu chuyện “Em bé và bông hồng”</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(tác giả: Trần Hoài Dương)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Giữa vườn lá um tùm xanh mướt còn ướt đẫm sương đêm, một bông hoa rập rờn trước gió. Màu hoa đỏ thắm. Cánh hoa mịn màng, khum khum úp sát vào nhau như còn ngập ng</a:t>
            </a:r>
            <a:r>
              <a:rPr lang="en-US" sz="2400" dirty="0">
                <a:latin typeface="Times New Roman" panose="02020603050405020304" pitchFamily="18" charset="0"/>
                <a:cs typeface="Times New Roman" panose="02020603050405020304" pitchFamily="18" charset="0"/>
              </a:rPr>
              <a:t>ừ</a:t>
            </a:r>
            <a:r>
              <a:rPr lang="vi-VN" sz="2400" dirty="0">
                <a:latin typeface="Times New Roman" panose="02020603050405020304" pitchFamily="18" charset="0"/>
                <a:cs typeface="Times New Roman" panose="02020603050405020304" pitchFamily="18" charset="0"/>
              </a:rPr>
              <a:t>ng chưa muốn nở hết. Đóa hoa tỏa hương thơm ngát: “Ôi! Bông hồng đẹp quá!”. Bé khẽ reo lên và với tay định hái.</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trông thấy liền bảo:  - Đố con đọc được những chữ gì trên tấm bảng kia?      </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Bé vừa đánh vần vừa đọc. Bỗng em ôm chầm lấy mẹ thỏ thẻ: “Mẹ ơi, con không hái hoa nữa”.</a:t>
            </a:r>
            <a:endParaRPr lang="en-US" sz="2400"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1922470" y="5211245"/>
            <a:ext cx="6074228" cy="6126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Theo </a:t>
            </a:r>
            <a:r>
              <a:rPr lang="en-US" sz="2800" b="1" dirty="0" err="1">
                <a:solidFill>
                  <a:schemeClr val="tx1"/>
                </a:solidFill>
                <a:latin typeface="Times New Roman" panose="02020603050405020304" pitchFamily="18" charset="0"/>
                <a:cs typeface="Times New Roman" panose="02020603050405020304" pitchFamily="18" charset="0"/>
              </a:rPr>
              <a:t>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vì</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cô</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hoa</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1640542" y="5242320"/>
            <a:ext cx="9184340" cy="9541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sz="2400" dirty="0">
                <a:latin typeface="+mj-lt"/>
              </a:rPr>
              <a:t> </a:t>
            </a:r>
            <a:r>
              <a:rPr lang="en-US" sz="2400" dirty="0">
                <a:latin typeface="+mj-lt"/>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bé không hái hoa vì em đã đã đọc được dòng chữ ghi trên bảng “Cấm hái hoa” và em bé đã tuân thủ làm theo</a:t>
            </a:r>
            <a:r>
              <a:rPr lang="en-US" sz="28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32664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ppt_x"/>
                                          </p:val>
                                        </p:tav>
                                      </p:tavLst>
                                    </p:anim>
                                    <p:anim calcmode="lin" valueType="num">
                                      <p:cBhvr additive="base">
                                        <p:cTn id="12" dur="500"/>
                                        <p:tgtEl>
                                          <p:spTgt spid="11"/>
                                        </p:tgtEl>
                                        <p:attrNameLst>
                                          <p:attrName>ppt_y</p:attrName>
                                        </p:attrNameLst>
                                      </p:cBhvr>
                                      <p:tavLst>
                                        <p:tav tm="0">
                                          <p:val>
                                            <p:strVal val="ppt_y"/>
                                          </p:val>
                                        </p:tav>
                                        <p:tav tm="100000">
                                          <p:val>
                                            <p:strVal val="1+ppt_h/2"/>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662319" y="121028"/>
            <a:ext cx="8867361" cy="1481175"/>
          </a:xfrm>
          <a:prstGeom prst="rect">
            <a:avLst/>
          </a:prstGeom>
          <a:noFill/>
        </p:spPr>
        <p:txBody>
          <a:bodyPr wrap="square" rtlCol="0">
            <a:spAutoFit/>
          </a:bodyPr>
          <a:lstStyle/>
          <a:p>
            <a:pPr algn="ctr">
              <a:lnSpc>
                <a:spcPct val="150000"/>
              </a:lnSpc>
            </a:pP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Thứ</a:t>
            </a:r>
            <a:r>
              <a:rPr lang="en-US" altLang="zh-CN"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ngày</a:t>
            </a:r>
            <a:r>
              <a:rPr lang="en-US" altLang="zh-CN"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tháng</a:t>
            </a:r>
            <a:r>
              <a:rPr lang="en-US" altLang="zh-CN"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năm</a:t>
            </a:r>
            <a:r>
              <a:rPr lang="en-US" altLang="zh-CN"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2025</a:t>
            </a:r>
          </a:p>
          <a:p>
            <a:pPr algn="ctr">
              <a:lnSpc>
                <a:spcPct val="150000"/>
              </a:lnSpc>
            </a:pP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Đạo</a:t>
            </a:r>
            <a:r>
              <a:rPr lang="en-US" altLang="zh-CN"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đức</a:t>
            </a:r>
            <a:endParaRPr lang="en-US" altLang="zh-CN" sz="3200" b="1" dirty="0">
              <a:solidFill>
                <a:srgbClr val="0000FF"/>
              </a:solidFill>
              <a:latin typeface="Times New Roman" panose="02020603050405020304" pitchFamily="18" charset="0"/>
              <a:ea typeface="MYoungHei HKS Xbold" panose="00000500000000000000" pitchFamily="2" charset="-120"/>
              <a:cs typeface="Times New Roman" panose="02020603050405020304" pitchFamily="18" charset="0"/>
            </a:endParaRPr>
          </a:p>
        </p:txBody>
      </p:sp>
      <p:sp>
        <p:nvSpPr>
          <p:cNvPr id="9" name="Rectangle 8">
            <a:extLst>
              <a:ext uri="{FF2B5EF4-FFF2-40B4-BE49-F238E27FC236}">
                <a16:creationId xmlns:a16="http://schemas.microsoft.com/office/drawing/2014/main" id="{80504973-69AB-FF4F-8CB8-11C8C6AE1A6A}"/>
              </a:ext>
            </a:extLst>
          </p:cNvPr>
          <p:cNvSpPr/>
          <p:nvPr/>
        </p:nvSpPr>
        <p:spPr>
          <a:xfrm>
            <a:off x="1030539" y="1744057"/>
            <a:ext cx="10130920" cy="12068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i="1" dirty="0">
                <a:solidFill>
                  <a:srgbClr val="FF0000"/>
                </a:solidFill>
                <a:latin typeface="Times New Roman" panose="02020603050405020304" pitchFamily="18" charset="0"/>
                <a:cs typeface="Times New Roman" panose="02020603050405020304" pitchFamily="18" charset="0"/>
              </a:rPr>
              <a:t>BÀI 14: TÌM HIỂU QUY ĐỊNH NƠI CÔNG CỘNG </a:t>
            </a:r>
          </a:p>
        </p:txBody>
      </p:sp>
      <p:pic>
        <p:nvPicPr>
          <p:cNvPr id="10" name="Picture 113666" descr="下一張(熱鍵:c)">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1078" y="75227"/>
            <a:ext cx="955343" cy="155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3667" descr="下一張(熱鍵:c)">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0080" y="37613"/>
            <a:ext cx="992875" cy="163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E30A6F26-CFF9-BF65-16E5-FE45CD44742B}"/>
              </a:ext>
            </a:extLst>
          </p:cNvPr>
          <p:cNvGrpSpPr/>
          <p:nvPr/>
        </p:nvGrpSpPr>
        <p:grpSpPr>
          <a:xfrm>
            <a:off x="743372" y="3015327"/>
            <a:ext cx="3473800" cy="1489289"/>
            <a:chOff x="569798" y="1124402"/>
            <a:chExt cx="3274476" cy="1489289"/>
          </a:xfrm>
        </p:grpSpPr>
        <p:pic>
          <p:nvPicPr>
            <p:cNvPr id="15" name="Picture 14">
              <a:extLst>
                <a:ext uri="{FF2B5EF4-FFF2-40B4-BE49-F238E27FC236}">
                  <a16:creationId xmlns:a16="http://schemas.microsoft.com/office/drawing/2014/main" id="{EC4549E0-25A8-6DFF-A119-E7E260A19762}"/>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69798" y="1124402"/>
              <a:ext cx="3274476" cy="1489289"/>
            </a:xfrm>
            <a:prstGeom prst="rect">
              <a:avLst/>
            </a:prstGeom>
          </p:spPr>
        </p:pic>
        <p:sp>
          <p:nvSpPr>
            <p:cNvPr id="16" name="TextBox 15">
              <a:extLst>
                <a:ext uri="{FF2B5EF4-FFF2-40B4-BE49-F238E27FC236}">
                  <a16:creationId xmlns:a16="http://schemas.microsoft.com/office/drawing/2014/main" id="{B2278BCE-B00E-8CDF-E786-630D8043C754}"/>
                </a:ext>
              </a:extLst>
            </p:cNvPr>
            <p:cNvSpPr txBox="1"/>
            <p:nvPr/>
          </p:nvSpPr>
          <p:spPr>
            <a:xfrm>
              <a:off x="1560157"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17" name="TextBox 16">
            <a:extLst>
              <a:ext uri="{FF2B5EF4-FFF2-40B4-BE49-F238E27FC236}">
                <a16:creationId xmlns:a16="http://schemas.microsoft.com/office/drawing/2014/main" id="{EC1D0DC0-366F-B3DE-C2D3-675FA42D44DC}"/>
              </a:ext>
            </a:extLst>
          </p:cNvPr>
          <p:cNvSpPr txBox="1"/>
          <p:nvPr/>
        </p:nvSpPr>
        <p:spPr>
          <a:xfrm flipH="1">
            <a:off x="2187413" y="4320873"/>
            <a:ext cx="8745046" cy="83099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50000"/>
              </a:lnSpc>
            </a:pP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1:Tìm </a:t>
            </a:r>
            <a:r>
              <a:rPr lang="en-US" sz="3200" dirty="0" err="1">
                <a:solidFill>
                  <a:srgbClr val="000000"/>
                </a:solidFill>
                <a:latin typeface="Times New Roman" panose="02020603050405020304" pitchFamily="18" charset="0"/>
                <a:cs typeface="Times New Roman" panose="02020603050405020304" pitchFamily="18" charset="0"/>
              </a:rPr>
              <a:t>hiểu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địa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điểm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cộng</a:t>
            </a:r>
            <a:r>
              <a:rPr lang="en-US" sz="3200" dirty="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678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 y="0"/>
            <a:ext cx="12192000" cy="6858000"/>
          </a:xfrm>
          <a:prstGeom prst="rect">
            <a:avLst/>
          </a:prstGeom>
        </p:spPr>
      </p:pic>
      <p:sp>
        <p:nvSpPr>
          <p:cNvPr id="4" name="Rounded Rectangle 3"/>
          <p:cNvSpPr/>
          <p:nvPr/>
        </p:nvSpPr>
        <p:spPr>
          <a:xfrm>
            <a:off x="666206" y="5316583"/>
            <a:ext cx="2050869" cy="483325"/>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3666309" y="4698275"/>
            <a:ext cx="2050869" cy="483325"/>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B0F0"/>
                </a:solidFill>
                <a:latin typeface="Times New Roman" panose="02020603050405020304" pitchFamily="18" charset="0"/>
                <a:cs typeface="Times New Roman" panose="02020603050405020304" pitchFamily="18" charset="0"/>
              </a:rPr>
              <a:t>Bệnh</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viện</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9509760" y="4669971"/>
            <a:ext cx="2050869" cy="483325"/>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B050"/>
                </a:solidFill>
                <a:latin typeface="Times New Roman" panose="02020603050405020304" pitchFamily="18" charset="0"/>
                <a:cs typeface="Times New Roman" panose="02020603050405020304" pitchFamily="18" charset="0"/>
              </a:rPr>
              <a:t>Công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viên</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509657" y="5153296"/>
            <a:ext cx="2050869" cy="483325"/>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4"/>
                </a:solidFill>
                <a:latin typeface="Times New Roman" panose="02020603050405020304" pitchFamily="18" charset="0"/>
                <a:cs typeface="Times New Roman" panose="02020603050405020304" pitchFamily="18" charset="0"/>
              </a:rPr>
              <a:t>Bến</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xe</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buýt</a:t>
            </a:r>
            <a:endParaRPr lang="en-US" sz="2800" dirty="0">
              <a:solidFill>
                <a:schemeClr val="accent4"/>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1214846" y="6050416"/>
            <a:ext cx="9470571" cy="4418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70C0"/>
                </a:solidFill>
                <a:latin typeface="Times New Roman" panose="02020603050405020304" pitchFamily="18" charset="0"/>
                <a:cs typeface="Times New Roman" panose="02020603050405020304" pitchFamily="18" charset="0"/>
              </a:rPr>
              <a:t>Kể</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những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địa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điểm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công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cộng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khác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em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biết</a:t>
            </a:r>
            <a:r>
              <a:rPr lang="en-US" sz="3200" dirty="0">
                <a:solidFill>
                  <a:srgbClr val="0070C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90521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ppt_w</p:attrName>
                                        </p:attrNameLst>
                                      </p:cBhvr>
                                      <p:tavLst>
                                        <p:tav tm="0" fmla="#ppt_w*sin(2.5*pi*$)">
                                          <p:val>
                                            <p:fltVal val="0"/>
                                          </p:val>
                                        </p:tav>
                                        <p:tav tm="100000">
                                          <p:val>
                                            <p:fltVal val="1"/>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anim calcmode="lin" valueType="num">
                                      <p:cBhvr>
                                        <p:cTn id="29" dur="2000" fill="hold"/>
                                        <p:tgtEl>
                                          <p:spTgt spid="6"/>
                                        </p:tgtEl>
                                        <p:attrNameLst>
                                          <p:attrName>ppt_w</p:attrName>
                                        </p:attrNameLst>
                                      </p:cBhvr>
                                      <p:tavLst>
                                        <p:tav tm="0" fmla="#ppt_w*sin(2.5*pi*$)">
                                          <p:val>
                                            <p:fltVal val="0"/>
                                          </p:val>
                                        </p:tav>
                                        <p:tav tm="100000">
                                          <p:val>
                                            <p:fltVal val="1"/>
                                          </p:val>
                                        </p:tav>
                                      </p:tavLst>
                                    </p:anim>
                                    <p:anim calcmode="lin" valueType="num">
                                      <p:cBhvr>
                                        <p:cTn id="30"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6" y="0"/>
            <a:ext cx="12162693" cy="6858000"/>
          </a:xfrm>
          <a:prstGeom prst="rect">
            <a:avLst/>
          </a:prstGeom>
        </p:spPr>
      </p:pic>
    </p:spTree>
    <p:custDataLst>
      <p:tags r:id="rId1"/>
    </p:custDataLst>
    <p:extLst>
      <p:ext uri="{BB962C8B-B14F-4D97-AF65-F5344CB8AC3E}">
        <p14:creationId xmlns:p14="http://schemas.microsoft.com/office/powerpoint/2010/main" val="42710872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03C5089-CF3D-4850-BE26-99F9425DE89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 Giáo viên Đặng Sỹ Tru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14 Tim hieu quy dinh noi cong cong"/>
</p:tagLst>
</file>

<file path=ppt/tags/tag10.xml><?xml version="1.0" encoding="utf-8"?>
<p:tagLst xmlns:a="http://schemas.openxmlformats.org/drawingml/2006/main" xmlns:r="http://schemas.openxmlformats.org/officeDocument/2006/relationships" xmlns:p="http://schemas.openxmlformats.org/presentationml/2006/main">
  <p:tag name="GENSWF_SLIDE_UID" val="{29A76089-F434-4B7B-8D38-A449EEB854E2}:2982"/>
</p:tagLst>
</file>

<file path=ppt/tags/tag11.xml><?xml version="1.0" encoding="utf-8"?>
<p:tagLst xmlns:a="http://schemas.openxmlformats.org/drawingml/2006/main" xmlns:r="http://schemas.openxmlformats.org/officeDocument/2006/relationships" xmlns:p="http://schemas.openxmlformats.org/presentationml/2006/main">
  <p:tag name="GENSWF_SLIDE_UID" val="{DD08A781-2BBC-4964-BFCC-C8E63894F9CF}:2983"/>
</p:tagLst>
</file>

<file path=ppt/tags/tag12.xml><?xml version="1.0" encoding="utf-8"?>
<p:tagLst xmlns:a="http://schemas.openxmlformats.org/drawingml/2006/main" xmlns:r="http://schemas.openxmlformats.org/officeDocument/2006/relationships" xmlns:p="http://schemas.openxmlformats.org/presentationml/2006/main">
  <p:tag name="GENSWF_SLIDE_UID" val="{0B49CFFA-22AA-403A-988E-434DE2A191CC}:2984"/>
</p:tagLst>
</file>

<file path=ppt/tags/tag13.xml><?xml version="1.0" encoding="utf-8"?>
<p:tagLst xmlns:a="http://schemas.openxmlformats.org/drawingml/2006/main" xmlns:r="http://schemas.openxmlformats.org/officeDocument/2006/relationships" xmlns:p="http://schemas.openxmlformats.org/presentationml/2006/main">
  <p:tag name="GENSWF_SLIDE_UID" val="{09467B32-529A-4905-92A1-BCE7A00CB041}:2985"/>
</p:tagLst>
</file>

<file path=ppt/tags/tag14.xml><?xml version="1.0" encoding="utf-8"?>
<p:tagLst xmlns:a="http://schemas.openxmlformats.org/drawingml/2006/main" xmlns:r="http://schemas.openxmlformats.org/officeDocument/2006/relationships" xmlns:p="http://schemas.openxmlformats.org/presentationml/2006/main">
  <p:tag name="GENSWF_SLIDE_UID" val="{9E5ED280-EA31-4529-A4A2-439BFAD34E85}:2986"/>
</p:tagLst>
</file>

<file path=ppt/tags/tag15.xml><?xml version="1.0" encoding="utf-8"?>
<p:tagLst xmlns:a="http://schemas.openxmlformats.org/drawingml/2006/main" xmlns:r="http://schemas.openxmlformats.org/officeDocument/2006/relationships" xmlns:p="http://schemas.openxmlformats.org/presentationml/2006/main">
  <p:tag name="GENSWF_SLIDE_UID" val="{29621939-01E5-468C-9E75-271D892195D7}:2996"/>
</p:tagLst>
</file>

<file path=ppt/tags/tag16.xml><?xml version="1.0" encoding="utf-8"?>
<p:tagLst xmlns:a="http://schemas.openxmlformats.org/drawingml/2006/main" xmlns:r="http://schemas.openxmlformats.org/officeDocument/2006/relationships" xmlns:p="http://schemas.openxmlformats.org/presentationml/2006/main">
  <p:tag name="GENSWF_SLIDE_UID" val="{7F7771B6-32E2-4650-912E-67E88A789728}:2998"/>
</p:tagLst>
</file>

<file path=ppt/tags/tag17.xml><?xml version="1.0" encoding="utf-8"?>
<p:tagLst xmlns:a="http://schemas.openxmlformats.org/drawingml/2006/main" xmlns:r="http://schemas.openxmlformats.org/officeDocument/2006/relationships" xmlns:p="http://schemas.openxmlformats.org/presentationml/2006/main">
  <p:tag name="GENSWF_SLIDE_UID" val="{6F74ADAC-919E-4C52-AC91-1346E0BA10FB}:2993"/>
</p:tagLst>
</file>

<file path=ppt/tags/tag2.xml><?xml version="1.0" encoding="utf-8"?>
<p:tagLst xmlns:a="http://schemas.openxmlformats.org/drawingml/2006/main" xmlns:r="http://schemas.openxmlformats.org/officeDocument/2006/relationships" xmlns:p="http://schemas.openxmlformats.org/presentationml/2006/main">
  <p:tag name="GENSWF_SLIDE_UID" val="{769C4E3A-DD7C-486D-8923-6D013BDF75F0}:2960"/>
</p:tagLst>
</file>

<file path=ppt/tags/tag3.xml><?xml version="1.0" encoding="utf-8"?>
<p:tagLst xmlns:a="http://schemas.openxmlformats.org/drawingml/2006/main" xmlns:r="http://schemas.openxmlformats.org/officeDocument/2006/relationships" xmlns:p="http://schemas.openxmlformats.org/presentationml/2006/main">
  <p:tag name="GENSWF_SLIDE_UID" val="{D31C2915-BECE-4E71-9E22-66AE5D2BCD10}:2961"/>
</p:tagLst>
</file>

<file path=ppt/tags/tag4.xml><?xml version="1.0" encoding="utf-8"?>
<p:tagLst xmlns:a="http://schemas.openxmlformats.org/drawingml/2006/main" xmlns:r="http://schemas.openxmlformats.org/officeDocument/2006/relationships" xmlns:p="http://schemas.openxmlformats.org/presentationml/2006/main">
  <p:tag name="GENSWF_SLIDE_UID" val="{3BDB3897-3C50-4FA6-B04E-155022C791D4}:2962"/>
</p:tagLst>
</file>

<file path=ppt/tags/tag5.xml><?xml version="1.0" encoding="utf-8"?>
<p:tagLst xmlns:a="http://schemas.openxmlformats.org/drawingml/2006/main" xmlns:r="http://schemas.openxmlformats.org/officeDocument/2006/relationships" xmlns:p="http://schemas.openxmlformats.org/presentationml/2006/main">
  <p:tag name="GENSWF_SLIDE_UID" val="{0294D26D-30EA-4A71-AF63-316426B01E5C}:2963"/>
</p:tagLst>
</file>

<file path=ppt/tags/tag6.xml><?xml version="1.0" encoding="utf-8"?>
<p:tagLst xmlns:a="http://schemas.openxmlformats.org/drawingml/2006/main" xmlns:r="http://schemas.openxmlformats.org/officeDocument/2006/relationships" xmlns:p="http://schemas.openxmlformats.org/presentationml/2006/main">
  <p:tag name="GENSWF_SLIDE_UID" val="{5A376A01-CA1F-44DC-8E0A-2A06F7306607}:2977"/>
</p:tagLst>
</file>

<file path=ppt/tags/tag7.xml><?xml version="1.0" encoding="utf-8"?>
<p:tagLst xmlns:a="http://schemas.openxmlformats.org/drawingml/2006/main" xmlns:r="http://schemas.openxmlformats.org/officeDocument/2006/relationships" xmlns:p="http://schemas.openxmlformats.org/presentationml/2006/main">
  <p:tag name="GENSWF_SLIDE_UID" val="{C69ADE3B-99FC-4DE0-90E5-4343D86EFDB0}:2991"/>
</p:tagLst>
</file>

<file path=ppt/tags/tag8.xml><?xml version="1.0" encoding="utf-8"?>
<p:tagLst xmlns:a="http://schemas.openxmlformats.org/drawingml/2006/main" xmlns:r="http://schemas.openxmlformats.org/officeDocument/2006/relationships" xmlns:p="http://schemas.openxmlformats.org/presentationml/2006/main">
  <p:tag name="GENSWF_SLIDE_UID" val="{C6830A5B-B015-464F-A83B-E45BD17D42E9}:2992"/>
</p:tagLst>
</file>

<file path=ppt/tags/tag9.xml><?xml version="1.0" encoding="utf-8"?>
<p:tagLst xmlns:a="http://schemas.openxmlformats.org/drawingml/2006/main" xmlns:r="http://schemas.openxmlformats.org/officeDocument/2006/relationships" xmlns:p="http://schemas.openxmlformats.org/presentationml/2006/main">
  <p:tag name="GENSWF_SLIDE_UID" val="{410B9305-5DAA-4C48-91DD-BFA82C12ED24}:2981"/>
</p:tagLst>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2617</TotalTime>
  <Words>320</Words>
  <Application>Microsoft Office PowerPoint</Application>
  <PresentationFormat>Widescreen</PresentationFormat>
  <Paragraphs>44</Paragraphs>
  <Slides>16</Slides>
  <Notes>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等线</vt:lpstr>
      <vt:lpstr>Microsoft YaHei</vt:lpstr>
      <vt:lpstr>Microsoft YaHei</vt:lpstr>
      <vt:lpstr>MYoungHei HKS Xbold</vt:lpstr>
      <vt:lpstr>方正少儿简体</vt:lpstr>
      <vt:lpstr>Arial</vt:lpstr>
      <vt:lpstr>Calibri</vt:lpstr>
      <vt:lpstr>Calibri Light</vt:lpstr>
      <vt:lpstr>Times New Roman</vt:lpstr>
      <vt:lpstr>自定义设计方案</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14 Tim hieu quy dinh noi cong cong</dc:title>
  <dc:creator>tran thao</dc:creator>
  <cp:lastModifiedBy>LIEN THANH</cp:lastModifiedBy>
  <cp:revision>80</cp:revision>
  <dcterms:created xsi:type="dcterms:W3CDTF">2021-06-14T10:13:24Z</dcterms:created>
  <dcterms:modified xsi:type="dcterms:W3CDTF">2025-03-24T07:22:15Z</dcterms:modified>
</cp:coreProperties>
</file>