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75" r:id="rId2"/>
  </p:sldMasterIdLst>
  <p:notesMasterIdLst>
    <p:notesMasterId r:id="rId13"/>
  </p:notesMasterIdLst>
  <p:sldIdLst>
    <p:sldId id="507" r:id="rId3"/>
    <p:sldId id="508" r:id="rId4"/>
    <p:sldId id="509" r:id="rId5"/>
    <p:sldId id="516" r:id="rId6"/>
    <p:sldId id="489" r:id="rId7"/>
    <p:sldId id="500" r:id="rId8"/>
    <p:sldId id="497" r:id="rId9"/>
    <p:sldId id="512" r:id="rId10"/>
    <p:sldId id="514" r:id="rId11"/>
    <p:sldId id="51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BA3-F33C-4082-91C6-C6A693F76082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F23CF-57E7-4A33-870E-0DE3C4FF9D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73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42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7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52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84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A98030-5A9B-4761-AC84-D775E9C7B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" y="0"/>
            <a:ext cx="1219123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AFF9ED7-6835-4BD7-B0F4-148A43B912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09" y="666131"/>
            <a:ext cx="3813993" cy="17599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7289181-269E-420B-A083-08CBD1935E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9734">
            <a:off x="103548" y="217617"/>
            <a:ext cx="2513561" cy="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6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9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976320" y="311283"/>
            <a:ext cx="2844800" cy="365125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5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2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8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4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3669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0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0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8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24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68" name="图片 67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5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  <p:sldLayoutId id="2147483696" r:id="rId13"/>
    <p:sldLayoutId id="2147483663" r:id="rId14"/>
    <p:sldLayoutId id="2147483666" r:id="rId15"/>
    <p:sldLayoutId id="2147483667" r:id="rId16"/>
    <p:sldLayoutId id="2147483699" r:id="rId17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组合 62"/>
          <p:cNvGrpSpPr/>
          <p:nvPr/>
        </p:nvGrpSpPr>
        <p:grpSpPr>
          <a:xfrm>
            <a:off x="0" y="1"/>
            <a:ext cx="12192000" cy="6858000"/>
            <a:chOff x="0" y="0"/>
            <a:chExt cx="12192000" cy="6858000"/>
          </a:xfrm>
        </p:grpSpPr>
        <p:pic>
          <p:nvPicPr>
            <p:cNvPr id="12" name="图片 63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4140223"/>
              <a:ext cx="4733046" cy="2717776"/>
            </a:xfrm>
            <a:prstGeom prst="rect">
              <a:avLst/>
            </a:prstGeom>
          </p:spPr>
        </p:pic>
        <p:pic>
          <p:nvPicPr>
            <p:cNvPr id="13" name="图片 64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733046" cy="2717776"/>
            </a:xfrm>
            <a:prstGeom prst="rect">
              <a:avLst/>
            </a:prstGeom>
          </p:spPr>
        </p:pic>
        <p:pic>
          <p:nvPicPr>
            <p:cNvPr id="14" name="图片 65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717775"/>
              <a:ext cx="4733046" cy="2717776"/>
            </a:xfrm>
            <a:prstGeom prst="rect">
              <a:avLst/>
            </a:prstGeom>
          </p:spPr>
        </p:pic>
        <p:pic>
          <p:nvPicPr>
            <p:cNvPr id="15" name="图片 66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0"/>
              <a:ext cx="4733046" cy="2717776"/>
            </a:xfrm>
            <a:prstGeom prst="rect">
              <a:avLst/>
            </a:prstGeom>
          </p:spPr>
        </p:pic>
        <p:pic>
          <p:nvPicPr>
            <p:cNvPr id="16" name="图片 67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33046" y="2717775"/>
              <a:ext cx="4733046" cy="2717776"/>
            </a:xfrm>
            <a:prstGeom prst="rect">
              <a:avLst/>
            </a:prstGeom>
          </p:spPr>
        </p:pic>
        <p:pic>
          <p:nvPicPr>
            <p:cNvPr id="17" name="图片 68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8429781" y="3095780"/>
              <a:ext cx="4733046" cy="2791392"/>
            </a:xfrm>
            <a:prstGeom prst="rect">
              <a:avLst/>
            </a:prstGeom>
          </p:spPr>
        </p:pic>
        <p:pic>
          <p:nvPicPr>
            <p:cNvPr id="18" name="图片 69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89351" y="4140223"/>
              <a:ext cx="4733046" cy="2717776"/>
            </a:xfrm>
            <a:prstGeom prst="rect">
              <a:avLst/>
            </a:prstGeom>
          </p:spPr>
        </p:pic>
        <p:pic>
          <p:nvPicPr>
            <p:cNvPr id="19" name="图片 70"/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942025" y="4140224"/>
              <a:ext cx="4733046" cy="2717776"/>
            </a:xfrm>
            <a:prstGeom prst="rect">
              <a:avLst/>
            </a:prstGeom>
          </p:spPr>
        </p:pic>
        <p:pic>
          <p:nvPicPr>
            <p:cNvPr id="20" name="图片 71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02592" y="0"/>
              <a:ext cx="2789408" cy="271777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9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openxmlformats.org/officeDocument/2006/relationships/image" Target="../media/image11.png"/><Relationship Id="rId18" Type="http://schemas.microsoft.com/office/2007/relationships/hdphoto" Target="../media/hdphoto1.wdp"/><Relationship Id="rId3" Type="http://schemas.openxmlformats.org/officeDocument/2006/relationships/audio" Target="../media/media1.mp3"/><Relationship Id="rId7" Type="http://schemas.microsoft.com/office/2007/relationships/media" Target="../media/media3.mp3"/><Relationship Id="rId12" Type="http://schemas.openxmlformats.org/officeDocument/2006/relationships/image" Target="../media/image10.png"/><Relationship Id="rId17" Type="http://schemas.openxmlformats.org/officeDocument/2006/relationships/image" Target="../media/image8.png"/><Relationship Id="rId2" Type="http://schemas.microsoft.com/office/2007/relationships/media" Target="../media/media1.mp3"/><Relationship Id="rId16" Type="http://schemas.microsoft.com/office/2007/relationships/hdphoto" Target="../media/hdphoto2.wdp"/><Relationship Id="rId1" Type="http://schemas.openxmlformats.org/officeDocument/2006/relationships/tags" Target="../tags/tag3.xml"/><Relationship Id="rId6" Type="http://schemas.openxmlformats.org/officeDocument/2006/relationships/audio" Target="NULL" TargetMode="External"/><Relationship Id="rId11" Type="http://schemas.openxmlformats.org/officeDocument/2006/relationships/image" Target="../media/image9.png"/><Relationship Id="rId5" Type="http://schemas.openxmlformats.org/officeDocument/2006/relationships/audio" Target="../media/media2.mp3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19.xml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4.mp3"/><Relationship Id="rId13" Type="http://schemas.microsoft.com/office/2007/relationships/hdphoto" Target="../media/hdphoto3.wdp"/><Relationship Id="rId3" Type="http://schemas.openxmlformats.org/officeDocument/2006/relationships/audio" Target="../media/media1.mp3"/><Relationship Id="rId7" Type="http://schemas.microsoft.com/office/2007/relationships/media" Target="../media/media3.mp3"/><Relationship Id="rId12" Type="http://schemas.openxmlformats.org/officeDocument/2006/relationships/image" Target="../media/image14.png"/><Relationship Id="rId17" Type="http://schemas.openxmlformats.org/officeDocument/2006/relationships/image" Target="../media/image11.png"/><Relationship Id="rId2" Type="http://schemas.microsoft.com/office/2007/relationships/media" Target="../media/media1.mp3"/><Relationship Id="rId16" Type="http://schemas.openxmlformats.org/officeDocument/2006/relationships/image" Target="../media/image10.png"/><Relationship Id="rId1" Type="http://schemas.openxmlformats.org/officeDocument/2006/relationships/tags" Target="../tags/tag4.xml"/><Relationship Id="rId6" Type="http://schemas.openxmlformats.org/officeDocument/2006/relationships/audio" Target="NULL" TargetMode="External"/><Relationship Id="rId11" Type="http://schemas.openxmlformats.org/officeDocument/2006/relationships/image" Target="../media/image13.png"/><Relationship Id="rId5" Type="http://schemas.openxmlformats.org/officeDocument/2006/relationships/audio" Target="../media/media2.mp3"/><Relationship Id="rId15" Type="http://schemas.microsoft.com/office/2007/relationships/hdphoto" Target="../media/hdphoto1.wdp"/><Relationship Id="rId10" Type="http://schemas.openxmlformats.org/officeDocument/2006/relationships/slideLayout" Target="../slideLayouts/slideLayout19.xml"/><Relationship Id="rId4" Type="http://schemas.microsoft.com/office/2007/relationships/media" Target="../media/media2.mp3"/><Relationship Id="rId9" Type="http://schemas.openxmlformats.org/officeDocument/2006/relationships/audio" Target="../media/media4.mp3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6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8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9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97129"/>
            <a:ext cx="11705968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 algn="ctr">
              <a:buAutoNum type="arabicPeriod"/>
            </a:pPr>
            <a:r>
              <a:rPr lang="en-US" sz="4800" b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hởi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(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bus </a:t>
            </a:r>
            <a:r>
              <a:rPr lang="en-US" sz="4800" b="1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800" b="1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9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" y="168442"/>
            <a:ext cx="11875168" cy="624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6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996593" y="152402"/>
            <a:ext cx="10099854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ở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13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27" y="1540586"/>
            <a:ext cx="3844110" cy="9493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7824" y="1528761"/>
            <a:ext cx="3959691" cy="98172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6068" y="1528762"/>
            <a:ext cx="3841568" cy="998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13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440" end="15675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143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2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40890" y="0"/>
            <a:ext cx="9260840" cy="14859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tăng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756400"/>
            <a:ext cx="3983179" cy="12833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5390" y="1748772"/>
            <a:ext cx="4181219" cy="134115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58425" y="1790700"/>
            <a:ext cx="4057149" cy="12833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tối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012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1300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9929" y="215622"/>
            <a:ext cx="106198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thường</a:t>
            </a:r>
            <a:r>
              <a:rPr lang="en-US" sz="3200" b="1" dirty="0"/>
              <a:t> </a:t>
            </a:r>
            <a:r>
              <a:rPr lang="en-US" sz="3200" b="1" dirty="0" err="1"/>
              <a:t>xuyên</a:t>
            </a:r>
            <a:r>
              <a:rPr lang="en-US" sz="3200" b="1" dirty="0"/>
              <a:t>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hiểu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sách</a:t>
            </a:r>
            <a:r>
              <a:rPr lang="en-US" sz="3200" b="1" dirty="0"/>
              <a:t>, </a:t>
            </a:r>
            <a:r>
              <a:rPr lang="en-US" sz="3200" b="1" dirty="0" err="1"/>
              <a:t>báo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?</a:t>
            </a:r>
            <a:endParaRPr lang="en-US" sz="3200" dirty="0"/>
          </a:p>
        </p:txBody>
      </p:sp>
      <p:pic>
        <p:nvPicPr>
          <p:cNvPr id="5" name="Picture 4" descr="CamScanner 12-31-2020 09.43_1.jpg">
            <a:extLst>
              <a:ext uri="{FF2B5EF4-FFF2-40B4-BE49-F238E27FC236}">
                <a16:creationId xmlns:a16="http://schemas.microsoft.com/office/drawing/2014/main" id="{EBC600BD-A95C-5785-48AE-8DFDBA5BA3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18" r="9842" b="26637"/>
          <a:stretch>
            <a:fillRect/>
          </a:stretch>
        </p:blipFill>
        <p:spPr>
          <a:xfrm>
            <a:off x="1" y="2"/>
            <a:ext cx="957500" cy="9187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93465" y="1319442"/>
            <a:ext cx="1097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</a:t>
            </a:r>
            <a:r>
              <a:rPr lang="en-US" sz="3200" b="1" dirty="0" err="1">
                <a:solidFill>
                  <a:srgbClr val="FF0000"/>
                </a:solidFill>
              </a:rPr>
              <a:t>Em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thường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xuyên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tìm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hiểu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thông</a:t>
            </a:r>
            <a:r>
              <a:rPr lang="en-US" sz="3200" b="1" dirty="0">
                <a:solidFill>
                  <a:srgbClr val="FF0000"/>
                </a:solidFill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</a:rPr>
              <a:t>về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học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sách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báo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789" y="4065920"/>
            <a:ext cx="2928872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28" y="4795220"/>
            <a:ext cx="1611074" cy="142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173" y="3511574"/>
            <a:ext cx="2435900" cy="215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4">
            <a:extLst>
              <a:ext uri="{FF2B5EF4-FFF2-40B4-BE49-F238E27FC236}">
                <a16:creationId xmlns:a16="http://schemas.microsoft.com/office/drawing/2014/main" id="{A6F177AF-B7A6-49B5-AFEB-ACC2F47C457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2" t="36890" r="32848" b="2444"/>
          <a:stretch/>
        </p:blipFill>
        <p:spPr>
          <a:xfrm>
            <a:off x="8849904" y="2273671"/>
            <a:ext cx="3692002" cy="5375553"/>
          </a:xfrm>
          <a:prstGeom prst="rect">
            <a:avLst/>
          </a:prstGeom>
        </p:spPr>
      </p:pic>
      <p:pic>
        <p:nvPicPr>
          <p:cNvPr id="11" name="Picture 21" descr="bloem20"/>
          <p:cNvPicPr>
            <a:picLocks noChangeAspect="1" noChangeArrowheads="1" noCrop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5634"/>
            <a:ext cx="2431146" cy="26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92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174791"/>
            <a:ext cx="10523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hại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tiêu</a:t>
            </a:r>
            <a:r>
              <a:rPr lang="en-US" sz="3200" b="1" dirty="0"/>
              <a:t> </a:t>
            </a:r>
            <a:r>
              <a:rPr lang="en-US" sz="3200" b="1" dirty="0" err="1"/>
              <a:t>hoá</a:t>
            </a:r>
            <a:r>
              <a:rPr lang="en-US" sz="3200" b="1" dirty="0"/>
              <a:t>, </a:t>
            </a:r>
            <a:r>
              <a:rPr lang="en-US" sz="3200" b="1" dirty="0" err="1"/>
              <a:t>tuần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,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kinh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3570" y="1828673"/>
            <a:ext cx="54583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1. </a:t>
            </a: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 smtClean="0"/>
              <a:t>:</a:t>
            </a:r>
            <a:endParaRPr lang="en-US" sz="3200" dirty="0"/>
          </a:p>
          <a:p>
            <a:pPr lvl="0"/>
            <a:r>
              <a:rPr lang="en-US" sz="3200" b="1" dirty="0" smtClean="0"/>
              <a:t>- </a:t>
            </a:r>
            <a:r>
              <a:rPr lang="en-US" sz="3200" b="1" dirty="0" err="1" smtClean="0"/>
              <a:t>Đồ</a:t>
            </a:r>
            <a:r>
              <a:rPr lang="en-US" sz="3200" b="1" dirty="0" smtClean="0"/>
              <a:t>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 smtClean="0"/>
              <a:t>.</a:t>
            </a:r>
            <a:endParaRPr lang="en-US" sz="3200" dirty="0"/>
          </a:p>
          <a:p>
            <a:pPr lvl="0"/>
            <a:r>
              <a:rPr lang="en-US" sz="3200" b="1" dirty="0" smtClean="0"/>
              <a:t>- </a:t>
            </a:r>
            <a:r>
              <a:rPr lang="en-US" sz="3200" b="1" dirty="0" err="1" smtClean="0"/>
              <a:t>Phiếu</a:t>
            </a:r>
            <a:r>
              <a:rPr lang="en-US" sz="3200" b="1" dirty="0" smtClean="0"/>
              <a:t>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tin.</a:t>
            </a:r>
            <a:endParaRPr lang="en-US" sz="3200" dirty="0"/>
          </a:p>
        </p:txBody>
      </p:sp>
      <p:pic>
        <p:nvPicPr>
          <p:cNvPr id="7" name="Picture 21" descr="bloem20"/>
          <p:cNvPicPr>
            <a:picLocks noChangeAspect="1" noChangeArrowheads="1" noCrop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85634"/>
            <a:ext cx="2431146" cy="26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979" y="3765884"/>
            <a:ext cx="254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9" descr="图片包含 矢量图形&#10;&#10;描述已自动生成">
            <a:extLst>
              <a:ext uri="{FF2B5EF4-FFF2-40B4-BE49-F238E27FC236}">
                <a16:creationId xmlns:a16="http://schemas.microsoft.com/office/drawing/2014/main" id="{5152F671-DB44-4CA6-9905-C2EC1ECA4D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17" y="1744451"/>
            <a:ext cx="7611027" cy="53706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99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9568" y="19598"/>
            <a:ext cx="105757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Hãy</a:t>
            </a:r>
            <a:r>
              <a:rPr lang="en-US" sz="2800" b="1" dirty="0"/>
              <a:t> </a:t>
            </a:r>
            <a:r>
              <a:rPr lang="en-US" sz="2800" b="1" dirty="0" err="1"/>
              <a:t>nêu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nguồn</a:t>
            </a:r>
            <a:r>
              <a:rPr lang="en-US" sz="2800" b="1" dirty="0"/>
              <a:t> </a:t>
            </a:r>
            <a:r>
              <a:rPr lang="en-US" sz="2800" b="1" dirty="0" err="1"/>
              <a:t>thu</a:t>
            </a:r>
            <a:r>
              <a:rPr lang="en-US" sz="2800" b="1" dirty="0"/>
              <a:t> </a:t>
            </a:r>
            <a:r>
              <a:rPr lang="en-US" sz="2800" b="1" dirty="0" err="1"/>
              <a:t>thập</a:t>
            </a:r>
            <a:r>
              <a:rPr lang="en-US" sz="2800" b="1" dirty="0"/>
              <a:t> </a:t>
            </a:r>
            <a:r>
              <a:rPr lang="en-US" sz="2800" b="1" dirty="0" err="1"/>
              <a:t>thông</a:t>
            </a:r>
            <a:r>
              <a:rPr lang="en-US" sz="2800" b="1" dirty="0"/>
              <a:t> tin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chất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hại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cơ</a:t>
            </a:r>
            <a:r>
              <a:rPr lang="en-US" sz="2800" b="1" dirty="0"/>
              <a:t> </a:t>
            </a:r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tiêu</a:t>
            </a:r>
            <a:r>
              <a:rPr lang="en-US" sz="2800" b="1" dirty="0"/>
              <a:t> </a:t>
            </a:r>
            <a:r>
              <a:rPr lang="en-US" sz="2800" b="1" dirty="0" err="1"/>
              <a:t>hoá</a:t>
            </a:r>
            <a:r>
              <a:rPr lang="en-US" sz="2800" b="1" dirty="0"/>
              <a:t>, </a:t>
            </a:r>
            <a:r>
              <a:rPr lang="en-US" sz="2800" b="1" dirty="0" err="1"/>
              <a:t>tuần</a:t>
            </a:r>
            <a:r>
              <a:rPr lang="en-US" sz="2800" b="1" dirty="0"/>
              <a:t> </a:t>
            </a:r>
            <a:r>
              <a:rPr lang="en-US" sz="2800" b="1" dirty="0" err="1"/>
              <a:t>hoàn</a:t>
            </a:r>
            <a:r>
              <a:rPr lang="en-US" sz="2800" b="1" dirty="0"/>
              <a:t>, </a:t>
            </a:r>
            <a:r>
              <a:rPr lang="en-US" sz="2800" b="1" dirty="0" err="1"/>
              <a:t>thần</a:t>
            </a:r>
            <a:r>
              <a:rPr lang="en-US" sz="2800" b="1" dirty="0"/>
              <a:t> </a:t>
            </a:r>
            <a:r>
              <a:rPr lang="en-US" sz="2800" b="1" dirty="0" err="1"/>
              <a:t>kinh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đây</a:t>
            </a:r>
            <a:r>
              <a:rPr lang="en-US" sz="2800" b="1" dirty="0"/>
              <a:t>.</a:t>
            </a:r>
            <a:endParaRPr lang="en-US" sz="2800" dirty="0"/>
          </a:p>
        </p:txBody>
      </p:sp>
      <p:pic>
        <p:nvPicPr>
          <p:cNvPr id="3" name="Picture 2" descr="CamScanner 12-31-2020 09.43_2.jpg">
            <a:extLst>
              <a:ext uri="{FF2B5EF4-FFF2-40B4-BE49-F238E27FC236}">
                <a16:creationId xmlns:a16="http://schemas.microsoft.com/office/drawing/2014/main" id="{DC310960-CAB0-A155-C019-C43875C78F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68" t="5279" r="8138" b="20186"/>
          <a:stretch/>
        </p:blipFill>
        <p:spPr>
          <a:xfrm>
            <a:off x="126601" y="24202"/>
            <a:ext cx="1110395" cy="10726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71" y="1404593"/>
            <a:ext cx="6598789" cy="513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824335"/>
            <a:ext cx="35581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nguồn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thông</a:t>
            </a:r>
            <a:r>
              <a:rPr lang="en-US" sz="2800" b="1" dirty="0">
                <a:solidFill>
                  <a:srgbClr val="FF0000"/>
                </a:solidFill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chất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hoạt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động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quan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hoá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tuần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hoàn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thần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hình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03838" y="1868269"/>
            <a:ext cx="3024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</a:rPr>
              <a:t>Tivi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sách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báo</a:t>
            </a:r>
            <a:r>
              <a:rPr lang="en-US" sz="2800" b="1" dirty="0">
                <a:solidFill>
                  <a:srgbClr val="00B050"/>
                </a:solidFill>
              </a:rPr>
              <a:t>,…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72815"/>
            <a:ext cx="4237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bố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mẹ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người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lớn</a:t>
            </a:r>
            <a:r>
              <a:rPr lang="en-US" sz="2800" b="1" dirty="0">
                <a:solidFill>
                  <a:srgbClr val="00B050"/>
                </a:solidFill>
              </a:rPr>
              <a:t>,…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71372" y="4024937"/>
            <a:ext cx="21206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solidFill>
                  <a:srgbClr val="00B050"/>
                </a:solidFill>
              </a:rPr>
              <a:t>Tìm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kiếm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thông</a:t>
            </a:r>
            <a:r>
              <a:rPr lang="en-US" sz="2800" b="1" dirty="0">
                <a:solidFill>
                  <a:srgbClr val="00B050"/>
                </a:solidFill>
              </a:rPr>
              <a:t> tin </a:t>
            </a:r>
            <a:r>
              <a:rPr lang="en-US" sz="2800" b="1" dirty="0" err="1">
                <a:solidFill>
                  <a:srgbClr val="00B050"/>
                </a:solidFill>
              </a:rPr>
              <a:t>trên</a:t>
            </a:r>
            <a:r>
              <a:rPr lang="en-US" sz="2800" b="1" dirty="0">
                <a:solidFill>
                  <a:srgbClr val="00B050"/>
                </a:solidFill>
              </a:rPr>
              <a:t> internet.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92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2464" y="174791"/>
            <a:ext cx="105236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 </a:t>
            </a:r>
            <a:r>
              <a:rPr lang="en-US" sz="3200" b="1" dirty="0" err="1"/>
              <a:t>thu</a:t>
            </a:r>
            <a:r>
              <a:rPr lang="en-US" sz="3200" b="1" dirty="0"/>
              <a:t> </a:t>
            </a:r>
            <a:r>
              <a:rPr lang="en-US" sz="3200" b="1" dirty="0" err="1"/>
              <a:t>thập</a:t>
            </a:r>
            <a:r>
              <a:rPr lang="en-US" sz="3200" b="1" dirty="0"/>
              <a:t> </a:t>
            </a:r>
            <a:r>
              <a:rPr lang="en-US" sz="3200" b="1" dirty="0" err="1"/>
              <a:t>thông</a:t>
            </a:r>
            <a:r>
              <a:rPr lang="en-US" sz="3200" b="1" dirty="0"/>
              <a:t> tin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một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chất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hại</a:t>
            </a:r>
            <a:r>
              <a:rPr lang="en-US" sz="3200" b="1" dirty="0"/>
              <a:t> </a:t>
            </a:r>
            <a:r>
              <a:rPr lang="en-US" sz="3200" b="1" dirty="0" err="1"/>
              <a:t>cho</a:t>
            </a:r>
            <a:r>
              <a:rPr lang="en-US" sz="3200" b="1" dirty="0"/>
              <a:t> </a:t>
            </a:r>
            <a:r>
              <a:rPr lang="en-US" sz="3200" b="1" dirty="0" err="1"/>
              <a:t>cơ</a:t>
            </a:r>
            <a:r>
              <a:rPr lang="en-US" sz="3200" b="1" dirty="0"/>
              <a:t> </a:t>
            </a:r>
            <a:r>
              <a:rPr lang="en-US" sz="3200" b="1" dirty="0" err="1"/>
              <a:t>quan</a:t>
            </a:r>
            <a:r>
              <a:rPr lang="en-US" sz="3200" b="1" dirty="0"/>
              <a:t> </a:t>
            </a:r>
            <a:r>
              <a:rPr lang="en-US" sz="3200" b="1" dirty="0" err="1"/>
              <a:t>tiêu</a:t>
            </a:r>
            <a:r>
              <a:rPr lang="en-US" sz="3200" b="1" dirty="0"/>
              <a:t> </a:t>
            </a:r>
            <a:r>
              <a:rPr lang="en-US" sz="3200" b="1" dirty="0" err="1"/>
              <a:t>hoá</a:t>
            </a:r>
            <a:r>
              <a:rPr lang="en-US" sz="3200" b="1" dirty="0"/>
              <a:t>, </a:t>
            </a:r>
            <a:r>
              <a:rPr lang="en-US" sz="3200" b="1" dirty="0" err="1"/>
              <a:t>tuần</a:t>
            </a:r>
            <a:r>
              <a:rPr lang="en-US" sz="3200" b="1" dirty="0"/>
              <a:t> </a:t>
            </a:r>
            <a:r>
              <a:rPr lang="en-US" sz="3200" b="1" dirty="0" err="1"/>
              <a:t>hoàn</a:t>
            </a:r>
            <a:r>
              <a:rPr lang="en-US" sz="3200" b="1" dirty="0"/>
              <a:t>, </a:t>
            </a:r>
            <a:r>
              <a:rPr lang="en-US" sz="3200" b="1" dirty="0" err="1"/>
              <a:t>thần</a:t>
            </a:r>
            <a:r>
              <a:rPr lang="en-US" sz="3200" b="1" dirty="0"/>
              <a:t> </a:t>
            </a:r>
            <a:r>
              <a:rPr lang="en-US" sz="3200" b="1" dirty="0" err="1"/>
              <a:t>kinh</a:t>
            </a:r>
            <a:r>
              <a:rPr lang="en-US" sz="3200" b="1" dirty="0"/>
              <a:t>.</a:t>
            </a:r>
            <a:endParaRPr lang="en-US" sz="3200" dirty="0"/>
          </a:p>
        </p:txBody>
      </p:sp>
      <p:pic>
        <p:nvPicPr>
          <p:cNvPr id="5" name="Picture 4" descr="CamScanner 12-31-2020 09.43_3.jpg">
            <a:extLst>
              <a:ext uri="{FF2B5EF4-FFF2-40B4-BE49-F238E27FC236}">
                <a16:creationId xmlns:a16="http://schemas.microsoft.com/office/drawing/2014/main" id="{93145E25-0338-1470-4812-46A02F6726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83" t="2521" r="6184" b="13445"/>
          <a:stretch/>
        </p:blipFill>
        <p:spPr>
          <a:xfrm>
            <a:off x="122537" y="173486"/>
            <a:ext cx="1069927" cy="10785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537" y="1751582"/>
            <a:ext cx="3463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2. </a:t>
            </a:r>
            <a:r>
              <a:rPr lang="en-US" sz="3200" b="1" dirty="0" err="1"/>
              <a:t>Thực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: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674" y="1252009"/>
            <a:ext cx="9180094" cy="560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80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6" y="0"/>
            <a:ext cx="12071684" cy="691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94306" y="4533127"/>
            <a:ext cx="28618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089769" y="4493248"/>
            <a:ext cx="2861852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gây</a:t>
            </a:r>
            <a:r>
              <a:rPr lang="en-US" sz="2400" b="1" dirty="0"/>
              <a:t> </a:t>
            </a:r>
            <a:r>
              <a:rPr lang="en-US" sz="2400" b="1" dirty="0" err="1" smtClean="0"/>
              <a:t>nghiện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156159" y="4493248"/>
            <a:ext cx="2951746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Không</a:t>
            </a:r>
            <a:r>
              <a:rPr lang="en-US" sz="2400" b="1" dirty="0"/>
              <a:t> </a:t>
            </a:r>
            <a:r>
              <a:rPr lang="en-US" sz="2400" b="1" dirty="0" err="1"/>
              <a:t>thử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uống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9260305" y="4497031"/>
            <a:ext cx="2711116" cy="541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 smtClean="0"/>
              <a:t>lớn</a:t>
            </a:r>
            <a:endParaRPr lang="en-US" sz="1400" dirty="0">
              <a:latin typeface="Calibri"/>
              <a:ea typeface="Calibri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9769" y="5200559"/>
            <a:ext cx="2861852" cy="839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gây</a:t>
            </a:r>
            <a:r>
              <a:rPr lang="en-US" sz="2400" b="1" dirty="0"/>
              <a:t> </a:t>
            </a:r>
            <a:r>
              <a:rPr lang="en-US" sz="2400" b="1" dirty="0" err="1" smtClean="0"/>
              <a:t>nghiện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156159" y="5200559"/>
            <a:ext cx="2861852" cy="839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Không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thử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chỉ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một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lần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9260305" y="5241895"/>
            <a:ext cx="2711116" cy="797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620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/>
              <a:t>Bố</a:t>
            </a:r>
            <a:r>
              <a:rPr lang="en-US" sz="2400" dirty="0"/>
              <a:t> </a:t>
            </a:r>
            <a:r>
              <a:rPr lang="en-US" sz="2400" dirty="0" err="1"/>
              <a:t>mẹ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, </a:t>
            </a:r>
            <a:r>
              <a:rPr lang="en-US" sz="2400" b="1" dirty="0"/>
              <a:t>internet</a:t>
            </a:r>
            <a:endParaRPr lang="en-US" sz="1400" dirty="0">
              <a:latin typeface="Calibri"/>
              <a:ea typeface="Calibri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1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74C0A03-BEC4-4690-B359-8C171B7C5C0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s\uFFFD\u001Bj{5EFFD1BA-C689-4D47-B5E4-1ADE8129419F}&quot;,&quot;C:\\Users\\LIEN THANH\\Desktop\\WEB CHUYÊN\\- Giáo viên Đặng Sỹ Tru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24 Thu thap thong tin ve cac chat va hoat dong co hai cho suc kho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61A211-72E1-419E-91CE-35CC0A89DD08}:5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19E7772-1024-4278-8CAF-F0D2BA896196}:5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BEBD57-E04E-4370-AD9A-F20356EE7D1D}:5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B77573-F53B-4B43-9DF7-C7348D0F3681}:5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29176F-627F-4A23-B638-5F06F07445F7}:5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828134-854D-464F-A5A5-F9445F4FCA3A}:5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609962-9F61-4A53-B513-BF2C69C11131}:48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3CFAC1-A146-4D57-BD7A-01D73E67979F}:5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D192AF-DAC3-4CAB-B27A-23D01ABFAFC4}:49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FA843C3-C0B2-40C0-9943-41DB03CC3C7B}:51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329</Words>
  <Application>Microsoft Office PowerPoint</Application>
  <PresentationFormat>Widescreen</PresentationFormat>
  <Paragraphs>29</Paragraphs>
  <Slides>10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Arial-Rounded</vt:lpstr>
      <vt:lpstr>SimSun</vt:lpstr>
      <vt:lpstr>字魂59号-创粗黑</vt:lpstr>
      <vt:lpstr>Arial</vt:lpstr>
      <vt:lpstr>Calibri</vt:lpstr>
      <vt:lpstr>Georgia</vt:lpstr>
      <vt:lpstr>Times New Roman</vt:lpstr>
      <vt:lpstr>Trebuchet MS</vt:lpstr>
      <vt:lpstr>第一PPT，www.1ppt.com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24 Thu thap thong tin ve cac chat va hoat dong co hai cho suc khoe</dc:title>
  <dc:creator>Thao Tran</dc:creator>
  <cp:lastModifiedBy>LIEN THANH</cp:lastModifiedBy>
  <cp:revision>93</cp:revision>
  <dcterms:created xsi:type="dcterms:W3CDTF">2022-11-13T08:22:48Z</dcterms:created>
  <dcterms:modified xsi:type="dcterms:W3CDTF">2025-03-24T07:24:12Z</dcterms:modified>
</cp:coreProperties>
</file>