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4"/>
  </p:notesMasterIdLst>
  <p:sldIdLst>
    <p:sldId id="505" r:id="rId3"/>
    <p:sldId id="500" r:id="rId4"/>
    <p:sldId id="516" r:id="rId5"/>
    <p:sldId id="517" r:id="rId6"/>
    <p:sldId id="518" r:id="rId7"/>
    <p:sldId id="519" r:id="rId8"/>
    <p:sldId id="520" r:id="rId9"/>
    <p:sldId id="521" r:id="rId10"/>
    <p:sldId id="523" r:id="rId11"/>
    <p:sldId id="522" r:id="rId12"/>
    <p:sldId id="51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0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/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25: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Ôn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chủ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đề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con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người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khỏe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 smtClean="0"/>
              <a:t>.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+ </a:t>
            </a:r>
            <a:r>
              <a:rPr lang="en-US" sz="2400" b="1" dirty="0" err="1"/>
              <a:t>Ngủ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 smtClean="0"/>
              <a:t>giờ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 smtClean="0"/>
              <a:t>rau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Rửa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 smtClean="0"/>
              <a:t>ăn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,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 smtClean="0"/>
              <a:t>sức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,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smtClean="0"/>
              <a:t>+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+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,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,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+….</a:t>
            </a:r>
            <a:endParaRPr lang="en-US" sz="2400" dirty="0"/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4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292567"/>
            <a:ext cx="12107778" cy="6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 </a:t>
            </a:r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0" y="-45242"/>
            <a:ext cx="1069927" cy="1078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" y="1077218"/>
            <a:ext cx="11593548" cy="5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 </a:t>
            </a:r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5"/>
            <a:ext cx="7527758" cy="112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: </a:t>
            </a:r>
            <a:r>
              <a:rPr lang="en-US" sz="3200" dirty="0" err="1" smtClean="0"/>
              <a:t>miệng</a:t>
            </a:r>
            <a:r>
              <a:rPr lang="en-US" sz="3200" dirty="0" smtClean="0"/>
              <a:t>,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quản</a:t>
            </a:r>
            <a:r>
              <a:rPr lang="en-US" sz="3200" dirty="0" smtClean="0"/>
              <a:t>, </a:t>
            </a:r>
            <a:r>
              <a:rPr lang="en-US" sz="3200" dirty="0" err="1" smtClean="0"/>
              <a:t>dạ</a:t>
            </a:r>
            <a:r>
              <a:rPr lang="en-US" sz="3200" dirty="0" smtClean="0"/>
              <a:t> </a:t>
            </a:r>
            <a:r>
              <a:rPr lang="en-US" sz="3200" dirty="0" err="1" smtClean="0"/>
              <a:t>dày</a:t>
            </a:r>
            <a:r>
              <a:rPr lang="en-US" sz="3200" dirty="0" smtClean="0"/>
              <a:t>, </a:t>
            </a:r>
            <a:r>
              <a:rPr lang="en-US" sz="3200" dirty="0" err="1" smtClean="0"/>
              <a:t>ruột</a:t>
            </a:r>
            <a:r>
              <a:rPr lang="en-US" sz="3200" dirty="0" smtClean="0"/>
              <a:t> non, </a:t>
            </a:r>
            <a:r>
              <a:rPr lang="en-US" sz="3200" dirty="0" err="1" smtClean="0"/>
              <a:t>ruột</a:t>
            </a:r>
            <a:r>
              <a:rPr lang="en-US" sz="3200" dirty="0" smtClean="0"/>
              <a:t> </a:t>
            </a:r>
            <a:r>
              <a:rPr lang="en-US" sz="3200" dirty="0" err="1" smtClean="0"/>
              <a:t>già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hậu</a:t>
            </a:r>
            <a:r>
              <a:rPr lang="en-US" sz="3200" dirty="0" smtClean="0"/>
              <a:t> </a:t>
            </a:r>
            <a:r>
              <a:rPr lang="en-US" sz="3200" dirty="0" err="1" smtClean="0"/>
              <a:t>môn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64242" y="2111541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biến</a:t>
            </a:r>
            <a:r>
              <a:rPr lang="en-US" sz="3200" dirty="0" smtClean="0"/>
              <a:t> </a:t>
            </a:r>
            <a:r>
              <a:rPr lang="en-US" sz="3200" dirty="0" err="1" smtClean="0"/>
              <a:t>đổi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dinh</a:t>
            </a:r>
            <a:r>
              <a:rPr lang="en-US" sz="3200" dirty="0" smtClean="0"/>
              <a:t> </a:t>
            </a:r>
            <a:r>
              <a:rPr lang="en-US" sz="3200" dirty="0" err="1" smtClean="0"/>
              <a:t>dưỡng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thải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cặn</a:t>
            </a:r>
            <a:r>
              <a:rPr lang="en-US" sz="3200" dirty="0" smtClean="0"/>
              <a:t> </a:t>
            </a:r>
            <a:r>
              <a:rPr lang="en-US" sz="3200" dirty="0" err="1" smtClean="0"/>
              <a:t>bả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ngoài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369467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,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đầy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;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; </a:t>
            </a:r>
            <a:r>
              <a:rPr lang="en-US" sz="3200" dirty="0" err="1" smtClean="0"/>
              <a:t>rửa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r>
              <a:rPr lang="en-US" sz="3200" dirty="0" smtClean="0"/>
              <a:t> </a:t>
            </a:r>
            <a:r>
              <a:rPr lang="en-US" sz="3200" dirty="0" err="1" smtClean="0"/>
              <a:t>hoàn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44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2231856"/>
            <a:ext cx="7527758" cy="169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máu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tim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tim.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nghỉ</a:t>
            </a:r>
            <a:r>
              <a:rPr lang="en-US" sz="3200" dirty="0" smtClean="0"/>
              <a:t> </a:t>
            </a:r>
            <a:r>
              <a:rPr lang="en-US" sz="3200" dirty="0" err="1" smtClean="0"/>
              <a:t>ngơi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lí</a:t>
            </a:r>
            <a:r>
              <a:rPr lang="en-US" sz="3200" dirty="0" smtClean="0"/>
              <a:t>;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lợi</a:t>
            </a:r>
            <a:r>
              <a:rPr lang="en-US" sz="3200" dirty="0" smtClean="0"/>
              <a:t>;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;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súc</a:t>
            </a:r>
            <a:r>
              <a:rPr lang="en-US" sz="3200" dirty="0" smtClean="0"/>
              <a:t> </a:t>
            </a:r>
            <a:r>
              <a:rPr lang="en-US" sz="3200" dirty="0" err="1" smtClean="0"/>
              <a:t>gần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rượu</a:t>
            </a:r>
            <a:r>
              <a:rPr lang="en-US" sz="3200" dirty="0" smtClean="0"/>
              <a:t> </a:t>
            </a:r>
            <a:r>
              <a:rPr lang="en-US" sz="3200" dirty="0" err="1" smtClean="0"/>
              <a:t>bia</a:t>
            </a:r>
            <a:r>
              <a:rPr lang="en-US" sz="3200" dirty="0" smtClean="0"/>
              <a:t> </a:t>
            </a:r>
            <a:r>
              <a:rPr lang="en-US" sz="3200" dirty="0" err="1" smtClean="0"/>
              <a:t>thuốc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,..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-4237" y="-1305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thần</a:t>
            </a:r>
            <a:r>
              <a:rPr lang="en-US" sz="3200" dirty="0" smtClean="0"/>
              <a:t> </a:t>
            </a:r>
            <a:r>
              <a:rPr lang="en-US" sz="3200" dirty="0" err="1" smtClean="0"/>
              <a:t>kinh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07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1997242"/>
            <a:ext cx="7527758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,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khiển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phối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mọi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cỏ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, </a:t>
            </a:r>
            <a:r>
              <a:rPr lang="en-US" sz="3200" dirty="0" err="1" smtClean="0"/>
              <a:t>ngủ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giấc</a:t>
            </a:r>
            <a:r>
              <a:rPr lang="en-US" sz="3200" dirty="0" smtClean="0"/>
              <a:t>, </a:t>
            </a:r>
            <a:r>
              <a:rPr lang="en-US" sz="3200" dirty="0" err="1" smtClean="0"/>
              <a:t>nghỉ</a:t>
            </a:r>
            <a:r>
              <a:rPr lang="en-US" sz="3200" dirty="0" smtClean="0"/>
              <a:t> </a:t>
            </a:r>
            <a:r>
              <a:rPr lang="en-US" sz="3200" dirty="0" err="1" smtClean="0"/>
              <a:t>ngơi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;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: </a:t>
            </a:r>
            <a:r>
              <a:rPr lang="en-US" sz="3200" dirty="0" err="1" smtClean="0"/>
              <a:t>rượu</a:t>
            </a:r>
            <a:r>
              <a:rPr lang="en-US" sz="3200" dirty="0" smtClean="0"/>
              <a:t>, </a:t>
            </a:r>
            <a:r>
              <a:rPr lang="en-US" sz="3200" dirty="0" err="1" smtClean="0"/>
              <a:t>bia</a:t>
            </a:r>
            <a:r>
              <a:rPr lang="en-US" sz="3200" dirty="0" smtClean="0"/>
              <a:t>, </a:t>
            </a:r>
            <a:r>
              <a:rPr lang="en-US" sz="3200" dirty="0" err="1" smtClean="0"/>
              <a:t>thuốc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; 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 smtClean="0"/>
              <a:t>gìn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não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3579" y="173486"/>
            <a:ext cx="1071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1743147"/>
            <a:ext cx="11718758" cy="5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1" y="0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Không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Không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phở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sữa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luộc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đậu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tôm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đun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sôi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chè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súp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bò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chuột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khoai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tây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rán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ngọt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phê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xích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 smtClean="0"/>
              <a:t>.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khuya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chiên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rửa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trước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 smtClean="0">
                <a:solidFill>
                  <a:srgbClr val="00B050"/>
                </a:solidFill>
              </a:rPr>
              <a:t>…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rượu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bia</a:t>
            </a:r>
            <a:r>
              <a:rPr lang="en-US" sz="2400" b="1" dirty="0">
                <a:solidFill>
                  <a:srgbClr val="00B050"/>
                </a:solidFill>
              </a:rPr>
              <a:t>,…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độ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Tâm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cảm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xúc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cực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4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1952164-BAD2-48AD-9259-B6453D8B99F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- Giáo viên Đặng Sỹ Tr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5 On tap chu de Con nguoi va suc kho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16AEAF-030A-4A9A-ACDE-EA68D64642D4}:5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0F95F3-CB31-4E00-BB38-CAC93F8A9D3B}:5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B6E7BF-4AE5-4289-9BDD-04B88FADCE2B}: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6DC57E-ED7B-4E8D-B976-A5F73568BB1F}:5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63BE1A-4852-49BD-BE75-DAFBD627F7DD}: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696080-E9DE-4F0B-BAD4-9403BFF448CE}:5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0AA768-E50E-4550-9A88-67F4AC62AD11}:5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7EA57F-4A5C-409B-9FE0-1F1F0C9D182B}:5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4AD441-6794-4512-A785-84D0896899BC}:5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8C89FD-048E-43B6-B79B-5999737D6B52}:5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6699A5-BA3A-4715-9CDA-CBCA14D74588}:52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841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方正姚体</vt:lpstr>
      <vt:lpstr>Microsoft YaHei</vt:lpstr>
      <vt:lpstr>SimSun</vt:lpstr>
      <vt:lpstr>字魂59号-创粗黑</vt:lpstr>
      <vt:lpstr>Arial</vt:lpstr>
      <vt:lpstr>Calibri</vt:lpstr>
      <vt:lpstr>Georgia</vt:lpstr>
      <vt:lpstr>Times New Roman</vt:lpstr>
      <vt:lpstr>Trebuchet MS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25 On tap chu de Con nguoi va suc khoe</dc:title>
  <dc:creator>Thao Tran</dc:creator>
  <cp:lastModifiedBy>LIEN THANH</cp:lastModifiedBy>
  <cp:revision>108</cp:revision>
  <dcterms:created xsi:type="dcterms:W3CDTF">2022-11-13T08:22:00Z</dcterms:created>
  <dcterms:modified xsi:type="dcterms:W3CDTF">2025-03-24T07:25:04Z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0F30F2691F2E48C3AD762BCD3DB67A50_12</vt:lpwstr>
  </property>
  <property fmtid="{D5CDD505-2E9C-101B-9397-08002B2CF9AE}" pid="3" name="KSOProductBuildVer">
    <vt:lpwstr>1033-12.2.0.13489</vt:lpwstr>
  </property>
</Properties>
</file>