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422" r:id="rId3"/>
    <p:sldId id="443" r:id="rId4"/>
    <p:sldId id="449" r:id="rId5"/>
    <p:sldId id="445" r:id="rId6"/>
    <p:sldId id="446" r:id="rId7"/>
    <p:sldId id="441" r:id="rId8"/>
    <p:sldId id="447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98C24-BA08-4A69-87E8-7822F8F7577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164CB-B44A-4D1A-965B-D1590BB5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64CB-B44A-4D1A-965B-D1590BB51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Yến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837" y="1347997"/>
            <a:ext cx="6429505" cy="1451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143" y="3232091"/>
            <a:ext cx="5282143" cy="1408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47847" y="6116914"/>
            <a:ext cx="6065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54" y="661046"/>
            <a:ext cx="3877216" cy="428685"/>
          </a:xfrm>
          <a:prstGeom prst="rect">
            <a:avLst/>
          </a:prstGeom>
        </p:spPr>
      </p:pic>
      <p:pic>
        <p:nvPicPr>
          <p:cNvPr id="13" name="Picture 2" descr="Có thể là hình ảnh về 4 người, trẻ em, mọi người đang đứng và mọi người đang ngồ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3798164"/>
            <a:ext cx="3127914" cy="22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4505" y="1478338"/>
            <a:ext cx="3854623" cy="4582827"/>
          </a:xfrm>
          <a:prstGeom prst="rect">
            <a:avLst/>
          </a:prstGeom>
        </p:spPr>
      </p:pic>
      <p:pic>
        <p:nvPicPr>
          <p:cNvPr id="9" name="Picture 8" descr="z3141340323066_c476c2d5d4c625633a81a317db4beff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1965" y="1567952"/>
            <a:ext cx="3132245" cy="21949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0342" y="6178731"/>
            <a:ext cx="727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0037" y="5633470"/>
            <a:ext cx="6777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63" y="573035"/>
            <a:ext cx="3877216" cy="428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609" y="1142469"/>
            <a:ext cx="3577955" cy="4205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53" y="1142469"/>
            <a:ext cx="4394904" cy="4205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7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05416"/>
              </p:ext>
            </p:extLst>
          </p:nvPr>
        </p:nvGraphicFramePr>
        <p:xfrm>
          <a:off x="1027755" y="4556619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bức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vi-VN" b="1" dirty="0">
                          <a:latin typeface="Times New Roman" pitchFamily="18" charset="0"/>
                          <a:cs typeface="Times New Roman" pitchFamily="18" charset="0"/>
                        </a:rPr>
                        <a:t>Màu sắc nào được sử dụng trong các sản phẩm?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 sẽ dùng hình ảnh gì để thể hiện về chủ đề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Thầy</a:t>
                      </a:r>
                      <a:r>
                        <a:rPr lang="en-US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cô</a:t>
                      </a:r>
                      <a:r>
                        <a:rPr lang="en-US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</a:t>
                      </a:r>
                      <a:r>
                        <a:rPr lang="vi-VN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vi-VN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346" y="665357"/>
            <a:ext cx="3143689" cy="523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76" y="1189305"/>
            <a:ext cx="3963756" cy="2805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70" y="1189305"/>
            <a:ext cx="3966436" cy="2805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852" y="4017320"/>
            <a:ext cx="4048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20" y="534050"/>
            <a:ext cx="3981198" cy="430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845" y="2015258"/>
            <a:ext cx="6323121" cy="4719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51" y="1236777"/>
            <a:ext cx="3937211" cy="1710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78" y="5681226"/>
            <a:ext cx="5081509" cy="622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17237"/>
              </p:ext>
            </p:extLst>
          </p:nvPr>
        </p:nvGraphicFramePr>
        <p:xfrm>
          <a:off x="1563796" y="2266491"/>
          <a:ext cx="63615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/>
                        <a:t>Câu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hỏi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dùng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thực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SPMT </a:t>
                      </a:r>
                      <a:r>
                        <a:rPr lang="en-US" sz="2000" baseline="0" dirty="0" err="1"/>
                        <a:t>về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chủ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i="1" baseline="0" dirty="0" err="1"/>
                        <a:t>Thầy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1" baseline="0" dirty="0" err="1"/>
                        <a:t>cô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1" baseline="0" dirty="0" err="1"/>
                        <a:t>của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1" baseline="0" dirty="0" err="1"/>
                        <a:t>em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bằng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và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dụng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đậm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không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chân</a:t>
                      </a:r>
                      <a:r>
                        <a:rPr lang="en-US" sz="2000" baseline="0" dirty="0"/>
                        <a:t> dung hay </a:t>
                      </a:r>
                      <a:r>
                        <a:rPr lang="en-US" sz="2000" baseline="0" dirty="0" err="1"/>
                        <a:t>hoạt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thường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ngày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thầy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cô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48" y="1393311"/>
            <a:ext cx="6015302" cy="476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89" y="3888954"/>
            <a:ext cx="4076673" cy="2874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70" y="1182703"/>
            <a:ext cx="3761310" cy="261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650" y="1910199"/>
            <a:ext cx="4461308" cy="3415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9D6F87-A9F9-4DB7-994E-AAB6C4805FC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- Giáo viên Nguyễn Thị Yế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9-LỚP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2610A4-1C60-4894-B9FC-1022FE0E82F3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2FE98C-BE94-4569-8B2E-0F3F8D824F97}:4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D5C32E-CEA0-4E5E-AA3C-521FA71D038F}:4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37AF88-052A-4712-A802-C648D8770299}:4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68A2EE-34DE-4C3F-AB66-EC7B163C19C7}:4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E800E1-909F-4B93-A313-623602068D98}:4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CCBFD2-C5EA-4CB9-B304-F128245E9D74}:4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16285B-5D39-4520-AC53-4365FCA41785}:44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</TotalTime>
  <Words>185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9-LỚP 2</dc:title>
  <dc:creator>Windows User</dc:creator>
  <cp:lastModifiedBy>LIEN THANH</cp:lastModifiedBy>
  <cp:revision>169</cp:revision>
  <dcterms:created xsi:type="dcterms:W3CDTF">2021-01-29T04:19:07Z</dcterms:created>
  <dcterms:modified xsi:type="dcterms:W3CDTF">2025-03-24T07:15:54Z</dcterms:modified>
</cp:coreProperties>
</file>