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305" r:id="rId3"/>
    <p:sldId id="258" r:id="rId4"/>
    <p:sldId id="259" r:id="rId5"/>
    <p:sldId id="272" r:id="rId6"/>
    <p:sldId id="273" r:id="rId7"/>
    <p:sldId id="274" r:id="rId8"/>
    <p:sldId id="292" r:id="rId9"/>
    <p:sldId id="285" r:id="rId10"/>
    <p:sldId id="293" r:id="rId11"/>
    <p:sldId id="304" r:id="rId12"/>
    <p:sldId id="286" r:id="rId13"/>
    <p:sldId id="291" r:id="rId14"/>
    <p:sldId id="303" r:id="rId15"/>
    <p:sldId id="306" r:id="rId16"/>
    <p:sldId id="307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7BBF-9EF0-4652-9081-23153B3B213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A2692-1048-48DD-8531-5F164461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2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2692-1048-48DD-8531-5F1644617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4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 HỌC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Tân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viên: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Yến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0351F9-A225-E809-619B-BBF10E69560D}"/>
              </a:ext>
            </a:extLst>
          </p:cNvPr>
          <p:cNvSpPr txBox="1"/>
          <p:nvPr/>
        </p:nvSpPr>
        <p:spPr>
          <a:xfrm>
            <a:off x="2143908" y="39449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B01335-E1B3-40BA-0701-71DB6086507A}"/>
              </a:ext>
            </a:extLst>
          </p:cNvPr>
          <p:cNvSpPr txBox="1"/>
          <p:nvPr/>
        </p:nvSpPr>
        <p:spPr>
          <a:xfrm>
            <a:off x="523461" y="828913"/>
            <a:ext cx="10737573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Tìm hiểu sản phẩm mĩ thuật 3D thể hiện vẻ đẹp đất nước,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con người Việt Nam và trả lời các câu hỏi sau:</a:t>
            </a:r>
            <a:b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  <a:t>– Hình ảnh nào được thể hiện trong sản phẩm mĩ thuật dưới đây?</a:t>
            </a:r>
            <a:b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  <a:t>– Sản phẩm mĩ thuật được thực hành, sáng tạo bằng hình thức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  <a:t>thể hiện nào?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1EDEA4-C15B-6ED0-BB38-0361C1BA1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288" y="2311398"/>
            <a:ext cx="6619875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E2622-356B-804A-DF35-F64E6FB24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388" y="228887"/>
            <a:ext cx="8189223" cy="6263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7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D8D82-ED3C-5CB6-B616-98B52ED16CFB}"/>
              </a:ext>
            </a:extLst>
          </p:cNvPr>
          <p:cNvSpPr txBox="1"/>
          <p:nvPr/>
        </p:nvSpPr>
        <p:spPr>
          <a:xfrm>
            <a:off x="375616" y="681037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C1C7B-40B5-02A2-7BC0-1AC80B97E5FE}"/>
              </a:ext>
            </a:extLst>
          </p:cNvPr>
          <p:cNvSpPr txBox="1"/>
          <p:nvPr/>
        </p:nvSpPr>
        <p:spPr>
          <a:xfrm>
            <a:off x="1053546" y="1142702"/>
            <a:ext cx="10515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Mô tả cách thực hành sản phẩm mĩ thuật 3D thể hiện vẻ đẹp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của con người Việt Nam.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6DE121-C4A2-4F41-5330-B672C27BC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46" y="1690688"/>
            <a:ext cx="9713841" cy="4542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06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3FFC97-8B4E-6B13-564C-3F4E74C11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81037"/>
            <a:ext cx="3518660" cy="5124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205C25-EEF0-C5B4-EBF2-0A41CBB0D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948" y="681037"/>
            <a:ext cx="3959548" cy="4222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99CB42-6068-3BB3-6DC3-9E225AC6D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948" y="5038241"/>
            <a:ext cx="4968026" cy="646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78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857C3-A917-1DD7-8A9E-056A62CF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25" y="1116366"/>
            <a:ext cx="10922150" cy="4351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3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3263" y="1179294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600" dirty="0">
              <a:solidFill>
                <a:srgbClr val="7030A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7431" y="2274838"/>
            <a:ext cx="94788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 THIỆU VỀ BÀI CỦA MÌNH:</a:t>
            </a:r>
          </a:p>
          <a:p>
            <a:pPr algn="just">
              <a:spcAft>
                <a:spcPts val="0"/>
              </a:spcAft>
            </a:pPr>
            <a:endParaRPr lang="vi-VN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800" b="1" dirty="0">
                <a:solidFill>
                  <a:srgbClr val="FF0000"/>
                </a:solidFill>
              </a:rPr>
              <a:t>Em vẽ nội dung gì, có những hình ảnh nào?</a:t>
            </a:r>
          </a:p>
          <a:p>
            <a:r>
              <a:rPr lang="vi-VN" sz="2800" b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vi-VN" sz="2800" b="1" dirty="0">
                <a:solidFill>
                  <a:srgbClr val="FF0000"/>
                </a:solidFill>
              </a:rPr>
              <a:t>Tiết sau em sẽ làm bằng chất liệu gì?</a:t>
            </a:r>
          </a:p>
          <a:p>
            <a:pPr marL="342900" indent="-342900"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7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Đã mắt xem ngư dân kéo mẻ lưới đầy cá cơm gần bờ biển Mũi N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8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0FF82-E7CF-BB8A-5D09-33EBE9A9E04D}"/>
              </a:ext>
            </a:extLst>
          </p:cNvPr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AFF59-0A4A-69B7-8EFC-C1B3A00A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303081"/>
            <a:ext cx="11070849" cy="59370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1616EB-77E1-21A4-DAF1-6B0AFC2D0E8A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D3FB2C2-81B5-568B-8D4C-D724BD9CE4B6}"/>
              </a:ext>
            </a:extLst>
          </p:cNvPr>
          <p:cNvSpPr txBox="1"/>
          <p:nvPr/>
        </p:nvSpPr>
        <p:spPr>
          <a:xfrm>
            <a:off x="442117" y="1753830"/>
            <a:ext cx="33215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tác phẩm mĩ thuật thể hiện vẻ đẹp đất nước, con người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Việt Nam.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ấn tượng với cảnh vật nào trong mỗi tác phẩm mĩ thuật? Vì sao?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thích màu sắc trong tác phẩm mĩ thuật nào? Vì sao?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E0E6CA-1EC6-E8A1-E2A2-1F0418538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264" y="443566"/>
            <a:ext cx="7804273" cy="6049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C21955-046F-62E9-C145-3C73888A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22" y="1116366"/>
            <a:ext cx="11581155" cy="4590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4B6DC-F289-14A5-49C8-CFD1AB989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36" y="979796"/>
            <a:ext cx="4599762" cy="3128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9478B7-017B-C99B-9C24-17088AEEF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366" y="465769"/>
            <a:ext cx="6435337" cy="36424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B812FD-5783-38D2-3FB8-EE0A75A5A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2" y="4202084"/>
            <a:ext cx="10125075" cy="203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2CEA28-DAF0-5513-AD9A-3760C3F1C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21" y="1690688"/>
            <a:ext cx="5208683" cy="4512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5EE323-C732-3A97-DC36-5A9905A18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232" y="1088592"/>
            <a:ext cx="5765567" cy="45358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7C44DC-BDE9-3C0E-A2D0-806B83A53D08}"/>
              </a:ext>
            </a:extLst>
          </p:cNvPr>
          <p:cNvSpPr txBox="1"/>
          <p:nvPr/>
        </p:nvSpPr>
        <p:spPr>
          <a:xfrm>
            <a:off x="2223421" y="1065659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51A80-5A13-9D48-97DD-D819490C2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23" y="537192"/>
            <a:ext cx="10886353" cy="5811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3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473AB-0D2B-F96A-6320-016BDC61E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96" y="1027906"/>
            <a:ext cx="10565504" cy="4351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E2F93BA-15B5-4C19-90A4-6A51B118D60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- Giáo viên Nguyễn Thị Yế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Đ 7 MT5. 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117532-5D14-4FDF-A338-82FB996B176B}:2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A4E7D3-E19C-4A4B-83F1-8CA948AF9B5B}:2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2CEADC-11D3-4043-836E-BD309304758A}:3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61485E-99C3-4989-9344-C646A2B630EF}:2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86E572-AC36-4A4D-9582-F1F6484FC91E}:2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8DD870-5DD6-4740-AA60-265F749C9E06}:3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D2B001-7686-4A80-8379-CB4804AA3CAB}:3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F6F8C2-8B5B-4BD4-A961-B65EE53094E7}:3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99327D-5ED1-491E-BAF0-F0698F76B030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7C741A-534F-404E-803C-2EC01F66476C}:3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908ABC-8962-4360-B967-5ADAC41EF552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454E63-5555-403A-842F-0B3658D49951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C40837-08D3-4C33-906D-8532AEA0F5CA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D8691F-07E0-4796-ABA2-12C45514B920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D9CD09-B4BF-4F85-BBF0-39F99EA6487B}: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31D6CA-E6AA-4EE7-A68C-99334B2F0FB1}:2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127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.VnTime</vt:lpstr>
      <vt:lpstr>Arial-BoldMT</vt:lpstr>
      <vt:lpstr>ArialMT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7 MT5. tiết 1</dc:title>
  <dc:creator>21AK22.COM</dc:creator>
  <cp:lastModifiedBy>LIEN THANH</cp:lastModifiedBy>
  <cp:revision>62</cp:revision>
  <dcterms:created xsi:type="dcterms:W3CDTF">2024-07-21T15:58:24Z</dcterms:created>
  <dcterms:modified xsi:type="dcterms:W3CDTF">2025-03-24T07:16:37Z</dcterms:modified>
</cp:coreProperties>
</file>