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05" r:id="rId3"/>
    <p:sldId id="311" r:id="rId4"/>
    <p:sldId id="306" r:id="rId5"/>
    <p:sldId id="307" r:id="rId6"/>
    <p:sldId id="308" r:id="rId7"/>
    <p:sldId id="309" r:id="rId8"/>
    <p:sldId id="310" r:id="rId9"/>
    <p:sldId id="312" r:id="rId10"/>
    <p:sldId id="316" r:id="rId11"/>
    <p:sldId id="313" r:id="rId12"/>
    <p:sldId id="314" r:id="rId13"/>
    <p:sldId id="315" r:id="rId14"/>
    <p:sldId id="331" r:id="rId15"/>
    <p:sldId id="275" r:id="rId16"/>
    <p:sldId id="295" r:id="rId17"/>
    <p:sldId id="291" r:id="rId18"/>
    <p:sldId id="27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D466-D8E3-4719-B7DF-02AD805B9438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3AD4-C159-4678-B018-1B8589F7D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3AD4-C159-4678-B018-1B8589F7DE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1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wmv"/><Relationship Id="rId2" Type="http://schemas.microsoft.com/office/2007/relationships/media" Target="../media/media8.wmv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wmv"/><Relationship Id="rId2" Type="http://schemas.microsoft.com/office/2007/relationships/media" Target="../media/media5.wmv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wmv"/><Relationship Id="rId2" Type="http://schemas.microsoft.com/office/2007/relationships/media" Target="../media/media6.wmv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/>
              <a:t/>
            </a:r>
            <a:br>
              <a:rPr lang="en-US" dirty="0"/>
            </a:br>
            <a:r>
              <a:rPr lang="en-US" sz="4800" dirty="0">
                <a:solidFill>
                  <a:srgbClr val="FF0000"/>
                </a:solidFill>
                <a:latin typeface="+mn-lt"/>
              </a:rPr>
              <a:t>LỚP 3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Trường:Tiểu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Tân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Viên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Giáo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viên</a:t>
            </a:r>
            <a:r>
              <a:rPr lang="en-US" sz="3600" dirty="0" smtClean="0">
                <a:solidFill>
                  <a:srgbClr val="002060"/>
                </a:solidFill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</a:rPr>
              <a:t>Nguyễn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Thị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F09CC-6C4D-4D99-9228-83B9BB8F0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4297" r="6584" b="8445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9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100" y="482600"/>
            <a:ext cx="3425552" cy="84125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7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3717" y="1323856"/>
            <a:ext cx="5853406" cy="123110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 SỨC</a:t>
            </a:r>
            <a:endParaRPr lang="en-US" sz="72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865" y="2774430"/>
            <a:ext cx="11789106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Ghi tên </a:t>
            </a:r>
            <a:r>
              <a:rPr lang="en-US" sz="3200">
                <a:solidFill>
                  <a:srgbClr val="FF0000"/>
                </a:solidFill>
                <a:latin typeface=".VnHelvetIns" pitchFamily="34" charset="0"/>
                <a:cs typeface="Times New Roman" pitchFamily="18" charset="0"/>
              </a:rPr>
              <a:t>1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hoạt </a:t>
            </a:r>
            <a:r>
              <a:rPr lang="en-US" sz="4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</a:p>
          <a:p>
            <a:pPr algn="ctr"/>
            <a:r>
              <a:rPr lang="en-US" sz="4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 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 đã tham gia cùng với người thân của mình.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0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Tấu Đàn Bầu Dân Ca Quan Họ Bắc Ninh Đặc Sắc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79300" end="437208.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436" y="531019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395" b="67519"/>
          <a:stretch/>
        </p:blipFill>
        <p:spPr bwMode="auto">
          <a:xfrm>
            <a:off x="406400" y="19051"/>
            <a:ext cx="5842736" cy="269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45152" b="8106"/>
          <a:stretch/>
        </p:blipFill>
        <p:spPr bwMode="auto">
          <a:xfrm>
            <a:off x="7579356" y="19049"/>
            <a:ext cx="4566360" cy="679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34300" r="6316" b="40008"/>
          <a:stretch/>
        </p:blipFill>
        <p:spPr bwMode="auto">
          <a:xfrm>
            <a:off x="101600" y="2819400"/>
            <a:ext cx="3556000" cy="36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57401" y="2717802"/>
            <a:ext cx="3821955" cy="4236985"/>
            <a:chOff x="2818051" y="2038351"/>
            <a:chExt cx="2866466" cy="3177739"/>
          </a:xfrm>
        </p:grpSpPr>
        <p:sp>
          <p:nvSpPr>
            <p:cNvPr id="7" name="Vertical Scroll 6"/>
            <p:cNvSpPr/>
            <p:nvPr/>
          </p:nvSpPr>
          <p:spPr>
            <a:xfrm>
              <a:off x="2818051" y="2038351"/>
              <a:ext cx="2866466" cy="3073398"/>
            </a:xfrm>
            <a:prstGeom prst="verticalScroll">
              <a:avLst>
                <a:gd name="adj" fmla="val 787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108568" y="2246046"/>
              <a:ext cx="2361648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thấy các bức tranh thể hiện những hoạt động nào?</a:t>
              </a:r>
            </a:p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hình ảnh trong những bức tranh trên được sắp xếp như thế nào?</a:t>
              </a:r>
            </a:p>
            <a:p>
              <a:pPr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hãy nêu cảm nhận về màu đậm, màu nhạt được sắp xếp trong các bức tranh.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53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71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899" r="15048" b="94978"/>
          <a:stretch/>
        </p:blipFill>
        <p:spPr bwMode="auto">
          <a:xfrm>
            <a:off x="0" y="100889"/>
            <a:ext cx="4572000" cy="4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/>
        </p:blipFill>
        <p:spPr bwMode="auto">
          <a:xfrm>
            <a:off x="164364" y="3302549"/>
            <a:ext cx="5210013" cy="355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/>
        </p:blipFill>
        <p:spPr bwMode="auto">
          <a:xfrm>
            <a:off x="4572000" y="100890"/>
            <a:ext cx="3600944" cy="32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/>
        </p:blipFill>
        <p:spPr bwMode="auto">
          <a:xfrm>
            <a:off x="8331199" y="100890"/>
            <a:ext cx="3712040" cy="332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956" y="3383341"/>
            <a:ext cx="6668861" cy="3435240"/>
            <a:chOff x="4071717" y="2537506"/>
            <a:chExt cx="5001646" cy="2576430"/>
          </a:xfrm>
        </p:grpSpPr>
        <p:sp>
          <p:nvSpPr>
            <p:cNvPr id="6" name="Horizontal Scroll 5"/>
            <p:cNvSpPr/>
            <p:nvPr/>
          </p:nvSpPr>
          <p:spPr>
            <a:xfrm>
              <a:off x="4071717" y="2537506"/>
              <a:ext cx="5001646" cy="2576430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432412" y="2982698"/>
              <a:ext cx="4592916" cy="2008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sản phẩm mĩ thuật trên thể hiện về những hoạt động nào trong gia đình?</a:t>
              </a:r>
            </a:p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ảnh, màu sắc được sắp xếp thế nào trong sản phẩm mĩ thuật?</a:t>
              </a:r>
            </a:p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sẽ dùng </a:t>
              </a:r>
              <a:r>
                <a:rPr lang="en-US" sz="24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hình ảnh và chất liệu gì 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để thể hiện sản phẩm mĩ thuật về chủ đề </a:t>
              </a:r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Sinh hoạt trong gia đình</a:t>
              </a: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7" name="Đồng hồ 2 phút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1" y="1304748"/>
            <a:ext cx="1637529" cy="920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1265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1550" y="5202247"/>
            <a:ext cx="118150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Các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sản phẩm mĩ thuật trên thể hiện về những hoạt động nào trong gia đình?</a:t>
            </a:r>
          </a:p>
          <a:p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Hình ảnh, màu sắc được sắp xếp thế nào trong sản phẩm mĩ thuật?</a:t>
            </a:r>
          </a:p>
          <a:p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Em sẽ dùng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ảnh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gì để thể hiện sản phẩm mĩ thuật về chủ đề Sinh hoạt trong gia đình?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/>
        </p:blipFill>
        <p:spPr bwMode="auto">
          <a:xfrm>
            <a:off x="7596821" y="1436135"/>
            <a:ext cx="4562455" cy="31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/>
        </p:blipFill>
        <p:spPr bwMode="auto">
          <a:xfrm>
            <a:off x="202808" y="1534292"/>
            <a:ext cx="3628571" cy="32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/>
        </p:blipFill>
        <p:spPr bwMode="auto">
          <a:xfrm>
            <a:off x="3884780" y="1534292"/>
            <a:ext cx="3546533" cy="317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0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7" y="176813"/>
            <a:ext cx="7930266" cy="1498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948" y="1525102"/>
            <a:ext cx="5099097" cy="5332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15" y="330973"/>
            <a:ext cx="2362906" cy="77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617" y="920758"/>
            <a:ext cx="7186242" cy="5658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1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065" y="1169231"/>
            <a:ext cx="6045907" cy="4182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4" y="1169231"/>
            <a:ext cx="5170195" cy="4182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4" y="1446430"/>
            <a:ext cx="10631779" cy="498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02" y="591411"/>
            <a:ext cx="2362906" cy="770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7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- gia đình nhỏ - HP t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591" y="571865"/>
            <a:ext cx="11027763" cy="619827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TextBox 2"/>
          <p:cNvSpPr txBox="1"/>
          <p:nvPr/>
        </p:nvSpPr>
        <p:spPr>
          <a:xfrm>
            <a:off x="3204978" y="44998"/>
            <a:ext cx="5856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 ĐÌNH NHỎ - HẠNH PHÚC TO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7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6066" l="207" r="98554">
                        <a14:foregroundMark x1="17769" y1="11411" x2="17769" y2="11411"/>
                        <a14:foregroundMark x1="13843" y1="9459" x2="13843" y2="9459"/>
                        <a14:foregroundMark x1="15702" y1="9309" x2="15702" y2="9309"/>
                        <a14:foregroundMark x1="16529" y1="6757" x2="16529" y2="6757"/>
                        <a14:foregroundMark x1="18595" y1="8258" x2="18595" y2="8258"/>
                        <a14:foregroundMark x1="12397" y1="6456" x2="12397" y2="6456"/>
                        <a14:foregroundMark x1="10331" y1="8258" x2="10331" y2="8258"/>
                        <a14:foregroundMark x1="11157" y1="11261" x2="11157" y2="11261"/>
                        <a14:foregroundMark x1="17769" y1="11862" x2="17769" y2="11862"/>
                        <a14:foregroundMark x1="19215" y1="12012" x2="19215" y2="12012"/>
                        <a14:foregroundMark x1="13017" y1="10360" x2="13017" y2="10360"/>
                        <a14:foregroundMark x1="41322" y1="8108" x2="41322" y2="8108"/>
                        <a14:foregroundMark x1="44628" y1="8108" x2="44628" y2="8108"/>
                        <a14:foregroundMark x1="51653" y1="7958" x2="51653" y2="7958"/>
                        <a14:foregroundMark x1="65289" y1="7658" x2="65289" y2="7658"/>
                        <a14:foregroundMark x1="72521" y1="7958" x2="72521" y2="7958"/>
                        <a14:foregroundMark x1="75413" y1="7958" x2="75413" y2="7958"/>
                        <a14:foregroundMark x1="68182" y1="7508" x2="68182" y2="7508"/>
                        <a14:foregroundMark x1="33678" y1="7808" x2="33678" y2="7808"/>
                        <a14:foregroundMark x1="63636" y1="7508" x2="63636" y2="7508"/>
                        <a14:foregroundMark x1="61157" y1="8258" x2="61157" y2="8258"/>
                        <a14:foregroundMark x1="17769" y1="11862" x2="17769" y2="11862"/>
                        <a14:foregroundMark x1="18388" y1="10210" x2="18388" y2="10210"/>
                        <a14:foregroundMark x1="16736" y1="8559" x2="16736" y2="85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4645"/>
          <a:stretch/>
        </p:blipFill>
        <p:spPr bwMode="auto">
          <a:xfrm>
            <a:off x="-1" y="0"/>
            <a:ext cx="1205598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10" y="2925815"/>
            <a:ext cx="10110278" cy="32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3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ửa bat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020" t="11980" r="8020" b="9082"/>
          <a:stretch/>
        </p:blipFill>
        <p:spPr>
          <a:xfrm>
            <a:off x="1127995" y="1092200"/>
            <a:ext cx="10048005" cy="551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814320" y="177800"/>
            <a:ext cx="689530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ặt rau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572" t="11798" r="8572" b="11798"/>
          <a:stretch/>
        </p:blipFill>
        <p:spPr>
          <a:xfrm>
            <a:off x="1193800" y="875427"/>
            <a:ext cx="9779000" cy="5786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53068" y="47174"/>
            <a:ext cx="689530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6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4320" y="177800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  <p:pic>
        <p:nvPicPr>
          <p:cNvPr id="5" name="dọn cơ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1123" t="11806" r="11123" b="11806"/>
          <a:stretch/>
        </p:blipFill>
        <p:spPr>
          <a:xfrm>
            <a:off x="1229487" y="990599"/>
            <a:ext cx="9751536" cy="5671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ụ giặt quần á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134" t="10625" r="9134" b="8541"/>
          <a:stretch/>
        </p:blipFill>
        <p:spPr>
          <a:xfrm>
            <a:off x="1204210" y="1048658"/>
            <a:ext cx="9732781" cy="5627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814320" y="177800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2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ọn nhà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4066" t="15058" r="17092" b="3749"/>
          <a:stretch/>
        </p:blipFill>
        <p:spPr>
          <a:xfrm>
            <a:off x="1391832" y="856739"/>
            <a:ext cx="9371106" cy="5864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96787" y="164246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 nhỏ đang làm gì? Cùng với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27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51" y="1"/>
            <a:ext cx="5077407" cy="3377767"/>
            <a:chOff x="344070" y="0"/>
            <a:chExt cx="3808055" cy="2533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0" y="0"/>
              <a:ext cx="3808055" cy="253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663089" y="216734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1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75879" y="94714"/>
            <a:ext cx="4224079" cy="3377765"/>
            <a:chOff x="4604340" y="1"/>
            <a:chExt cx="3168059" cy="253332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340" y="1"/>
              <a:ext cx="3168059" cy="253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5939" y="2147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2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3904" y="3518328"/>
            <a:ext cx="4159971" cy="3339672"/>
            <a:chOff x="546527" y="2604360"/>
            <a:chExt cx="3339673" cy="25047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" y="2604360"/>
              <a:ext cx="3339673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94384" y="4714873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3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7000" y="3497879"/>
            <a:ext cx="4174506" cy="3339672"/>
            <a:chOff x="4552950" y="2604359"/>
            <a:chExt cx="3333750" cy="25047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2604359"/>
              <a:ext cx="3333750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623390" y="2647950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4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9676" y="348279"/>
            <a:ext cx="2626203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45921" y="3747022"/>
            <a:ext cx="244607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2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705F4EF-361D-4E13-B59F-C85308A64C6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Nguyễn Thị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d 9 mt3 tieets 1 ye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5C2469-8A78-4947-9421-3BC5700E4890}:3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65D2FE-7E1A-40B1-8755-5DA812208C03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72616F-4068-4C27-9D69-1C2D78F6421F}:3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867B19-72A6-490A-B651-D9F3AADA36A4}:3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B9B86A-6615-4C9F-A2DD-D4B74CD83627}: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EC4F7F-898C-43D6-8B60-FDF5E24C8542}:3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CC61E-8C3D-44ED-B1C5-6AA8FA653736}: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08A715-19BF-4280-938B-5428141F12D2}: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579B6-84F5-467B-AB98-EDDE67303266}: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2F141D-7193-4F67-9698-AED32E973421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64775-998B-40B2-BC33-66A52A5A098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C74EE6-707C-48D0-8C4A-A9FA438680EB}:3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0B9713-63D3-431E-8C8B-E9752864EB4D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F93A98-D5E2-41E5-B74C-7FC787A254AE}: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4A449A-EBBD-482C-B147-A015271F14B1}: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1A7B88-B4DF-4F26-86D0-7A6A156811E9}: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E775C-52E9-408D-953D-40C1692F22CC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3DACD5-12E4-4313-B0B0-9D533E515647}:3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10363</TotalTime>
  <Words>289</Words>
  <Application>Microsoft Office PowerPoint</Application>
  <PresentationFormat>Widescreen</PresentationFormat>
  <Paragraphs>29</Paragraphs>
  <Slides>18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.VnArabia</vt:lpstr>
      <vt:lpstr>.VnHelvetIns</vt:lpstr>
      <vt:lpstr>Arial</vt:lpstr>
      <vt:lpstr>Calibri</vt:lpstr>
      <vt:lpstr>Calibri Light</vt:lpstr>
      <vt:lpstr>Times New Roman</vt:lpstr>
      <vt:lpstr>Office Theme</vt:lpstr>
      <vt:lpstr>MĨ THUẬT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9 mt3 tieets 1 yen</dc:title>
  <dc:creator>21AK22.COM</dc:creator>
  <cp:lastModifiedBy>LIEN THANH</cp:lastModifiedBy>
  <cp:revision>54</cp:revision>
  <dcterms:created xsi:type="dcterms:W3CDTF">2022-09-04T02:35:10Z</dcterms:created>
  <dcterms:modified xsi:type="dcterms:W3CDTF">2025-03-24T07:17:44Z</dcterms:modified>
</cp:coreProperties>
</file>