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media/audio2.wav" ContentType="audio/x-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media/media1.wav" ContentType="audio/x-wav"/>
  <Override PartName="/ppt/notesSlides/notesSlide2.xml" ContentType="application/vnd.openxmlformats-officedocument.presentationml.notesSlide+xml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tags/tag8.xml" ContentType="application/vnd.openxmlformats-officedocument.presentationml.tags+xml"/>
  <Override PartName="/ppt/media/media2.wav" ContentType="audio/x-wav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media/audio19.wav" ContentType="audio/x-wav"/>
  <Override PartName="/ppt/media/audio20.wav" ContentType="audio/x-wav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media/audio21.wav" ContentType="audio/x-wav"/>
  <Override PartName="/ppt/media/audio22.wav" ContentType="audio/x-wav"/>
  <Override PartName="/ppt/tags/tag13.xml" ContentType="application/vnd.openxmlformats-officedocument.presentationml.tags+xml"/>
  <Override PartName="/ppt/media/audio23.wav" ContentType="audio/x-wav"/>
  <Override PartName="/ppt/media/audio24.wav" ContentType="audio/x-wav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media/audio25.wav" ContentType="audio/x-wav"/>
  <Override PartName="/ppt/media/audio26.wav" ContentType="audio/x-wav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media/audio2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9" r:id="rId2"/>
    <p:sldId id="345" r:id="rId3"/>
    <p:sldId id="267" r:id="rId4"/>
    <p:sldId id="383" r:id="rId5"/>
    <p:sldId id="275" r:id="rId6"/>
    <p:sldId id="263" r:id="rId7"/>
    <p:sldId id="389" r:id="rId8"/>
    <p:sldId id="391" r:id="rId9"/>
    <p:sldId id="384" r:id="rId10"/>
    <p:sldId id="277" r:id="rId11"/>
    <p:sldId id="385" r:id="rId12"/>
    <p:sldId id="386" r:id="rId13"/>
    <p:sldId id="387" r:id="rId14"/>
    <p:sldId id="401" r:id="rId15"/>
    <p:sldId id="395" r:id="rId16"/>
    <p:sldId id="402" r:id="rId17"/>
    <p:sldId id="403" r:id="rId18"/>
    <p:sldId id="404" r:id="rId19"/>
    <p:sldId id="405" r:id="rId20"/>
    <p:sldId id="302" r:id="rId21"/>
    <p:sldId id="340" r:id="rId22"/>
  </p:sldIdLst>
  <p:sldSz cx="9144000" cy="5143500" type="screen16x9"/>
  <p:notesSz cx="9144000" cy="6858000"/>
  <p:embeddedFontLst>
    <p:embeddedFont>
      <p:font typeface="Vogue-ExtraBold" panose="020B0500000000000000" charset="0"/>
      <p:regular r:id="rId24"/>
    </p:embeddedFont>
    <p:embeddedFont>
      <p:font typeface="Barmeno-ExtraBold" panose="02020500000000000000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7739"/>
    <a:srgbClr val="F07C34"/>
    <a:srgbClr val="F1823D"/>
    <a:srgbClr val="FFEAA7"/>
    <a:srgbClr val="FFE593"/>
    <a:srgbClr val="753C04"/>
    <a:srgbClr val="BFE263"/>
    <a:srgbClr val="FF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7" autoAdjust="0"/>
    <p:restoredTop sz="94660"/>
  </p:normalViewPr>
  <p:slideViewPr>
    <p:cSldViewPr>
      <p:cViewPr varScale="1">
        <p:scale>
          <a:sx n="87" d="100"/>
          <a:sy n="87" d="100"/>
        </p:scale>
        <p:origin x="318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25/03/2025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248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17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974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64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615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56"/>
            <a:ext cx="9144000" cy="5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7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34050"/>
            <a:ext cx="11553083" cy="27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50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51792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29649"/>
            <a:ext cx="9144000" cy="386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8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1.wav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2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3.wav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audio" Target="../media/audio2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46.png"/><Relationship Id="rId5" Type="http://schemas.openxmlformats.org/officeDocument/2006/relationships/audio" Target="../media/audio26.wav"/><Relationship Id="rId4" Type="http://schemas.openxmlformats.org/officeDocument/2006/relationships/audio" Target="../media/audio25.wav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audio3.wav"/><Relationship Id="rId21" Type="http://schemas.openxmlformats.org/officeDocument/2006/relationships/image" Target="../media/image15.png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image" Target="../media/image11.png"/><Relationship Id="rId25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5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24" Type="http://schemas.openxmlformats.org/officeDocument/2006/relationships/image" Target="../media/image18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23" Type="http://schemas.openxmlformats.org/officeDocument/2006/relationships/image" Target="../media/image17.jpeg"/><Relationship Id="rId10" Type="http://schemas.openxmlformats.org/officeDocument/2006/relationships/audio" Target="../media/audio10.wav"/><Relationship Id="rId19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audio" Target="../media/audio14.wav"/><Relationship Id="rId22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audio" Target="../media/audio12.wav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audio" Target="../media/audio9.wav"/><Relationship Id="rId11" Type="http://schemas.openxmlformats.org/officeDocument/2006/relationships/image" Target="../media/image23.png"/><Relationship Id="rId5" Type="http://schemas.openxmlformats.org/officeDocument/2006/relationships/audio" Target="../media/audio6.wav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audio" Target="../media/audio7.wav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media1.wav"/><Relationship Id="rId7" Type="http://schemas.openxmlformats.org/officeDocument/2006/relationships/audio" Target="../media/audio15.wav"/><Relationship Id="rId12" Type="http://schemas.openxmlformats.org/officeDocument/2006/relationships/image" Target="../media/image29.jpg"/><Relationship Id="rId2" Type="http://schemas.microsoft.com/office/2007/relationships/media" Target="../media/media1.wav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2.xml"/><Relationship Id="rId10" Type="http://schemas.openxmlformats.org/officeDocument/2006/relationships/audio" Target="../media/audio18.wav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1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2.wav"/><Relationship Id="rId7" Type="http://schemas.openxmlformats.org/officeDocument/2006/relationships/image" Target="../media/image32.png"/><Relationship Id="rId2" Type="http://schemas.microsoft.com/office/2007/relationships/media" Target="../media/media2.wav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audio" Target="../media/audio20.wav"/><Relationship Id="rId4" Type="http://schemas.openxmlformats.org/officeDocument/2006/relationships/audio" Target="../media/audio19.wav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28600" y="96373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5" name="Bùi Liễu 0968142780"/>
          <p:cNvSpPr txBox="1"/>
          <p:nvPr/>
        </p:nvSpPr>
        <p:spPr>
          <a:xfrm>
            <a:off x="2705912" y="1051605"/>
            <a:ext cx="3960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My pets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027005" y="2230483"/>
            <a:ext cx="3318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Lesson 1 (1+2+3)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604" y="2743200"/>
            <a:ext cx="2097238" cy="1803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/>
          <p:nvPr/>
        </p:nvSpPr>
        <p:spPr>
          <a:xfrm>
            <a:off x="449773" y="1107964"/>
            <a:ext cx="5913798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cưng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id="{5DEA9A3D-99E3-41F3-ADEE-1A7D885DCB80}"/>
              </a:ext>
            </a:extLst>
          </p:cNvPr>
          <p:cNvSpPr/>
          <p:nvPr/>
        </p:nvSpPr>
        <p:spPr>
          <a:xfrm>
            <a:off x="2971800" y="170351"/>
            <a:ext cx="3314700" cy="907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950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Structures</a:t>
            </a:r>
            <a:endParaRPr lang="en-US" sz="495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rmeno-ExtraBold" panose="02020500000000000000" pitchFamily="18" charset="0"/>
              <a:ea typeface="Barmeno-ExtraBold" panose="02020500000000000000" pitchFamily="18" charset="0"/>
              <a:cs typeface="Barmeno-ExtraBold" panose="02020500000000000000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3016" y="2231623"/>
            <a:ext cx="4225035" cy="1584051"/>
            <a:chOff x="3124200" y="2895600"/>
            <a:chExt cx="6096000" cy="2112067"/>
          </a:xfrm>
        </p:grpSpPr>
        <p:sp>
          <p:nvSpPr>
            <p:cNvPr id="2" name="Bùi Liễu"/>
            <p:cNvSpPr/>
            <p:nvPr/>
          </p:nvSpPr>
          <p:spPr>
            <a:xfrm>
              <a:off x="3124200" y="2895600"/>
              <a:ext cx="6096000" cy="21120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noFill/>
              <a:prstDash val="sys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Do you have any _____?</a:t>
              </a: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Yes, I do.</a:t>
              </a: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No, I don’t.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731" y="4260248"/>
              <a:ext cx="575380" cy="55773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606" y="3653902"/>
              <a:ext cx="605717" cy="57716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971927" y="1767428"/>
            <a:ext cx="3403367" cy="2975364"/>
            <a:chOff x="6629235" y="2356570"/>
            <a:chExt cx="4537823" cy="39671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CC159D-8530-4D21-B0CB-F98226882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4" r="53662"/>
            <a:stretch/>
          </p:blipFill>
          <p:spPr>
            <a:xfrm>
              <a:off x="6629235" y="2356570"/>
              <a:ext cx="4537823" cy="3967152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6722360" y="2534146"/>
              <a:ext cx="2955039" cy="894854"/>
            </a:xfrm>
            <a:prstGeom prst="roundRect">
              <a:avLst/>
            </a:prstGeom>
            <a:solidFill>
              <a:srgbClr val="FF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  <p:sp>
        <p:nvSpPr>
          <p:cNvPr id="9" name="Bùi Liễu 0968142780"/>
          <p:cNvSpPr/>
          <p:nvPr/>
        </p:nvSpPr>
        <p:spPr>
          <a:xfrm>
            <a:off x="4971926" y="1910293"/>
            <a:ext cx="2577632" cy="642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dog. </a:t>
            </a:r>
          </a:p>
          <a:p>
            <a:r>
              <a:rPr 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  <a:endParaRPr lang="vi-VN" sz="16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27894" y="1995296"/>
            <a:ext cx="1117244" cy="589517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3" name="Bùi Liễu 0968142780"/>
          <p:cNvSpPr/>
          <p:nvPr/>
        </p:nvSpPr>
        <p:spPr>
          <a:xfrm>
            <a:off x="7394862" y="2061537"/>
            <a:ext cx="1194151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vi-VN" sz="16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093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3298"/>
          <a:stretch/>
        </p:blipFill>
        <p:spPr>
          <a:xfrm>
            <a:off x="1807020" y="3642185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571750" y="3669517"/>
            <a:ext cx="4586696" cy="477038"/>
          </a:xfrm>
          <a:prstGeom prst="wedgeRoundRectCallout">
            <a:avLst>
              <a:gd name="adj1" fmla="val -57423"/>
              <a:gd name="adj2" fmla="val -6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parrots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" r="741"/>
          <a:stretch/>
        </p:blipFill>
        <p:spPr>
          <a:xfrm>
            <a:off x="6229350" y="4271035"/>
            <a:ext cx="386553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543300" y="4271035"/>
            <a:ext cx="2373398" cy="455600"/>
          </a:xfrm>
          <a:prstGeom prst="wedgeRoundRectCallout">
            <a:avLst>
              <a:gd name="adj1" fmla="val 63503"/>
              <a:gd name="adj2" fmla="val -1015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don’t.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19747" y="1374085"/>
            <a:ext cx="2685806" cy="1952942"/>
            <a:chOff x="8220249" y="1383307"/>
            <a:chExt cx="2668295" cy="2007864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0249" y="1383307"/>
              <a:ext cx="2668295" cy="158468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15" name="Bùi Liễu"/>
            <p:cNvSpPr/>
            <p:nvPr/>
          </p:nvSpPr>
          <p:spPr>
            <a:xfrm>
              <a:off x="8542087" y="2858178"/>
              <a:ext cx="2015475" cy="53299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no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Bùi Liễu">
            <a:extLst>
              <a:ext uri="{FF2B5EF4-FFF2-40B4-BE49-F238E27FC236}">
                <a16:creationId xmlns:a16="http://schemas.microsoft.com/office/drawing/2014/main" id="{241340CF-B0B7-475C-9699-E3EE2520D046}"/>
              </a:ext>
            </a:extLst>
          </p:cNvPr>
          <p:cNvSpPr/>
          <p:nvPr/>
        </p:nvSpPr>
        <p:spPr>
          <a:xfrm>
            <a:off x="5345152" y="1314451"/>
            <a:ext cx="307022" cy="3012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FAE26C-4FB0-488F-9186-0DBAA27ED17C}"/>
              </a:ext>
            </a:extLst>
          </p:cNvPr>
          <p:cNvGrpSpPr/>
          <p:nvPr/>
        </p:nvGrpSpPr>
        <p:grpSpPr>
          <a:xfrm>
            <a:off x="959642" y="1374085"/>
            <a:ext cx="4168163" cy="1914920"/>
            <a:chOff x="1444658" y="1618559"/>
            <a:chExt cx="4798546" cy="2553226"/>
          </a:xfrm>
        </p:grpSpPr>
        <p:sp>
          <p:nvSpPr>
            <p:cNvPr id="21" name="Rounded Rectangular Callout 17">
              <a:extLst>
                <a:ext uri="{FF2B5EF4-FFF2-40B4-BE49-F238E27FC236}">
                  <a16:creationId xmlns:a16="http://schemas.microsoft.com/office/drawing/2014/main" id="{7F10B5C7-4BB9-4CD2-9968-D5AABB5DCCE7}"/>
                </a:ext>
              </a:extLst>
            </p:cNvPr>
            <p:cNvSpPr/>
            <p:nvPr/>
          </p:nvSpPr>
          <p:spPr>
            <a:xfrm>
              <a:off x="1444658" y="1618559"/>
              <a:ext cx="4798546" cy="749141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id="{4362FF0D-462C-48A5-8CCC-D03CE089447E}"/>
                </a:ext>
              </a:extLst>
            </p:cNvPr>
            <p:cNvSpPr/>
            <p:nvPr/>
          </p:nvSpPr>
          <p:spPr>
            <a:xfrm>
              <a:off x="2757206" y="2523710"/>
              <a:ext cx="1912956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ular Callout 19">
              <a:extLst>
                <a:ext uri="{FF2B5EF4-FFF2-40B4-BE49-F238E27FC236}">
                  <a16:creationId xmlns:a16="http://schemas.microsoft.com/office/drawing/2014/main" id="{F2B460DB-E0D3-4B56-B53C-649CA8224C5E}"/>
                </a:ext>
              </a:extLst>
            </p:cNvPr>
            <p:cNvSpPr/>
            <p:nvPr/>
          </p:nvSpPr>
          <p:spPr>
            <a:xfrm>
              <a:off x="2613034" y="3422644"/>
              <a:ext cx="2201299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sp>
        <p:nvSpPr>
          <p:cNvPr id="26" name="Google Shape;719;p38">
            <a:extLst>
              <a:ext uri="{FF2B5EF4-FFF2-40B4-BE49-F238E27FC236}">
                <a16:creationId xmlns:a16="http://schemas.microsoft.com/office/drawing/2014/main" id="{0E8355B5-EB36-4DA3-8E15-4F1EDC9A2374}"/>
              </a:ext>
            </a:extLst>
          </p:cNvPr>
          <p:cNvSpPr txBox="1">
            <a:spLocks/>
          </p:cNvSpPr>
          <p:nvPr/>
        </p:nvSpPr>
        <p:spPr>
          <a:xfrm>
            <a:off x="800100" y="179819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95" y="2838478"/>
            <a:ext cx="299947" cy="313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862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8" b="6118"/>
          <a:stretch/>
        </p:blipFill>
        <p:spPr>
          <a:xfrm flipH="1">
            <a:off x="1878239" y="3553678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589979" y="3604088"/>
            <a:ext cx="4557557" cy="460554"/>
          </a:xfrm>
          <a:prstGeom prst="wedgeRoundRectCallout">
            <a:avLst>
              <a:gd name="adj1" fmla="val -57430"/>
              <a:gd name="adj2" fmla="val -388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rabbits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" b="960"/>
          <a:stretch/>
        </p:blipFill>
        <p:spPr>
          <a:xfrm>
            <a:off x="6133615" y="4211626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865646" y="4166111"/>
            <a:ext cx="1898528" cy="460554"/>
          </a:xfrm>
          <a:prstGeom prst="wedgeRoundRectCallout">
            <a:avLst>
              <a:gd name="adj1" fmla="val 68528"/>
              <a:gd name="adj2" fmla="val -73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 do.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96724" y="1340300"/>
            <a:ext cx="2585283" cy="1942893"/>
            <a:chOff x="8324737" y="1426645"/>
            <a:chExt cx="2474786" cy="2014127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37" y="1426645"/>
              <a:ext cx="2474786" cy="155906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15" name="Bùi Liễu"/>
            <p:cNvSpPr/>
            <p:nvPr/>
          </p:nvSpPr>
          <p:spPr>
            <a:xfrm>
              <a:off x="8518234" y="2912355"/>
              <a:ext cx="2024173" cy="528417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rabbits / yes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251FBE-069F-44F5-BCA2-EA813A7EA528}"/>
              </a:ext>
            </a:extLst>
          </p:cNvPr>
          <p:cNvGrpSpPr/>
          <p:nvPr/>
        </p:nvGrpSpPr>
        <p:grpSpPr>
          <a:xfrm>
            <a:off x="914400" y="1366369"/>
            <a:ext cx="4168163" cy="1914920"/>
            <a:chOff x="1444658" y="1618559"/>
            <a:chExt cx="4798546" cy="2553226"/>
          </a:xfrm>
        </p:grpSpPr>
        <p:sp>
          <p:nvSpPr>
            <p:cNvPr id="21" name="Rounded Rectangular Callout 17">
              <a:extLst>
                <a:ext uri="{FF2B5EF4-FFF2-40B4-BE49-F238E27FC236}">
                  <a16:creationId xmlns:a16="http://schemas.microsoft.com/office/drawing/2014/main" id="{75C2AFAD-9A0D-425A-B5C1-7720977A5BC7}"/>
                </a:ext>
              </a:extLst>
            </p:cNvPr>
            <p:cNvSpPr/>
            <p:nvPr/>
          </p:nvSpPr>
          <p:spPr>
            <a:xfrm>
              <a:off x="1444658" y="1618559"/>
              <a:ext cx="4798546" cy="749141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24" name="Rounded Rectangular Callout 18">
              <a:extLst>
                <a:ext uri="{FF2B5EF4-FFF2-40B4-BE49-F238E27FC236}">
                  <a16:creationId xmlns:a16="http://schemas.microsoft.com/office/drawing/2014/main" id="{EC332BB9-D8CC-4090-BB70-DD6623FB05D8}"/>
                </a:ext>
              </a:extLst>
            </p:cNvPr>
            <p:cNvSpPr/>
            <p:nvPr/>
          </p:nvSpPr>
          <p:spPr>
            <a:xfrm>
              <a:off x="2757206" y="2523710"/>
              <a:ext cx="1912956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ular Callout 19">
              <a:extLst>
                <a:ext uri="{FF2B5EF4-FFF2-40B4-BE49-F238E27FC236}">
                  <a16:creationId xmlns:a16="http://schemas.microsoft.com/office/drawing/2014/main" id="{31512B0A-86DC-4230-9AEB-FBA40BB1F1F9}"/>
                </a:ext>
              </a:extLst>
            </p:cNvPr>
            <p:cNvSpPr/>
            <p:nvPr/>
          </p:nvSpPr>
          <p:spPr>
            <a:xfrm>
              <a:off x="2613034" y="3422644"/>
              <a:ext cx="2201299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sp>
        <p:nvSpPr>
          <p:cNvPr id="26" name="Google Shape;719;p38">
            <a:extLst>
              <a:ext uri="{FF2B5EF4-FFF2-40B4-BE49-F238E27FC236}">
                <a16:creationId xmlns:a16="http://schemas.microsoft.com/office/drawing/2014/main" id="{340A2B36-C6DB-4129-9234-3BD3526FC4EC}"/>
              </a:ext>
            </a:extLst>
          </p:cNvPr>
          <p:cNvSpPr txBox="1">
            <a:spLocks/>
          </p:cNvSpPr>
          <p:nvPr/>
        </p:nvSpPr>
        <p:spPr>
          <a:xfrm>
            <a:off x="800100" y="179819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7" name="Bùi Liễu">
            <a:extLst>
              <a:ext uri="{FF2B5EF4-FFF2-40B4-BE49-F238E27FC236}">
                <a16:creationId xmlns:a16="http://schemas.microsoft.com/office/drawing/2014/main" id="{76968980-D4AA-428C-B4AA-15B7933A17F6}"/>
              </a:ext>
            </a:extLst>
          </p:cNvPr>
          <p:cNvSpPr/>
          <p:nvPr/>
        </p:nvSpPr>
        <p:spPr>
          <a:xfrm>
            <a:off x="5391838" y="1259359"/>
            <a:ext cx="307022" cy="3012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04" y="2615779"/>
            <a:ext cx="306803" cy="3153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3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5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" b="960"/>
          <a:stretch/>
        </p:blipFill>
        <p:spPr>
          <a:xfrm>
            <a:off x="6219814" y="4266412"/>
            <a:ext cx="400050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590315" y="3559399"/>
            <a:ext cx="4168163" cy="536552"/>
          </a:xfrm>
          <a:prstGeom prst="wedgeRoundRectCallout">
            <a:avLst>
              <a:gd name="adj1" fmla="val -58759"/>
              <a:gd name="adj2" fmla="val -6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r="6305"/>
          <a:stretch/>
        </p:blipFill>
        <p:spPr>
          <a:xfrm>
            <a:off x="1790215" y="3618913"/>
            <a:ext cx="411209" cy="4175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434984" y="4206898"/>
            <a:ext cx="2264549" cy="536552"/>
          </a:xfrm>
          <a:prstGeom prst="wedgeRoundRectCallout">
            <a:avLst>
              <a:gd name="adj1" fmla="val 68528"/>
              <a:gd name="adj2" fmla="val -73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don’t.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74550" y="1372461"/>
            <a:ext cx="2570833" cy="1918888"/>
            <a:chOff x="7729423" y="1403537"/>
            <a:chExt cx="2741538" cy="2182619"/>
          </a:xfrm>
        </p:grpSpPr>
        <p:pic>
          <p:nvPicPr>
            <p:cNvPr id="13" name="Bùi Liễu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9423" y="1403537"/>
              <a:ext cx="2741538" cy="169713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15" name="Bùi Liễu"/>
            <p:cNvSpPr/>
            <p:nvPr/>
          </p:nvSpPr>
          <p:spPr>
            <a:xfrm>
              <a:off x="8176400" y="3010275"/>
              <a:ext cx="1847583" cy="57588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cats / no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53BAD9-BAF6-4903-A88D-D8F092F02BC9}"/>
              </a:ext>
            </a:extLst>
          </p:cNvPr>
          <p:cNvGrpSpPr/>
          <p:nvPr/>
        </p:nvGrpSpPr>
        <p:grpSpPr>
          <a:xfrm>
            <a:off x="914400" y="1389824"/>
            <a:ext cx="4168163" cy="1914920"/>
            <a:chOff x="1444658" y="1618559"/>
            <a:chExt cx="4798546" cy="2553226"/>
          </a:xfrm>
        </p:grpSpPr>
        <p:sp>
          <p:nvSpPr>
            <p:cNvPr id="17" name="Rounded Rectangular Callout 17">
              <a:extLst>
                <a:ext uri="{FF2B5EF4-FFF2-40B4-BE49-F238E27FC236}">
                  <a16:creationId xmlns:a16="http://schemas.microsoft.com/office/drawing/2014/main" id="{8BCFBB93-004F-401A-9169-476DBDB3CDDF}"/>
                </a:ext>
              </a:extLst>
            </p:cNvPr>
            <p:cNvSpPr/>
            <p:nvPr/>
          </p:nvSpPr>
          <p:spPr>
            <a:xfrm>
              <a:off x="1444658" y="1618559"/>
              <a:ext cx="4798546" cy="749141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21" name="Rounded Rectangular Callout 18">
              <a:extLst>
                <a:ext uri="{FF2B5EF4-FFF2-40B4-BE49-F238E27FC236}">
                  <a16:creationId xmlns:a16="http://schemas.microsoft.com/office/drawing/2014/main" id="{02F39E2C-8012-4BD1-A432-16E1801CAB65}"/>
                </a:ext>
              </a:extLst>
            </p:cNvPr>
            <p:cNvSpPr/>
            <p:nvPr/>
          </p:nvSpPr>
          <p:spPr>
            <a:xfrm>
              <a:off x="2757206" y="2523710"/>
              <a:ext cx="1912956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ular Callout 19">
              <a:extLst>
                <a:ext uri="{FF2B5EF4-FFF2-40B4-BE49-F238E27FC236}">
                  <a16:creationId xmlns:a16="http://schemas.microsoft.com/office/drawing/2014/main" id="{EA65F065-8AE4-4EA7-8BBB-09493CF50305}"/>
                </a:ext>
              </a:extLst>
            </p:cNvPr>
            <p:cNvSpPr/>
            <p:nvPr/>
          </p:nvSpPr>
          <p:spPr>
            <a:xfrm>
              <a:off x="2613034" y="3422644"/>
              <a:ext cx="2201299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sp>
        <p:nvSpPr>
          <p:cNvPr id="25" name="Google Shape;719;p38">
            <a:extLst>
              <a:ext uri="{FF2B5EF4-FFF2-40B4-BE49-F238E27FC236}">
                <a16:creationId xmlns:a16="http://schemas.microsoft.com/office/drawing/2014/main" id="{652DF72B-2483-49EC-A6AC-C4CBE28E7EA8}"/>
              </a:ext>
            </a:extLst>
          </p:cNvPr>
          <p:cNvSpPr txBox="1">
            <a:spLocks/>
          </p:cNvSpPr>
          <p:nvPr/>
        </p:nvSpPr>
        <p:spPr>
          <a:xfrm>
            <a:off x="800100" y="179819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6" name="Bùi Liễu">
            <a:extLst>
              <a:ext uri="{FF2B5EF4-FFF2-40B4-BE49-F238E27FC236}">
                <a16:creationId xmlns:a16="http://schemas.microsoft.com/office/drawing/2014/main" id="{F8036F4A-B0F1-470A-B21F-1B9DAFED7855}"/>
              </a:ext>
            </a:extLst>
          </p:cNvPr>
          <p:cNvSpPr/>
          <p:nvPr/>
        </p:nvSpPr>
        <p:spPr>
          <a:xfrm>
            <a:off x="5357948" y="1281366"/>
            <a:ext cx="307022" cy="30121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99" y="2707693"/>
            <a:ext cx="299947" cy="3136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09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5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5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6900278" y="4230208"/>
            <a:ext cx="1800281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 / no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2538998" y="4471116"/>
            <a:ext cx="1938341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 / no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01226" y="4230208"/>
            <a:ext cx="187767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birds / yes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4598514" y="4471116"/>
            <a:ext cx="2093540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rabbits / yes</a:t>
            </a:r>
          </a:p>
        </p:txBody>
      </p:sp>
      <p:pic>
        <p:nvPicPr>
          <p:cNvPr id="20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7" y="3186603"/>
            <a:ext cx="1668184" cy="1073084"/>
          </a:xfrm>
          <a:prstGeom prst="roundRect">
            <a:avLst/>
          </a:prstGeom>
          <a:ln>
            <a:noFill/>
          </a:ln>
        </p:spPr>
      </p:pic>
      <p:pic>
        <p:nvPicPr>
          <p:cNvPr id="44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08" y="3418774"/>
            <a:ext cx="1601298" cy="1073084"/>
          </a:xfrm>
          <a:prstGeom prst="roundRect">
            <a:avLst/>
          </a:prstGeom>
          <a:ln>
            <a:noFill/>
          </a:ln>
        </p:spPr>
      </p:pic>
      <p:pic>
        <p:nvPicPr>
          <p:cNvPr id="45" name="Bùi Liễu 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12843" r="10045"/>
          <a:stretch/>
        </p:blipFill>
        <p:spPr>
          <a:xfrm>
            <a:off x="2743447" y="3421874"/>
            <a:ext cx="1601298" cy="1073084"/>
          </a:xfrm>
          <a:prstGeom prst="roundRect">
            <a:avLst/>
          </a:prstGeom>
          <a:ln>
            <a:noFill/>
          </a:ln>
        </p:spPr>
      </p:pic>
      <p:pic>
        <p:nvPicPr>
          <p:cNvPr id="46" name="Bùi Liễu 09681427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570" y="3181705"/>
            <a:ext cx="1693699" cy="1073084"/>
          </a:xfrm>
          <a:prstGeom prst="roundRect">
            <a:avLst/>
          </a:prstGeom>
          <a:ln>
            <a:noFill/>
          </a:ln>
        </p:spPr>
      </p:pic>
      <p:sp>
        <p:nvSpPr>
          <p:cNvPr id="53" name="Bùi Liễu 0968142780"/>
          <p:cNvSpPr txBox="1"/>
          <p:nvPr/>
        </p:nvSpPr>
        <p:spPr>
          <a:xfrm>
            <a:off x="6923000" y="2162552"/>
            <a:ext cx="166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don’t = do not</a:t>
            </a:r>
          </a:p>
        </p:txBody>
      </p:sp>
      <p:pic>
        <p:nvPicPr>
          <p:cNvPr id="32" name="Bùi Liễu 0968142780">
            <a:extLst>
              <a:ext uri="{FF2B5EF4-FFF2-40B4-BE49-F238E27FC236}">
                <a16:creationId xmlns:a16="http://schemas.microsoft.com/office/drawing/2014/main" id="{2C6568D1-0CD3-4F66-971F-04E5AF171D3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763073" y="15430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17DC5418-26EE-4B07-AFD1-C7DF0B5B71C9}"/>
              </a:ext>
            </a:extLst>
          </p:cNvPr>
          <p:cNvSpPr/>
          <p:nvPr/>
        </p:nvSpPr>
        <p:spPr>
          <a:xfrm>
            <a:off x="2548334" y="1543050"/>
            <a:ext cx="4327451" cy="463363"/>
          </a:xfrm>
          <a:prstGeom prst="wedgeRoundRectCallout">
            <a:avLst>
              <a:gd name="adj1" fmla="val -57814"/>
              <a:gd name="adj2" fmla="val -6130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you have any ______?</a:t>
            </a:r>
          </a:p>
        </p:txBody>
      </p:sp>
      <p:sp>
        <p:nvSpPr>
          <p:cNvPr id="34" name="Facebook: Bùi Liễu">
            <a:extLst>
              <a:ext uri="{FF2B5EF4-FFF2-40B4-BE49-F238E27FC236}">
                <a16:creationId xmlns:a16="http://schemas.microsoft.com/office/drawing/2014/main" id="{C59580EF-A6FE-4A7B-83F4-3E4D1AFBBE38}"/>
              </a:ext>
            </a:extLst>
          </p:cNvPr>
          <p:cNvSpPr txBox="1"/>
          <p:nvPr/>
        </p:nvSpPr>
        <p:spPr>
          <a:xfrm>
            <a:off x="3569050" y="2100179"/>
            <a:ext cx="1979764" cy="408623"/>
          </a:xfrm>
          <a:prstGeom prst="wedgeRoundRectCallout">
            <a:avLst>
              <a:gd name="adj1" fmla="val 66053"/>
              <a:gd name="adj2" fmla="val 39984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do.</a:t>
            </a:r>
          </a:p>
        </p:txBody>
      </p:sp>
      <p:sp>
        <p:nvSpPr>
          <p:cNvPr id="35" name="Facebook: Bùi Liễu">
            <a:extLst>
              <a:ext uri="{FF2B5EF4-FFF2-40B4-BE49-F238E27FC236}">
                <a16:creationId xmlns:a16="http://schemas.microsoft.com/office/drawing/2014/main" id="{0B0DF9E6-1A0F-4735-B34B-4BA0ECB39A16}"/>
              </a:ext>
            </a:extLst>
          </p:cNvPr>
          <p:cNvSpPr txBox="1"/>
          <p:nvPr/>
        </p:nvSpPr>
        <p:spPr>
          <a:xfrm>
            <a:off x="3569050" y="2589779"/>
            <a:ext cx="1979764" cy="408623"/>
          </a:xfrm>
          <a:prstGeom prst="wedgeRoundRectCallout">
            <a:avLst>
              <a:gd name="adj1" fmla="val 64931"/>
              <a:gd name="adj2" fmla="val -62876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No, 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don’t.</a:t>
            </a:r>
          </a:p>
        </p:txBody>
      </p:sp>
      <p:pic>
        <p:nvPicPr>
          <p:cNvPr id="36" name="Bùi Liễu 0968142780">
            <a:extLst>
              <a:ext uri="{FF2B5EF4-FFF2-40B4-BE49-F238E27FC236}">
                <a16:creationId xmlns:a16="http://schemas.microsoft.com/office/drawing/2014/main" id="{4AECA51E-40A0-4975-98B3-44E0ED2D200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 flipH="1">
            <a:off x="5943600" y="227106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7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410658"/>
            <a:ext cx="2893638" cy="40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16 lesson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39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9" grpId="0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71550" y="280712"/>
            <a:ext cx="26289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38951" y="1208138"/>
            <a:ext cx="7735064" cy="3853232"/>
            <a:chOff x="985268" y="1610851"/>
            <a:chExt cx="10313418" cy="51376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31"/>
            <a:stretch/>
          </p:blipFill>
          <p:spPr>
            <a:xfrm>
              <a:off x="985268" y="2557494"/>
              <a:ext cx="10313418" cy="4190999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CBA4BC6-761B-4B6C-9C3D-3DE3CE80BDC1}"/>
                </a:ext>
              </a:extLst>
            </p:cNvPr>
            <p:cNvSpPr/>
            <p:nvPr/>
          </p:nvSpPr>
          <p:spPr>
            <a:xfrm>
              <a:off x="1117600" y="1610851"/>
              <a:ext cx="5229441" cy="704947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have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any</a:t>
              </a:r>
              <a:r>
                <a:rPr lang="vi-VN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______?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CFC10F2-0A2F-47A8-9BAF-69E7E926E8E2}"/>
                </a:ext>
              </a:extLst>
            </p:cNvPr>
            <p:cNvSpPr/>
            <p:nvPr/>
          </p:nvSpPr>
          <p:spPr>
            <a:xfrm>
              <a:off x="6749544" y="1745106"/>
              <a:ext cx="3505200" cy="667895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/ No, _____.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024219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/>
        </p:blipFill>
        <p:spPr>
          <a:xfrm>
            <a:off x="685800" y="1783819"/>
            <a:ext cx="7735064" cy="314325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BA4BC6-761B-4B6C-9C3D-3DE3CE80BDC1}"/>
              </a:ext>
            </a:extLst>
          </p:cNvPr>
          <p:cNvSpPr/>
          <p:nvPr/>
        </p:nvSpPr>
        <p:spPr>
          <a:xfrm>
            <a:off x="1310452" y="1065690"/>
            <a:ext cx="3922081" cy="52871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794EBAFB-D654-4C13-B969-B7516226E627}"/>
              </a:ext>
            </a:extLst>
          </p:cNvPr>
          <p:cNvSpPr txBox="1"/>
          <p:nvPr/>
        </p:nvSpPr>
        <p:spPr>
          <a:xfrm>
            <a:off x="3807823" y="1131714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parrots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FC10F2-0A2F-47A8-9BAF-69E7E926E8E2}"/>
              </a:ext>
            </a:extLst>
          </p:cNvPr>
          <p:cNvSpPr/>
          <p:nvPr/>
        </p:nvSpPr>
        <p:spPr>
          <a:xfrm>
            <a:off x="5279466" y="1257181"/>
            <a:ext cx="2188134" cy="50092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">
            <a:extLst>
              <a:ext uri="{FF2B5EF4-FFF2-40B4-BE49-F238E27FC236}">
                <a16:creationId xmlns:a16="http://schemas.microsoft.com/office/drawing/2014/main" id="{93AF06B4-3C54-47F3-82F4-B727F4386D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75" y="1607835"/>
            <a:ext cx="375260" cy="392415"/>
          </a:xfrm>
          <a:prstGeom prst="rect">
            <a:avLst/>
          </a:prstGeom>
        </p:spPr>
      </p:pic>
      <p:sp>
        <p:nvSpPr>
          <p:cNvPr id="12" name="Bùi Liễu">
            <a:extLst>
              <a:ext uri="{FF2B5EF4-FFF2-40B4-BE49-F238E27FC236}">
                <a16:creationId xmlns:a16="http://schemas.microsoft.com/office/drawing/2014/main" id="{D5E1F256-0D9B-4EB3-BF3D-4D09130CBC5B}"/>
              </a:ext>
            </a:extLst>
          </p:cNvPr>
          <p:cNvSpPr txBox="1"/>
          <p:nvPr/>
        </p:nvSpPr>
        <p:spPr>
          <a:xfrm>
            <a:off x="5518582" y="1296437"/>
            <a:ext cx="178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457200" y="1680211"/>
            <a:ext cx="1028700" cy="2400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5052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/>
        </p:blipFill>
        <p:spPr>
          <a:xfrm>
            <a:off x="685800" y="1828800"/>
            <a:ext cx="7735064" cy="314325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DACC92B9-904C-49BD-A02B-CD06951BD9AC}"/>
              </a:ext>
            </a:extLst>
          </p:cNvPr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048A5F-E266-4356-9B5F-8A30CD2E7D1F}"/>
              </a:ext>
            </a:extLst>
          </p:cNvPr>
          <p:cNvSpPr/>
          <p:nvPr/>
        </p:nvSpPr>
        <p:spPr>
          <a:xfrm>
            <a:off x="1238745" y="1122840"/>
            <a:ext cx="3922081" cy="52871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>
            <a:extLst>
              <a:ext uri="{FF2B5EF4-FFF2-40B4-BE49-F238E27FC236}">
                <a16:creationId xmlns:a16="http://schemas.microsoft.com/office/drawing/2014/main" id="{DCFA93FB-6C6D-451B-87B4-33F4EFF0E995}"/>
              </a:ext>
            </a:extLst>
          </p:cNvPr>
          <p:cNvSpPr txBox="1"/>
          <p:nvPr/>
        </p:nvSpPr>
        <p:spPr>
          <a:xfrm>
            <a:off x="3736117" y="1188864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EE14F-DFC8-43DC-877B-ABF87E8898DD}"/>
              </a:ext>
            </a:extLst>
          </p:cNvPr>
          <p:cNvSpPr/>
          <p:nvPr/>
        </p:nvSpPr>
        <p:spPr>
          <a:xfrm>
            <a:off x="5279466" y="1404814"/>
            <a:ext cx="2264334" cy="50092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">
            <a:extLst>
              <a:ext uri="{FF2B5EF4-FFF2-40B4-BE49-F238E27FC236}">
                <a16:creationId xmlns:a16="http://schemas.microsoft.com/office/drawing/2014/main" id="{D1A3F073-3043-4EB7-B7A1-467087092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68" y="1664985"/>
            <a:ext cx="375260" cy="392415"/>
          </a:xfrm>
          <a:prstGeom prst="rect">
            <a:avLst/>
          </a:prstGeom>
        </p:spPr>
      </p:pic>
      <p:sp>
        <p:nvSpPr>
          <p:cNvPr id="18" name="Bùi Liễu">
            <a:extLst>
              <a:ext uri="{FF2B5EF4-FFF2-40B4-BE49-F238E27FC236}">
                <a16:creationId xmlns:a16="http://schemas.microsoft.com/office/drawing/2014/main" id="{8FD300D3-39B3-4365-8EBC-BFFF187134EF}"/>
              </a:ext>
            </a:extLst>
          </p:cNvPr>
          <p:cNvSpPr txBox="1"/>
          <p:nvPr/>
        </p:nvSpPr>
        <p:spPr>
          <a:xfrm>
            <a:off x="5596409" y="1444070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2171701" y="2686051"/>
            <a:ext cx="836567" cy="8896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235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/>
        </p:blipFill>
        <p:spPr>
          <a:xfrm>
            <a:off x="647541" y="1827306"/>
            <a:ext cx="7735064" cy="314325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BA4BC6-761B-4B6C-9C3D-3DE3CE80BDC1}"/>
              </a:ext>
            </a:extLst>
          </p:cNvPr>
          <p:cNvSpPr/>
          <p:nvPr/>
        </p:nvSpPr>
        <p:spPr>
          <a:xfrm>
            <a:off x="659899" y="1216126"/>
            <a:ext cx="3922081" cy="52871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794EBAFB-D654-4C13-B969-B7516226E627}"/>
              </a:ext>
            </a:extLst>
          </p:cNvPr>
          <p:cNvSpPr txBox="1"/>
          <p:nvPr/>
        </p:nvSpPr>
        <p:spPr>
          <a:xfrm>
            <a:off x="3311011" y="1265320"/>
            <a:ext cx="118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712181-B7B8-4854-8E1C-FEA98B587CAA}"/>
              </a:ext>
            </a:extLst>
          </p:cNvPr>
          <p:cNvSpPr/>
          <p:nvPr/>
        </p:nvSpPr>
        <p:spPr>
          <a:xfrm>
            <a:off x="5408100" y="1497811"/>
            <a:ext cx="2135700" cy="50092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036BEFC6-7C02-42E8-97CB-4FE62D2A66F0}"/>
              </a:ext>
            </a:extLst>
          </p:cNvPr>
          <p:cNvSpPr txBox="1"/>
          <p:nvPr/>
        </p:nvSpPr>
        <p:spPr>
          <a:xfrm>
            <a:off x="5696002" y="1534627"/>
            <a:ext cx="1847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do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ùi Liễu">
            <a:extLst>
              <a:ext uri="{FF2B5EF4-FFF2-40B4-BE49-F238E27FC236}">
                <a16:creationId xmlns:a16="http://schemas.microsoft.com/office/drawing/2014/main" id="{6C940D87-7FE7-4978-8507-C3036EFAD0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703613"/>
            <a:ext cx="399771" cy="410938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 rot="3888165">
            <a:off x="3049968" y="2413308"/>
            <a:ext cx="1345366" cy="24947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029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/>
          <a:stretch/>
        </p:blipFill>
        <p:spPr>
          <a:xfrm>
            <a:off x="685800" y="1828800"/>
            <a:ext cx="7735064" cy="314325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857250" y="17145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BA4BC6-761B-4B6C-9C3D-3DE3CE80BDC1}"/>
              </a:ext>
            </a:extLst>
          </p:cNvPr>
          <p:cNvSpPr/>
          <p:nvPr/>
        </p:nvSpPr>
        <p:spPr>
          <a:xfrm>
            <a:off x="427882" y="1172517"/>
            <a:ext cx="3922081" cy="52871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>
            <a:extLst>
              <a:ext uri="{FF2B5EF4-FFF2-40B4-BE49-F238E27FC236}">
                <a16:creationId xmlns:a16="http://schemas.microsoft.com/office/drawing/2014/main" id="{794EBAFB-D654-4C13-B969-B7516226E627}"/>
              </a:ext>
            </a:extLst>
          </p:cNvPr>
          <p:cNvSpPr txBox="1"/>
          <p:nvPr/>
        </p:nvSpPr>
        <p:spPr>
          <a:xfrm>
            <a:off x="3117066" y="1207548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BFC631-A250-4D90-97A3-C6D7DF29631B}"/>
              </a:ext>
            </a:extLst>
          </p:cNvPr>
          <p:cNvSpPr/>
          <p:nvPr/>
        </p:nvSpPr>
        <p:spPr>
          <a:xfrm>
            <a:off x="4829378" y="1416035"/>
            <a:ext cx="2209769" cy="50092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F03B316C-E66F-4BCA-9BB6-FEECA88DBDD3}"/>
              </a:ext>
            </a:extLst>
          </p:cNvPr>
          <p:cNvSpPr txBox="1"/>
          <p:nvPr/>
        </p:nvSpPr>
        <p:spPr>
          <a:xfrm>
            <a:off x="5229149" y="1456603"/>
            <a:ext cx="158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do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ùi Liễu">
            <a:extLst>
              <a:ext uri="{FF2B5EF4-FFF2-40B4-BE49-F238E27FC236}">
                <a16:creationId xmlns:a16="http://schemas.microsoft.com/office/drawing/2014/main" id="{52F4D22F-EF5F-472A-97B5-9A64022101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28" y="1445349"/>
            <a:ext cx="399771" cy="410938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 rot="3888165">
            <a:off x="5716336" y="1337844"/>
            <a:ext cx="1833485" cy="3088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9618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3268729" y="2515574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2982979" y="1771660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561862" y="3334040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6042" y="3222876"/>
            <a:ext cx="405321" cy="508079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7891" y="1657350"/>
            <a:ext cx="432978" cy="525101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2828" y="2387629"/>
            <a:ext cx="474603" cy="545972"/>
          </a:xfrm>
          <a:prstGeom prst="rect">
            <a:avLst/>
          </a:prstGeom>
        </p:spPr>
      </p:pic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7BDFFFBB-6922-4D5A-8606-0BE1BE8960A6}"/>
              </a:ext>
            </a:extLst>
          </p:cNvPr>
          <p:cNvSpPr txBox="1"/>
          <p:nvPr/>
        </p:nvSpPr>
        <p:spPr>
          <a:xfrm>
            <a:off x="3190538" y="445990"/>
            <a:ext cx="29146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Contents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1648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182341" y="325294"/>
            <a:ext cx="54864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Wrap up	</a:t>
            </a: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1714501"/>
            <a:ext cx="4021782" cy="2773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200"/>
            <a:ext cx="5478570" cy="35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B899678A-ECB0-4AE3-A7B8-6875F78D891D}"/>
              </a:ext>
            </a:extLst>
          </p:cNvPr>
          <p:cNvSpPr txBox="1"/>
          <p:nvPr/>
        </p:nvSpPr>
        <p:spPr>
          <a:xfrm>
            <a:off x="2686050" y="2400301"/>
            <a:ext cx="4229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 err="1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Thank</a:t>
            </a:r>
            <a:r>
              <a:rPr lang="vi-VN" sz="6000" b="1" dirty="0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vi-VN" sz="6000" b="1" dirty="0" err="1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you</a:t>
            </a:r>
            <a:r>
              <a:rPr lang="vi-VN" sz="6000" b="1" dirty="0">
                <a:solidFill>
                  <a:srgbClr val="F07C34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en-US" sz="6000" b="1" dirty="0">
              <a:solidFill>
                <a:srgbClr val="F07C34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49301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657351"/>
            <a:ext cx="7162800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Vocabulary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978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92663" y="1166051"/>
            <a:ext cx="191519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pet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175629" y="1165693"/>
            <a:ext cx="342899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cưng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3" y="183906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dog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3" y="246771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parrot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3" y="3096362"/>
            <a:ext cx="191519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rabbit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2" y="372501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bird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075032" y="4353662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</a:t>
            </a: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</a:t>
            </a:r>
            <a:endParaRPr lang="en-US" sz="2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>
            <a:extLst>
              <a:ext uri="{FF2B5EF4-FFF2-40B4-BE49-F238E27FC236}">
                <a16:creationId xmlns:a16="http://schemas.microsoft.com/office/drawing/2014/main" id="{FFE7C036-15D2-430E-B4D1-342C3D2E1274}"/>
              </a:ext>
            </a:extLst>
          </p:cNvPr>
          <p:cNvSpPr/>
          <p:nvPr/>
        </p:nvSpPr>
        <p:spPr>
          <a:xfrm>
            <a:off x="4045808" y="1956235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7" name="Bùi Liễu">
            <a:extLst>
              <a:ext uri="{FF2B5EF4-FFF2-40B4-BE49-F238E27FC236}">
                <a16:creationId xmlns:a16="http://schemas.microsoft.com/office/drawing/2014/main" id="{BA072802-05C1-429B-B709-CEF3BCC5FC65}"/>
              </a:ext>
            </a:extLst>
          </p:cNvPr>
          <p:cNvSpPr/>
          <p:nvPr/>
        </p:nvSpPr>
        <p:spPr>
          <a:xfrm>
            <a:off x="4045808" y="2629727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8" name="Bùi Liễu">
            <a:extLst>
              <a:ext uri="{FF2B5EF4-FFF2-40B4-BE49-F238E27FC236}">
                <a16:creationId xmlns:a16="http://schemas.microsoft.com/office/drawing/2014/main" id="{8216E92D-9573-4A68-9EA1-4AE20BC34FD7}"/>
              </a:ext>
            </a:extLst>
          </p:cNvPr>
          <p:cNvSpPr/>
          <p:nvPr/>
        </p:nvSpPr>
        <p:spPr>
          <a:xfrm>
            <a:off x="4045808" y="3263346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9" name="Bùi Liễu">
            <a:extLst>
              <a:ext uri="{FF2B5EF4-FFF2-40B4-BE49-F238E27FC236}">
                <a16:creationId xmlns:a16="http://schemas.microsoft.com/office/drawing/2014/main" id="{FC0CA3AA-0360-4F63-B6AE-4FDE0FB0260E}"/>
              </a:ext>
            </a:extLst>
          </p:cNvPr>
          <p:cNvSpPr/>
          <p:nvPr/>
        </p:nvSpPr>
        <p:spPr>
          <a:xfrm>
            <a:off x="4047419" y="3896899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4" name="Bùi Liễu  0968142780">
            <a:extLst>
              <a:ext uri="{FF2B5EF4-FFF2-40B4-BE49-F238E27FC236}">
                <a16:creationId xmlns:a16="http://schemas.microsoft.com/office/drawing/2014/main" id="{AA9BDCAB-402C-4D4F-8FA2-214F571F01AA}"/>
              </a:ext>
            </a:extLst>
          </p:cNvPr>
          <p:cNvSpPr/>
          <p:nvPr/>
        </p:nvSpPr>
        <p:spPr>
          <a:xfrm>
            <a:off x="3025768" y="269731"/>
            <a:ext cx="2996894" cy="692499"/>
          </a:xfrm>
          <a:prstGeom prst="rect">
            <a:avLst/>
          </a:prstGeom>
          <a:ln>
            <a:noFill/>
          </a:ln>
        </p:spPr>
        <p:txBody>
          <a:bodyPr wrap="square" lIns="68580" tIns="34291" rIns="68580" bIns="34291">
            <a:spAutoFit/>
          </a:bodyPr>
          <a:lstStyle/>
          <a:p>
            <a:pPr algn="ctr"/>
            <a:r>
              <a:rPr lang="en-US" sz="405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Vocabulary</a:t>
            </a:r>
          </a:p>
        </p:txBody>
      </p:sp>
      <p:sp>
        <p:nvSpPr>
          <p:cNvPr id="29" name="Bùi Liễu">
            <a:extLst>
              <a:ext uri="{FF2B5EF4-FFF2-40B4-BE49-F238E27FC236}">
                <a16:creationId xmlns:a16="http://schemas.microsoft.com/office/drawing/2014/main" id="{CE301BC9-B958-490E-A967-11AB3CF5732D}"/>
              </a:ext>
            </a:extLst>
          </p:cNvPr>
          <p:cNvSpPr/>
          <p:nvPr/>
        </p:nvSpPr>
        <p:spPr>
          <a:xfrm>
            <a:off x="4048530" y="4517346"/>
            <a:ext cx="283620" cy="2008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30" name="Facebook: Bùi Liễu">
            <a:extLst>
              <a:ext uri="{FF2B5EF4-FFF2-40B4-BE49-F238E27FC236}">
                <a16:creationId xmlns:a16="http://schemas.microsoft.com/office/drawing/2014/main" id="{4631B954-2D1C-406D-A9D4-AD8F88623BE9}"/>
              </a:ext>
            </a:extLst>
          </p:cNvPr>
          <p:cNvSpPr/>
          <p:nvPr/>
        </p:nvSpPr>
        <p:spPr>
          <a:xfrm>
            <a:off x="4932532" y="1841636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dog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acebook: Bùi Liễu">
            <a:extLst>
              <a:ext uri="{FF2B5EF4-FFF2-40B4-BE49-F238E27FC236}">
                <a16:creationId xmlns:a16="http://schemas.microsoft.com/office/drawing/2014/main" id="{165C411B-9DF6-4700-A0C0-EC2EADD028F2}"/>
              </a:ext>
            </a:extLst>
          </p:cNvPr>
          <p:cNvSpPr/>
          <p:nvPr/>
        </p:nvSpPr>
        <p:spPr>
          <a:xfrm>
            <a:off x="4932532" y="2470286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parrot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acebook: Bùi Liễu">
            <a:extLst>
              <a:ext uri="{FF2B5EF4-FFF2-40B4-BE49-F238E27FC236}">
                <a16:creationId xmlns:a16="http://schemas.microsoft.com/office/drawing/2014/main" id="{7BFF6EA1-B4C7-4BB5-B317-8AE9AF7800EB}"/>
              </a:ext>
            </a:extLst>
          </p:cNvPr>
          <p:cNvSpPr/>
          <p:nvPr/>
        </p:nvSpPr>
        <p:spPr>
          <a:xfrm>
            <a:off x="4932532" y="3098936"/>
            <a:ext cx="1915196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rabbit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acebook: Bùi Liễu">
            <a:extLst>
              <a:ext uri="{FF2B5EF4-FFF2-40B4-BE49-F238E27FC236}">
                <a16:creationId xmlns:a16="http://schemas.microsoft.com/office/drawing/2014/main" id="{F33119CE-6F50-4043-9080-FDC8A40ABA84}"/>
              </a:ext>
            </a:extLst>
          </p:cNvPr>
          <p:cNvSpPr/>
          <p:nvPr/>
        </p:nvSpPr>
        <p:spPr>
          <a:xfrm>
            <a:off x="4932531" y="3727586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bird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acebook: Bùi Liễu">
            <a:extLst>
              <a:ext uri="{FF2B5EF4-FFF2-40B4-BE49-F238E27FC236}">
                <a16:creationId xmlns:a16="http://schemas.microsoft.com/office/drawing/2014/main" id="{26F6187A-7774-4938-B34A-947E14125115}"/>
              </a:ext>
            </a:extLst>
          </p:cNvPr>
          <p:cNvSpPr/>
          <p:nvPr/>
        </p:nvSpPr>
        <p:spPr>
          <a:xfrm>
            <a:off x="4932530" y="4356236"/>
            <a:ext cx="1657349" cy="46743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vi-VN" sz="27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</a:t>
            </a:r>
            <a:r>
              <a:rPr lang="vi-VN" sz="27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endParaRPr lang="en-US" sz="27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Bùi Liễu">
            <a:extLst>
              <a:ext uri="{FF2B5EF4-FFF2-40B4-BE49-F238E27FC236}">
                <a16:creationId xmlns:a16="http://schemas.microsoft.com/office/drawing/2014/main" id="{E5B6E4D4-8C32-420D-AF2B-30E7A9EC00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406" y="3666823"/>
            <a:ext cx="993890" cy="618613"/>
          </a:xfrm>
          <a:prstGeom prst="rect">
            <a:avLst/>
          </a:prstGeom>
        </p:spPr>
      </p:pic>
      <p:pic>
        <p:nvPicPr>
          <p:cNvPr id="36" name="Bùi Liễu">
            <a:extLst>
              <a:ext uri="{FF2B5EF4-FFF2-40B4-BE49-F238E27FC236}">
                <a16:creationId xmlns:a16="http://schemas.microsoft.com/office/drawing/2014/main" id="{1CCAC942-B36E-4AE2-AF22-0E34E69C70B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4613"/>
          <a:stretch/>
        </p:blipFill>
        <p:spPr>
          <a:xfrm>
            <a:off x="6439985" y="2263881"/>
            <a:ext cx="998032" cy="832955"/>
          </a:xfrm>
          <a:prstGeom prst="rect">
            <a:avLst/>
          </a:prstGeom>
        </p:spPr>
      </p:pic>
      <p:pic>
        <p:nvPicPr>
          <p:cNvPr id="37" name="Bùi Liễu">
            <a:extLst>
              <a:ext uri="{FF2B5EF4-FFF2-40B4-BE49-F238E27FC236}">
                <a16:creationId xmlns:a16="http://schemas.microsoft.com/office/drawing/2014/main" id="{823E7A42-422C-4486-A956-F866FE558B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58" y="3023357"/>
            <a:ext cx="1094431" cy="656436"/>
          </a:xfrm>
          <a:prstGeom prst="rect">
            <a:avLst/>
          </a:prstGeom>
        </p:spPr>
      </p:pic>
      <p:pic>
        <p:nvPicPr>
          <p:cNvPr id="38" name="Bùi Liễu">
            <a:extLst>
              <a:ext uri="{FF2B5EF4-FFF2-40B4-BE49-F238E27FC236}">
                <a16:creationId xmlns:a16="http://schemas.microsoft.com/office/drawing/2014/main" id="{A9CF799F-4CC2-4AB5-BD9F-DFA242FC1AB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15" y="4179946"/>
            <a:ext cx="1246295" cy="770693"/>
          </a:xfrm>
          <a:prstGeom prst="rect">
            <a:avLst/>
          </a:prstGeom>
        </p:spPr>
      </p:pic>
      <p:grpSp>
        <p:nvGrpSpPr>
          <p:cNvPr id="39" name="Bùi Liễu 0968142780">
            <a:extLst>
              <a:ext uri="{FF2B5EF4-FFF2-40B4-BE49-F238E27FC236}">
                <a16:creationId xmlns:a16="http://schemas.microsoft.com/office/drawing/2014/main" id="{DB39D201-79BE-42E3-868D-52F45CD9E5E9}"/>
              </a:ext>
            </a:extLst>
          </p:cNvPr>
          <p:cNvGrpSpPr/>
          <p:nvPr/>
        </p:nvGrpSpPr>
        <p:grpSpPr>
          <a:xfrm>
            <a:off x="6439985" y="1740926"/>
            <a:ext cx="1090866" cy="626288"/>
            <a:chOff x="983245" y="4149554"/>
            <a:chExt cx="1745752" cy="963835"/>
          </a:xfrm>
        </p:grpSpPr>
        <p:pic>
          <p:nvPicPr>
            <p:cNvPr id="40" name="Bùi Liễu 0968142780">
              <a:extLst>
                <a:ext uri="{FF2B5EF4-FFF2-40B4-BE49-F238E27FC236}">
                  <a16:creationId xmlns:a16="http://schemas.microsoft.com/office/drawing/2014/main" id="{1B0079EA-D190-4D29-BFBC-6C1179BDE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245" y="4149554"/>
              <a:ext cx="916468" cy="945030"/>
            </a:xfrm>
            <a:prstGeom prst="rect">
              <a:avLst/>
            </a:prstGeom>
          </p:spPr>
        </p:pic>
        <p:pic>
          <p:nvPicPr>
            <p:cNvPr id="41" name="Bùi Liễu 0968142780">
              <a:extLst>
                <a:ext uri="{FF2B5EF4-FFF2-40B4-BE49-F238E27FC236}">
                  <a16:creationId xmlns:a16="http://schemas.microsoft.com/office/drawing/2014/main" id="{FC53C64A-CA2A-42A7-8058-020795F84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3133" y="4220541"/>
              <a:ext cx="865864" cy="892848"/>
            </a:xfrm>
            <a:prstGeom prst="rect">
              <a:avLst/>
            </a:prstGeom>
          </p:spPr>
        </p:pic>
      </p:grpSp>
      <p:pic>
        <p:nvPicPr>
          <p:cNvPr id="42" name="Bùi Liễu 0968142780">
            <a:extLst>
              <a:ext uri="{FF2B5EF4-FFF2-40B4-BE49-F238E27FC236}">
                <a16:creationId xmlns:a16="http://schemas.microsoft.com/office/drawing/2014/main" id="{3AC49BE0-24AA-4A30-AAFA-B06D8115A0F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09" y="1685525"/>
            <a:ext cx="603947" cy="622768"/>
          </a:xfrm>
          <a:prstGeom prst="rect">
            <a:avLst/>
          </a:prstGeom>
        </p:spPr>
      </p:pic>
      <p:pic>
        <p:nvPicPr>
          <p:cNvPr id="43" name="Bùi Liễu">
            <a:extLst>
              <a:ext uri="{FF2B5EF4-FFF2-40B4-BE49-F238E27FC236}">
                <a16:creationId xmlns:a16="http://schemas.microsoft.com/office/drawing/2014/main" id="{E2F89CE2-6C5C-4F8C-9484-641AE898CC9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80" y="2297533"/>
            <a:ext cx="583646" cy="735002"/>
          </a:xfrm>
          <a:prstGeom prst="rect">
            <a:avLst/>
          </a:prstGeom>
        </p:spPr>
      </p:pic>
      <p:pic>
        <p:nvPicPr>
          <p:cNvPr id="44" name="Bùi Liễu">
            <a:extLst>
              <a:ext uri="{FF2B5EF4-FFF2-40B4-BE49-F238E27FC236}">
                <a16:creationId xmlns:a16="http://schemas.microsoft.com/office/drawing/2014/main" id="{062FFD6E-5191-4770-AB45-DC7C9B7E945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14" y="2985455"/>
            <a:ext cx="459060" cy="650559"/>
          </a:xfrm>
          <a:prstGeom prst="rect">
            <a:avLst/>
          </a:prstGeom>
        </p:spPr>
      </p:pic>
      <p:pic>
        <p:nvPicPr>
          <p:cNvPr id="45" name="Bùi Liễu">
            <a:extLst>
              <a:ext uri="{FF2B5EF4-FFF2-40B4-BE49-F238E27FC236}">
                <a16:creationId xmlns:a16="http://schemas.microsoft.com/office/drawing/2014/main" id="{B8FD27E1-0D2B-46F6-8B17-A4EE19A7E20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 r="69385" b="12749"/>
          <a:stretch/>
        </p:blipFill>
        <p:spPr>
          <a:xfrm>
            <a:off x="1254098" y="3563800"/>
            <a:ext cx="514930" cy="853325"/>
          </a:xfrm>
          <a:prstGeom prst="rect">
            <a:avLst/>
          </a:prstGeom>
        </p:spPr>
      </p:pic>
      <p:pic>
        <p:nvPicPr>
          <p:cNvPr id="46" name="Bùi Liễu">
            <a:extLst>
              <a:ext uri="{FF2B5EF4-FFF2-40B4-BE49-F238E27FC236}">
                <a16:creationId xmlns:a16="http://schemas.microsoft.com/office/drawing/2014/main" id="{D091778D-335C-43F3-8A2B-1C1A65331FE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2" y="4227128"/>
            <a:ext cx="514930" cy="78129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FE7E563-8348-4F64-8847-95DEF908C56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69" y="1028700"/>
            <a:ext cx="756576" cy="6505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195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arro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abbi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ird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i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2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62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arro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2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62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rabbi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6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ird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6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5" grpId="0"/>
      <p:bldP spid="5" grpId="1"/>
      <p:bldP spid="7" grpId="0"/>
      <p:bldP spid="7" grpId="1"/>
      <p:bldP spid="10" grpId="0"/>
      <p:bldP spid="10" grpId="1"/>
      <p:bldP spid="12" grpId="0"/>
      <p:bldP spid="12" grpId="1"/>
      <p:bldP spid="14" grpId="0"/>
      <p:bldP spid="14" grpId="1"/>
      <p:bldP spid="16" grpId="0" animBg="1"/>
      <p:bldP spid="17" grpId="0" animBg="1"/>
      <p:bldP spid="18" grpId="0" animBg="1"/>
      <p:bldP spid="19" grpId="0" animBg="1"/>
      <p:bldP spid="29" grpId="0" animBg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/>
          <p:nvPr/>
        </p:nvSpPr>
        <p:spPr>
          <a:xfrm>
            <a:off x="490661" y="3746631"/>
            <a:ext cx="118901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pets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869916" y="3745678"/>
            <a:ext cx="141761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parrot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7827383" y="3745678"/>
            <a:ext cx="101757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birds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328049" y="3773112"/>
            <a:ext cx="148130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rabbit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6589990" y="3734659"/>
            <a:ext cx="134571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cats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1907907" y="3772719"/>
            <a:ext cx="142780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700" b="1" dirty="0">
                <a:latin typeface="Arial" pitchFamily="34" charset="0"/>
                <a:cs typeface="Arial" pitchFamily="34" charset="0"/>
              </a:rPr>
              <a:t>dogs</a:t>
            </a:r>
          </a:p>
        </p:txBody>
      </p:sp>
      <p:pic>
        <p:nvPicPr>
          <p:cNvPr id="30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714500"/>
            <a:ext cx="1217912" cy="1030942"/>
          </a:xfrm>
          <a:prstGeom prst="rect">
            <a:avLst/>
          </a:prstGeom>
        </p:spPr>
      </p:pic>
      <p:pic>
        <p:nvPicPr>
          <p:cNvPr id="31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56" y="1842365"/>
            <a:ext cx="1351278" cy="841057"/>
          </a:xfrm>
          <a:prstGeom prst="rect">
            <a:avLst/>
          </a:prstGeom>
        </p:spPr>
      </p:pic>
      <p:pic>
        <p:nvPicPr>
          <p:cNvPr id="34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243" y="1882003"/>
            <a:ext cx="1184054" cy="782216"/>
          </a:xfrm>
          <a:prstGeom prst="rect">
            <a:avLst/>
          </a:prstGeom>
        </p:spPr>
      </p:pic>
      <p:grpSp>
        <p:nvGrpSpPr>
          <p:cNvPr id="2" name="Bùi Liễu 0968142780">
            <a:extLst>
              <a:ext uri="{FF2B5EF4-FFF2-40B4-BE49-F238E27FC236}">
                <a16:creationId xmlns:a16="http://schemas.microsoft.com/office/drawing/2014/main" id="{63027B1B-058A-4650-85C3-EDAA93071792}"/>
              </a:ext>
            </a:extLst>
          </p:cNvPr>
          <p:cNvGrpSpPr/>
          <p:nvPr/>
        </p:nvGrpSpPr>
        <p:grpSpPr>
          <a:xfrm>
            <a:off x="3266837" y="1934622"/>
            <a:ext cx="1283867" cy="675781"/>
            <a:chOff x="4387369" y="1998352"/>
            <a:chExt cx="1711822" cy="901041"/>
          </a:xfrm>
        </p:grpSpPr>
        <p:pic>
          <p:nvPicPr>
            <p:cNvPr id="35" name="Bùi Liễu 0968142780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8688" y="2032695"/>
              <a:ext cx="840503" cy="866698"/>
            </a:xfrm>
            <a:prstGeom prst="rect">
              <a:avLst/>
            </a:prstGeom>
          </p:spPr>
        </p:pic>
        <p:pic>
          <p:nvPicPr>
            <p:cNvPr id="36" name="Bùi Liễu 0968142780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369" y="1998352"/>
              <a:ext cx="871319" cy="898472"/>
            </a:xfrm>
            <a:prstGeom prst="rect">
              <a:avLst/>
            </a:prstGeom>
          </p:spPr>
        </p:pic>
      </p:grpSp>
      <p:cxnSp>
        <p:nvCxnSpPr>
          <p:cNvPr id="9" name="Bùi Liễu 0968142780"/>
          <p:cNvCxnSpPr/>
          <p:nvPr/>
        </p:nvCxnSpPr>
        <p:spPr>
          <a:xfrm>
            <a:off x="947861" y="2939951"/>
            <a:ext cx="0" cy="8856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Bùi Liễu 0968142780"/>
          <p:cNvCxnSpPr>
            <a:cxnSpLocks/>
            <a:stCxn id="49" idx="2"/>
          </p:cNvCxnSpPr>
          <p:nvPr/>
        </p:nvCxnSpPr>
        <p:spPr>
          <a:xfrm>
            <a:off x="2491631" y="2915766"/>
            <a:ext cx="2864503" cy="9436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Bùi Liễu 0968142780"/>
          <p:cNvCxnSpPr>
            <a:cxnSpLocks/>
            <a:stCxn id="50" idx="4"/>
          </p:cNvCxnSpPr>
          <p:nvPr/>
        </p:nvCxnSpPr>
        <p:spPr>
          <a:xfrm flipH="1">
            <a:off x="2348277" y="2920084"/>
            <a:ext cx="1515558" cy="10904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Bùi Liễu 0968142780"/>
          <p:cNvCxnSpPr>
            <a:stCxn id="54" idx="4"/>
          </p:cNvCxnSpPr>
          <p:nvPr/>
        </p:nvCxnSpPr>
        <p:spPr>
          <a:xfrm flipH="1">
            <a:off x="3952479" y="2912021"/>
            <a:ext cx="1463612" cy="98454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Bùi Liễu 0968142780"/>
          <p:cNvCxnSpPr>
            <a:stCxn id="55" idx="2"/>
          </p:cNvCxnSpPr>
          <p:nvPr/>
        </p:nvCxnSpPr>
        <p:spPr>
          <a:xfrm>
            <a:off x="6912694" y="2863791"/>
            <a:ext cx="1204289" cy="99560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Bùi Liễu 0968142780"/>
          <p:cNvCxnSpPr>
            <a:stCxn id="56" idx="5"/>
          </p:cNvCxnSpPr>
          <p:nvPr/>
        </p:nvCxnSpPr>
        <p:spPr>
          <a:xfrm flipH="1">
            <a:off x="6920804" y="2837065"/>
            <a:ext cx="1196178" cy="10058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ecagon 47"/>
          <p:cNvSpPr/>
          <p:nvPr/>
        </p:nvSpPr>
        <p:spPr>
          <a:xfrm>
            <a:off x="812021" y="2728397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2284860" y="2730825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2</a:t>
            </a:r>
          </a:p>
        </p:txBody>
      </p:sp>
      <p:sp>
        <p:nvSpPr>
          <p:cNvPr id="50" name="Decagon 49"/>
          <p:cNvSpPr/>
          <p:nvPr/>
        </p:nvSpPr>
        <p:spPr>
          <a:xfrm>
            <a:off x="3784856" y="2691484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3</a:t>
            </a:r>
          </a:p>
        </p:txBody>
      </p:sp>
      <p:sp>
        <p:nvSpPr>
          <p:cNvPr id="54" name="Decagon 53"/>
          <p:cNvSpPr/>
          <p:nvPr/>
        </p:nvSpPr>
        <p:spPr>
          <a:xfrm>
            <a:off x="5337111" y="2683421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4</a:t>
            </a:r>
          </a:p>
        </p:txBody>
      </p:sp>
      <p:sp>
        <p:nvSpPr>
          <p:cNvPr id="55" name="Decagon 54"/>
          <p:cNvSpPr/>
          <p:nvPr/>
        </p:nvSpPr>
        <p:spPr>
          <a:xfrm>
            <a:off x="6705923" y="2678850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5</a:t>
            </a:r>
          </a:p>
        </p:txBody>
      </p:sp>
      <p:sp>
        <p:nvSpPr>
          <p:cNvPr id="56" name="Decagon 55"/>
          <p:cNvSpPr/>
          <p:nvPr/>
        </p:nvSpPr>
        <p:spPr>
          <a:xfrm>
            <a:off x="8095153" y="2652125"/>
            <a:ext cx="228600" cy="228600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6</a:t>
            </a:r>
          </a:p>
        </p:txBody>
      </p:sp>
      <p:sp>
        <p:nvSpPr>
          <p:cNvPr id="60" name="Bùi Liễu"/>
          <p:cNvSpPr/>
          <p:nvPr/>
        </p:nvSpPr>
        <p:spPr>
          <a:xfrm>
            <a:off x="3590316" y="470768"/>
            <a:ext cx="2791314" cy="83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500" dirty="0">
                <a:solidFill>
                  <a:srgbClr val="FF0000"/>
                </a:solidFill>
                <a:latin typeface="Barmeno-ExtraBold" panose="02020500000000000000" pitchFamily="18" charset="0"/>
                <a:ea typeface="Barmeno-ExtraBold" panose="02020500000000000000" pitchFamily="18" charset="0"/>
                <a:cs typeface="Barmeno-ExtraBold" panose="02020500000000000000" pitchFamily="18" charset="0"/>
              </a:rPr>
              <a:t>Match	</a:t>
            </a:r>
          </a:p>
        </p:txBody>
      </p:sp>
      <p:pic>
        <p:nvPicPr>
          <p:cNvPr id="28" name="Bùi Liễu">
            <a:extLst>
              <a:ext uri="{FF2B5EF4-FFF2-40B4-BE49-F238E27FC236}">
                <a16:creationId xmlns:a16="http://schemas.microsoft.com/office/drawing/2014/main" id="{1B661D4A-BE75-41DF-A4D3-699CEFFDC0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75" y="1726075"/>
            <a:ext cx="753740" cy="949208"/>
          </a:xfrm>
          <a:prstGeom prst="rect">
            <a:avLst/>
          </a:prstGeom>
        </p:spPr>
      </p:pic>
      <p:pic>
        <p:nvPicPr>
          <p:cNvPr id="42" name="Bùi Liễu">
            <a:extLst>
              <a:ext uri="{FF2B5EF4-FFF2-40B4-BE49-F238E27FC236}">
                <a16:creationId xmlns:a16="http://schemas.microsoft.com/office/drawing/2014/main" id="{3E818545-71ED-4CAD-AEFE-0CB1521FC7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21" y="1842365"/>
            <a:ext cx="543595" cy="770358"/>
          </a:xfrm>
          <a:prstGeom prst="rect">
            <a:avLst/>
          </a:prstGeom>
        </p:spPr>
      </p:pic>
      <p:sp>
        <p:nvSpPr>
          <p:cNvPr id="29" name="Decagon 28"/>
          <p:cNvSpPr/>
          <p:nvPr/>
        </p:nvSpPr>
        <p:spPr>
          <a:xfrm>
            <a:off x="776700" y="4357832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a</a:t>
            </a:r>
          </a:p>
        </p:txBody>
      </p:sp>
      <p:sp>
        <p:nvSpPr>
          <p:cNvPr id="32" name="Decagon 31"/>
          <p:cNvSpPr/>
          <p:nvPr/>
        </p:nvSpPr>
        <p:spPr>
          <a:xfrm>
            <a:off x="2281365" y="4362136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b</a:t>
            </a:r>
          </a:p>
        </p:txBody>
      </p:sp>
      <p:sp>
        <p:nvSpPr>
          <p:cNvPr id="33" name="Decagon 32"/>
          <p:cNvSpPr/>
          <p:nvPr/>
        </p:nvSpPr>
        <p:spPr>
          <a:xfrm>
            <a:off x="3802909" y="4340351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c</a:t>
            </a:r>
          </a:p>
        </p:txBody>
      </p:sp>
      <p:sp>
        <p:nvSpPr>
          <p:cNvPr id="43" name="Decagon 42"/>
          <p:cNvSpPr/>
          <p:nvPr/>
        </p:nvSpPr>
        <p:spPr>
          <a:xfrm>
            <a:off x="5328713" y="4312856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d</a:t>
            </a:r>
          </a:p>
        </p:txBody>
      </p:sp>
      <p:sp>
        <p:nvSpPr>
          <p:cNvPr id="44" name="Decagon 43"/>
          <p:cNvSpPr/>
          <p:nvPr/>
        </p:nvSpPr>
        <p:spPr>
          <a:xfrm>
            <a:off x="6841639" y="4312856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e</a:t>
            </a:r>
          </a:p>
        </p:txBody>
      </p:sp>
      <p:sp>
        <p:nvSpPr>
          <p:cNvPr id="45" name="Decagon 44"/>
          <p:cNvSpPr/>
          <p:nvPr/>
        </p:nvSpPr>
        <p:spPr>
          <a:xfrm>
            <a:off x="8166656" y="4298935"/>
            <a:ext cx="228600" cy="228600"/>
          </a:xfrm>
          <a:prstGeom prst="decagon">
            <a:avLst/>
          </a:prstGeom>
          <a:solidFill>
            <a:srgbClr val="753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b="1" dirty="0"/>
              <a:t>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274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rr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bb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ird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t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17CC159D-8530-4D21-B0CB-F98226882A4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8" y="1210800"/>
            <a:ext cx="8277439" cy="3169703"/>
          </a:xfrm>
          <a:prstGeom prst="rect">
            <a:avLst/>
          </a:prstGeom>
        </p:spPr>
      </p:pic>
      <p:sp>
        <p:nvSpPr>
          <p:cNvPr id="2" name="Bùi Liễu 0968142780"/>
          <p:cNvSpPr txBox="1">
            <a:spLocks/>
          </p:cNvSpPr>
          <p:nvPr/>
        </p:nvSpPr>
        <p:spPr>
          <a:xfrm>
            <a:off x="247306" y="393467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3511049" y="4435944"/>
            <a:ext cx="2247236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3376417" y="4448245"/>
            <a:ext cx="2534639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3028950" y="4448245"/>
            <a:ext cx="321033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8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5969" y="508309"/>
            <a:ext cx="326519" cy="261755"/>
          </a:xfrm>
          <a:prstGeom prst="rect">
            <a:avLst/>
          </a:prstGeom>
        </p:spPr>
      </p:pic>
      <p:sp>
        <p:nvSpPr>
          <p:cNvPr id="10" name="Bùi Liễu 0968142780"/>
          <p:cNvSpPr/>
          <p:nvPr/>
        </p:nvSpPr>
        <p:spPr>
          <a:xfrm>
            <a:off x="737436" y="1350352"/>
            <a:ext cx="2634899" cy="663146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Bùi Liễu 0968142780"/>
          <p:cNvSpPr/>
          <p:nvPr/>
        </p:nvSpPr>
        <p:spPr>
          <a:xfrm>
            <a:off x="708913" y="1324689"/>
            <a:ext cx="2577632" cy="642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dog. 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dogs?</a:t>
            </a:r>
            <a:endParaRPr lang="vi-VN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3356379" y="1702552"/>
            <a:ext cx="1076975" cy="411122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0" name="Bùi Liễu 0968142780"/>
          <p:cNvSpPr/>
          <p:nvPr/>
        </p:nvSpPr>
        <p:spPr>
          <a:xfrm>
            <a:off x="3345807" y="1681926"/>
            <a:ext cx="1302393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  <a:endParaRPr lang="vi-VN" sz="19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5076553" y="1161195"/>
            <a:ext cx="2778999" cy="663145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Bùi Liễu 0968142780"/>
          <p:cNvSpPr/>
          <p:nvPr/>
        </p:nvSpPr>
        <p:spPr>
          <a:xfrm>
            <a:off x="5094243" y="1147782"/>
            <a:ext cx="2893298" cy="718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two cats. </a:t>
            </a:r>
          </a:p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cats?</a:t>
            </a:r>
            <a:endParaRPr lang="vi-VN" sz="19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id="{BF3DD64F-B5D3-428F-AD01-38EFFF61F716}"/>
              </a:ext>
            </a:extLst>
          </p:cNvPr>
          <p:cNvSpPr txBox="1">
            <a:spLocks/>
          </p:cNvSpPr>
          <p:nvPr/>
        </p:nvSpPr>
        <p:spPr>
          <a:xfrm>
            <a:off x="5340696" y="907648"/>
            <a:ext cx="3336793" cy="3881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Bùi Liễu 0968142780">
            <a:extLst>
              <a:ext uri="{FF2B5EF4-FFF2-40B4-BE49-F238E27FC236}">
                <a16:creationId xmlns:a16="http://schemas.microsoft.com/office/drawing/2014/main" id="{275D9525-2D9D-438B-A365-A5EAD4DA2FBB}"/>
              </a:ext>
            </a:extLst>
          </p:cNvPr>
          <p:cNvSpPr/>
          <p:nvPr/>
        </p:nvSpPr>
        <p:spPr>
          <a:xfrm>
            <a:off x="4778125" y="3765200"/>
            <a:ext cx="1960320" cy="628801"/>
          </a:xfrm>
          <a:prstGeom prst="roundRect">
            <a:avLst/>
          </a:prstGeom>
          <a:solidFill>
            <a:srgbClr val="FF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22" name="Bùi Liễu 0968142780"/>
          <p:cNvSpPr/>
          <p:nvPr/>
        </p:nvSpPr>
        <p:spPr>
          <a:xfrm>
            <a:off x="4857750" y="3850223"/>
            <a:ext cx="1944368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</a:p>
          <a:p>
            <a:r>
              <a:rPr lang="en-US" sz="19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one dog.</a:t>
            </a:r>
            <a:endParaRPr lang="vi-VN" sz="19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772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4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54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6A7421E-838E-4A44-A5CB-1BC8B0E3DC3D}"/>
              </a:ext>
            </a:extLst>
          </p:cNvPr>
          <p:cNvGrpSpPr/>
          <p:nvPr/>
        </p:nvGrpSpPr>
        <p:grpSpPr>
          <a:xfrm>
            <a:off x="4356908" y="1235062"/>
            <a:ext cx="4200805" cy="3457829"/>
            <a:chOff x="5807851" y="1104562"/>
            <a:chExt cx="5601073" cy="4610438"/>
          </a:xfrm>
        </p:grpSpPr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4434" y="3577910"/>
              <a:ext cx="2454490" cy="166652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971" y="1202805"/>
              <a:ext cx="2461349" cy="157357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4434" y="1198016"/>
              <a:ext cx="2454490" cy="156919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05" y="3588851"/>
              <a:ext cx="2471288" cy="157357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10" name="Bùi Liễu"/>
            <p:cNvSpPr/>
            <p:nvPr/>
          </p:nvSpPr>
          <p:spPr>
            <a:xfrm>
              <a:off x="5821960" y="1104563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749752" y="1104562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807851" y="3433326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810322" y="3450181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vi-VN" sz="21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996146" y="2668368"/>
              <a:ext cx="2398694" cy="521683"/>
            </a:xfrm>
            <a:prstGeom prst="flowChartAlternateProcess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birds / yes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955104" y="2656690"/>
              <a:ext cx="2398694" cy="543710"/>
            </a:xfrm>
            <a:prstGeom prst="flowChartAlternateProcess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no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953627" y="5151749"/>
              <a:ext cx="2579250" cy="539042"/>
            </a:xfrm>
            <a:prstGeom prst="flowChartAlternateProcess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rabbits / yes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9234149" y="5127540"/>
              <a:ext cx="1895059" cy="587460"/>
            </a:xfrm>
            <a:prstGeom prst="flowChartAlternateProcess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cats / no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86797" y="259664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214930" y="4454351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don’t = do not</a:t>
            </a:r>
          </a:p>
        </p:txBody>
      </p:sp>
      <p:grpSp>
        <p:nvGrpSpPr>
          <p:cNvPr id="4" name="Bùi Liễu 0968142780">
            <a:extLst>
              <a:ext uri="{FF2B5EF4-FFF2-40B4-BE49-F238E27FC236}">
                <a16:creationId xmlns:a16="http://schemas.microsoft.com/office/drawing/2014/main" id="{C9E396D9-9829-41F7-BD0A-8198C4751876}"/>
              </a:ext>
            </a:extLst>
          </p:cNvPr>
          <p:cNvGrpSpPr/>
          <p:nvPr/>
        </p:nvGrpSpPr>
        <p:grpSpPr>
          <a:xfrm>
            <a:off x="400050" y="2041492"/>
            <a:ext cx="3825154" cy="1962837"/>
            <a:chOff x="534771" y="2101462"/>
            <a:chExt cx="5100205" cy="2617117"/>
          </a:xfrm>
        </p:grpSpPr>
        <p:sp>
          <p:nvSpPr>
            <p:cNvPr id="22" name="Rounded Rectangular Callout 17">
              <a:extLst>
                <a:ext uri="{FF2B5EF4-FFF2-40B4-BE49-F238E27FC236}">
                  <a16:creationId xmlns:a16="http://schemas.microsoft.com/office/drawing/2014/main" id="{25F6FFC2-8B0E-44C6-9ACB-190779977CC1}"/>
                </a:ext>
              </a:extLst>
            </p:cNvPr>
            <p:cNvSpPr/>
            <p:nvPr/>
          </p:nvSpPr>
          <p:spPr>
            <a:xfrm>
              <a:off x="534771" y="2101462"/>
              <a:ext cx="5100205" cy="719157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593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23" name="Rounded Rectangular Callout 18">
              <a:extLst>
                <a:ext uri="{FF2B5EF4-FFF2-40B4-BE49-F238E27FC236}">
                  <a16:creationId xmlns:a16="http://schemas.microsoft.com/office/drawing/2014/main" id="{460998D4-57B1-4C06-8CB5-7870B57A6A1B}"/>
                </a:ext>
              </a:extLst>
            </p:cNvPr>
            <p:cNvSpPr/>
            <p:nvPr/>
          </p:nvSpPr>
          <p:spPr>
            <a:xfrm>
              <a:off x="1983430" y="3073641"/>
              <a:ext cx="2691541" cy="719158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593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ular Callout 19">
              <a:extLst>
                <a:ext uri="{FF2B5EF4-FFF2-40B4-BE49-F238E27FC236}">
                  <a16:creationId xmlns:a16="http://schemas.microsoft.com/office/drawing/2014/main" id="{022CE108-F9FF-46A1-BA1F-60A4C28AC51B}"/>
                </a:ext>
              </a:extLst>
            </p:cNvPr>
            <p:cNvSpPr/>
            <p:nvPr/>
          </p:nvSpPr>
          <p:spPr>
            <a:xfrm>
              <a:off x="1845842" y="3999421"/>
              <a:ext cx="2727529" cy="719158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593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pic>
        <p:nvPicPr>
          <p:cNvPr id="26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47" y="485444"/>
            <a:ext cx="339785" cy="273715"/>
          </a:xfrm>
          <a:prstGeom prst="rect">
            <a:avLst/>
          </a:prstGeom>
        </p:spPr>
      </p:pic>
      <p:pic>
        <p:nvPicPr>
          <p:cNvPr id="2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094" y="2128559"/>
            <a:ext cx="299947" cy="313658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97" y="2170997"/>
            <a:ext cx="306803" cy="315372"/>
          </a:xfrm>
          <a:prstGeom prst="rect">
            <a:avLst/>
          </a:prstGeom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469" y="4113624"/>
            <a:ext cx="299947" cy="313658"/>
          </a:xfrm>
          <a:prstGeom prst="rect">
            <a:avLst/>
          </a:prstGeom>
        </p:spPr>
      </p:pic>
      <p:pic>
        <p:nvPicPr>
          <p:cNvPr id="30" name="Bùi Liễu 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6" y="4024596"/>
            <a:ext cx="306803" cy="3153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562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028700" y="1885950"/>
            <a:ext cx="7162800" cy="1994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1155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Structures</a:t>
            </a:r>
            <a:endParaRPr lang="en-US" sz="115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341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4046"/>
          <a:stretch/>
        </p:blipFill>
        <p:spPr>
          <a:xfrm>
            <a:off x="2000250" y="3744441"/>
            <a:ext cx="368802" cy="37875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767789" y="3770265"/>
            <a:ext cx="4168163" cy="469761"/>
          </a:xfrm>
          <a:prstGeom prst="wedgeRoundRectCallout">
            <a:avLst>
              <a:gd name="adj1" fmla="val -58759"/>
              <a:gd name="adj2" fmla="val -1732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birds</a:t>
            </a:r>
            <a:r>
              <a:rPr lang="en-US" sz="27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r="2979"/>
          <a:stretch/>
        </p:blipFill>
        <p:spPr>
          <a:xfrm flipH="1">
            <a:off x="6186612" y="4414108"/>
            <a:ext cx="397636" cy="4175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928669" y="4387989"/>
            <a:ext cx="1862578" cy="469761"/>
          </a:xfrm>
          <a:prstGeom prst="wedgeRoundRectCallout">
            <a:avLst>
              <a:gd name="adj1" fmla="val 68528"/>
              <a:gd name="adj2" fmla="val -737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 do.</a:t>
            </a:r>
            <a:endParaRPr lang="vi-VN" sz="2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D68508-5B0F-496F-BCC1-E729B648496B}"/>
              </a:ext>
            </a:extLst>
          </p:cNvPr>
          <p:cNvGrpSpPr/>
          <p:nvPr/>
        </p:nvGrpSpPr>
        <p:grpSpPr>
          <a:xfrm>
            <a:off x="1006850" y="1428750"/>
            <a:ext cx="4168163" cy="1914920"/>
            <a:chOff x="1444658" y="1618559"/>
            <a:chExt cx="4798546" cy="2553226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1444658" y="1618559"/>
              <a:ext cx="4798546" cy="749141"/>
            </a:xfrm>
            <a:prstGeom prst="wedgeRoundRectCallout">
              <a:avLst>
                <a:gd name="adj1" fmla="val -43373"/>
                <a:gd name="adj2" fmla="val 8134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you have any _____?</a:t>
              </a: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2757206" y="2523710"/>
              <a:ext cx="1912956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I do.</a:t>
              </a:r>
              <a:endParaRPr lang="vi-VN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ular Callout 19"/>
            <p:cNvSpPr/>
            <p:nvPr/>
          </p:nvSpPr>
          <p:spPr>
            <a:xfrm>
              <a:off x="2613034" y="3422644"/>
              <a:ext cx="2201299" cy="749141"/>
            </a:xfrm>
            <a:prstGeom prst="wedgeRoundRectCallout">
              <a:avLst>
                <a:gd name="adj1" fmla="val 51830"/>
                <a:gd name="adj2" fmla="val 66124"/>
                <a:gd name="adj3" fmla="val 16667"/>
              </a:avLst>
            </a:prstGeom>
            <a:solidFill>
              <a:srgbClr val="FFEAA7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7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I don’t.</a:t>
              </a:r>
            </a:p>
          </p:txBody>
        </p:sp>
      </p:grpSp>
      <p:sp>
        <p:nvSpPr>
          <p:cNvPr id="15" name="Google Shape;719;p38">
            <a:extLst>
              <a:ext uri="{FF2B5EF4-FFF2-40B4-BE49-F238E27FC236}">
                <a16:creationId xmlns:a16="http://schemas.microsoft.com/office/drawing/2014/main" id="{F9D647F4-5667-4D95-B755-F731FD8B7F53}"/>
              </a:ext>
            </a:extLst>
          </p:cNvPr>
          <p:cNvSpPr txBox="1">
            <a:spLocks/>
          </p:cNvSpPr>
          <p:nvPr/>
        </p:nvSpPr>
        <p:spPr>
          <a:xfrm>
            <a:off x="588317" y="284920"/>
            <a:ext cx="458669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5A300-87E8-48EC-A732-FBF893D9C0AF}"/>
              </a:ext>
            </a:extLst>
          </p:cNvPr>
          <p:cNvGrpSpPr/>
          <p:nvPr/>
        </p:nvGrpSpPr>
        <p:grpSpPr>
          <a:xfrm>
            <a:off x="5680474" y="1440408"/>
            <a:ext cx="2422573" cy="1742582"/>
            <a:chOff x="7403038" y="1227995"/>
            <a:chExt cx="3230097" cy="2323443"/>
          </a:xfrm>
        </p:grpSpPr>
        <p:pic>
          <p:nvPicPr>
            <p:cNvPr id="38" name="Bùi Liễu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3904" y="1299455"/>
              <a:ext cx="3159231" cy="184783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</p:pic>
        <p:sp>
          <p:nvSpPr>
            <p:cNvPr id="40" name="Bùi Liễu"/>
            <p:cNvSpPr/>
            <p:nvPr/>
          </p:nvSpPr>
          <p:spPr>
            <a:xfrm>
              <a:off x="7753874" y="2923854"/>
              <a:ext cx="2470624" cy="627584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birds / yes</a:t>
              </a:r>
              <a:endPara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>
              <a:extLst>
                <a:ext uri="{FF2B5EF4-FFF2-40B4-BE49-F238E27FC236}">
                  <a16:creationId xmlns:a16="http://schemas.microsoft.com/office/drawing/2014/main" id="{A9ECB290-7BB3-4658-B651-97990BBE820D}"/>
                </a:ext>
              </a:extLst>
            </p:cNvPr>
            <p:cNvSpPr/>
            <p:nvPr/>
          </p:nvSpPr>
          <p:spPr>
            <a:xfrm>
              <a:off x="7403038" y="1227995"/>
              <a:ext cx="409363" cy="40162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Google Shape;719;p38">
            <a:extLst>
              <a:ext uri="{FF2B5EF4-FFF2-40B4-BE49-F238E27FC236}">
                <a16:creationId xmlns:a16="http://schemas.microsoft.com/office/drawing/2014/main" id="{37DED426-79C0-4BD9-A504-9669D225D875}"/>
              </a:ext>
            </a:extLst>
          </p:cNvPr>
          <p:cNvSpPr txBox="1">
            <a:spLocks/>
          </p:cNvSpPr>
          <p:nvPr/>
        </p:nvSpPr>
        <p:spPr>
          <a:xfrm>
            <a:off x="285750" y="4601354"/>
            <a:ext cx="35433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49" y="2734600"/>
            <a:ext cx="306803" cy="3153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011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a.1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5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5a.1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5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B4EA06B-B328-498D-AFF6-97594F98E61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Bùi Lan N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6 lesson 1 (1+2+3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60FD72-835B-43AD-B6C9-BD8C29CB3246}:3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1FD07D-3CE6-4848-9599-9AA3D55A6752}:27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65712D-20EA-4E49-A5C8-4E67A4E25A84}:3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516065-248A-4AAF-B477-EE4E8D855B2F}:3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0CE8FE-70D2-4A41-B7F0-E5171E215F9F}:38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D92032-4DB1-4593-8FED-0C99ACC2C8DA}:40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3EAF36-02A6-445A-8F2D-C1969451C967}:39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FD4A98-759F-4A09-A662-B75DE61D9125}:40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78716D-4150-4456-9C4C-55BE290062E4}:40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29C2BF-5615-4F7B-A20E-6B631B842D14}:40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B90C40-CA00-4997-B47E-EB0EE1BB21C5}:2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1FB0AA-A2FF-423E-AEEA-F41C798E4097}:40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EC3501-80D7-4518-945D-0C0452E744A7}:30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330AF5-15E1-4439-831A-BCF59798BB51}:3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7B3B49-6098-400A-BEA6-BD71D5F0F922}:3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4FB74F-10D2-4C07-B34C-6765EA66092F}:2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CC9078-B4BB-4088-8F1F-13A8A44424BC}:3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E65273-2F0E-4DE2-BAAF-E7A580713C54}:2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40164B-DD61-472E-9D72-7FE2740B5B53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FE6E5D-056A-42A8-9DDE-C73B1888F6A1}:38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0CE29B-1E45-4B4F-9488-00FC6CE00BAA}:3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5115</TotalTime>
  <Words>520</Words>
  <Application>Microsoft Office PowerPoint</Application>
  <PresentationFormat>On-screen Show (16:9)</PresentationFormat>
  <Paragraphs>147</Paragraphs>
  <Slides>21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Vogue-ExtraBold</vt:lpstr>
      <vt:lpstr>Arial</vt:lpstr>
      <vt:lpstr>Barmeno-ExtraBold</vt:lpstr>
      <vt:lpstr>Kirang Haerang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16 lesson 1 (1+2+3)</dc:title>
  <dc:creator>Bùi liễu 0968142780</dc:creator>
  <cp:lastModifiedBy>LIEN THANH</cp:lastModifiedBy>
  <cp:revision>223</cp:revision>
  <dcterms:created xsi:type="dcterms:W3CDTF">2006-08-16T00:00:00Z</dcterms:created>
  <dcterms:modified xsi:type="dcterms:W3CDTF">2025-03-25T03:02:09Z</dcterms:modified>
</cp:coreProperties>
</file>