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007577318" r:id="rId2"/>
    <p:sldId id="2007577266" r:id="rId3"/>
    <p:sldId id="2007577319" r:id="rId4"/>
    <p:sldId id="2007577233" r:id="rId5"/>
    <p:sldId id="2007577298" r:id="rId6"/>
    <p:sldId id="2007577296" r:id="rId7"/>
    <p:sldId id="2007577297" r:id="rId8"/>
    <p:sldId id="2007577321" r:id="rId9"/>
    <p:sldId id="2007577293" r:id="rId10"/>
    <p:sldId id="2007577316" r:id="rId11"/>
    <p:sldId id="2007577294" r:id="rId12"/>
    <p:sldId id="2007577295" r:id="rId13"/>
    <p:sldId id="2007577322" r:id="rId14"/>
    <p:sldId id="2007577327" r:id="rId15"/>
    <p:sldId id="2007577328" r:id="rId16"/>
    <p:sldId id="2007577329" r:id="rId17"/>
    <p:sldId id="311" r:id="rId18"/>
    <p:sldId id="312" r:id="rId19"/>
    <p:sldId id="2007577334" r:id="rId20"/>
    <p:sldId id="2007577335" r:id="rId21"/>
    <p:sldId id="324" r:id="rId22"/>
    <p:sldId id="2007577302" r:id="rId23"/>
    <p:sldId id="2007577317" r:id="rId24"/>
    <p:sldId id="484" r:id="rId25"/>
    <p:sldId id="2007577315" r:id="rId26"/>
  </p:sldIdLst>
  <p:sldSz cx="12192000" cy="6858000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.VnHelvetInsH" panose="020B7200000000000000"/>
      <p:regular r:id="rId38"/>
    </p:embeddedFont>
    <p:embeddedFont>
      <p:font typeface=".VnCooper" panose="020B7200000000000000"/>
      <p:regular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.VnAvant" panose="020B720000000000000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D9"/>
    <a:srgbClr val="FFFFFF"/>
    <a:srgbClr val="3792A7"/>
    <a:srgbClr val="FFFF00"/>
    <a:srgbClr val="FF2929"/>
    <a:srgbClr val="FF0909"/>
    <a:srgbClr val="FF8080"/>
    <a:srgbClr val="FFA64D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2C2F1-0438-4E97-9983-C1481C0A55E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B04C1-8B63-407C-B21B-56E4294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B04C1-8B63-407C-B21B-56E4294B87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6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6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0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72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19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8248-676A-8CAE-7BE9-0B126572A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41645-B2AD-EFFE-DA0A-09D57AB5D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1795-D992-D28F-0B57-00833FD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D3DBC-067A-51A4-FACA-754E4FB0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9E7E-704D-2199-842D-F6A288B4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8586-9F9C-EC4E-94FE-66D29FC9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C1CBD-6E7D-4676-7E63-FDCF80C20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C31C-017F-166F-BDB5-0933747B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88005-2870-E98A-B72B-8B277D8F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F274-BED2-992C-5B86-ACE5AB5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18772-7FB4-4BC6-B4A7-BE456164B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EF47C-410B-4751-8D2F-73606B29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386A0-07EE-9792-9E57-3C4C6276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4717-55D2-5958-BFA5-1AA6DE9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37D2-53E8-B12C-F970-D86E7114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180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5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684A-7F6C-2A37-EB80-1475F34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DA90-D673-E118-B494-61EFEE4D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5AC7-84B4-7E24-F1EB-3C47028C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D9A3-7198-E9F9-1462-7202EA69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0A5E-AEE0-CD07-944E-E3A90A44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014A-6E7E-267F-D3ED-5154DB7C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EE725-B98D-F2ED-E8B4-F4067CD5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A95C0-965D-E622-99A8-D41E597A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635AA-B364-747B-10AA-7A05724C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B11C-94F4-F5F9-289E-751F8279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10F2-6410-A735-D3D1-A69A4CCF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4D92-07A9-38FC-5878-5487057C2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CE114-C3CC-8EE5-17B1-CA207AC81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CAAD9-D817-2358-409D-5E87C077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0E40-4C49-FB2B-ED66-7A8325EB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C763D-11C4-1E4F-4277-4D32F4E8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AF0-33F3-DC29-278C-51DAE695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7F522-4BAB-D0A8-C92B-B697D52C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59BE9-41BF-5A89-68EC-E0140C2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99948-1627-48EA-4CC7-970AFD2E2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B1C12-49B8-641C-11A3-6AA4FE9B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7769-2819-3F1E-2096-EF70B713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2A94-4938-5C5A-836E-182103C0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9C556-824E-6CBE-A90D-63D4087E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1F67-576D-82E3-50E7-6FB81A94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E43BA-78D0-8307-D2D6-E6029307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17B8-8D9F-9958-89DB-0BF9FE8C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5E74-23E1-CFC7-CC3E-60229344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B47D0-B643-73DF-A0BB-9D3578BE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3EFF3-E642-1E0C-1559-3EBDCC92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C8444-1CAC-B6DA-DAC6-8E656989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389A-5568-CEC7-1BF3-060CEAC3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3D61-D407-09C8-37F2-1E49C979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044D-D883-A722-A72C-F37B19E44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66940-B547-C109-16F6-8B9DAB96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6477-A376-B9AC-0A8F-1703C906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7B0AD-A33D-1EB1-57DE-54157248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449B-2DFF-B05D-F96A-04496A76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7612E-9C84-523B-48D3-C97B2B2B4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6536F-F836-A80A-4A32-807F7FAA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45F48-CDCD-9C5E-A7EF-E1B5BDEE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0347D-A51B-C81E-1931-F2E2F1E0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C1520-8661-DC07-8B13-0A451A40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frame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81829DAD-5788-FCA7-209D-A2B21F3894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audio" Target="../media/audio1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7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audio" Target="../media/audio18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9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2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audio" Target="../media/audio22.wav"/><Relationship Id="rId10" Type="http://schemas.openxmlformats.org/officeDocument/2006/relationships/image" Target="../media/image29.png"/><Relationship Id="rId4" Type="http://schemas.openxmlformats.org/officeDocument/2006/relationships/audio" Target="../media/audio21.wav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3.png"/><Relationship Id="rId11" Type="http://schemas.openxmlformats.org/officeDocument/2006/relationships/image" Target="../media/image14.png"/><Relationship Id="rId5" Type="http://schemas.openxmlformats.org/officeDocument/2006/relationships/audio" Target="../media/audio21.wav"/><Relationship Id="rId10" Type="http://schemas.openxmlformats.org/officeDocument/2006/relationships/image" Target="../media/image29.png"/><Relationship Id="rId4" Type="http://schemas.openxmlformats.org/officeDocument/2006/relationships/audio" Target="../media/audio22.wav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11" Type="http://schemas.openxmlformats.org/officeDocument/2006/relationships/image" Target="../media/image13.png"/><Relationship Id="rId5" Type="http://schemas.openxmlformats.org/officeDocument/2006/relationships/audio" Target="../media/audio22.wav"/><Relationship Id="rId10" Type="http://schemas.openxmlformats.org/officeDocument/2006/relationships/image" Target="../media/image29.png"/><Relationship Id="rId4" Type="http://schemas.openxmlformats.org/officeDocument/2006/relationships/audio" Target="../media/audio21.wav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23.wav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1.svg"/><Relationship Id="rId5" Type="http://schemas.openxmlformats.org/officeDocument/2006/relationships/image" Target="../media/image32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audio" Target="../media/audio9.wav"/><Relationship Id="rId11" Type="http://schemas.openxmlformats.org/officeDocument/2006/relationships/image" Target="../media/image16.png"/><Relationship Id="rId5" Type="http://schemas.openxmlformats.org/officeDocument/2006/relationships/audio" Target="../media/audio8.wav"/><Relationship Id="rId10" Type="http://schemas.openxmlformats.org/officeDocument/2006/relationships/image" Target="../media/image11.pn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BC995CD1-06A0-3FD0-31E1-B932FCB38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90E7553-A298-614B-E25E-8AE41D5F8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FC4796-2138-1EB3-FB51-16553C085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  <p:grpSp>
        <p:nvGrpSpPr>
          <p:cNvPr id="26" name="MsPham-0936082789">
            <a:extLst>
              <a:ext uri="{FF2B5EF4-FFF2-40B4-BE49-F238E27FC236}">
                <a16:creationId xmlns:a16="http://schemas.microsoft.com/office/drawing/2014/main" id="{FA1680F5-37EA-3E44-401E-E3F46784F1CB}"/>
              </a:ext>
            </a:extLst>
          </p:cNvPr>
          <p:cNvGrpSpPr/>
          <p:nvPr/>
        </p:nvGrpSpPr>
        <p:grpSpPr>
          <a:xfrm>
            <a:off x="4284162" y="3976102"/>
            <a:ext cx="4521200" cy="525597"/>
            <a:chOff x="8517469" y="8626817"/>
            <a:chExt cx="9042400" cy="1051194"/>
          </a:xfrm>
        </p:grpSpPr>
        <p:grpSp>
          <p:nvGrpSpPr>
            <p:cNvPr id="31" name="Group 9">
              <a:extLst>
                <a:ext uri="{FF2B5EF4-FFF2-40B4-BE49-F238E27FC236}">
                  <a16:creationId xmlns:a16="http://schemas.microsoft.com/office/drawing/2014/main" id="{7FD27205-CB95-6503-E404-5E39F7986A88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18D05B43-99AE-111A-236A-2FF09B99C611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4DACC4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BF4F5564-C3AC-0F62-932C-36483B5DD69E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42C2015-3847-34A8-9A1A-81D7A9789811}"/>
              </a:ext>
            </a:extLst>
          </p:cNvPr>
          <p:cNvSpPr txBox="1"/>
          <p:nvPr/>
        </p:nvSpPr>
        <p:spPr>
          <a:xfrm>
            <a:off x="683844" y="2037974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weather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3ADDE80E-B91D-D7C3-57EA-A234C19F4F00}"/>
              </a:ext>
            </a:extLst>
          </p:cNvPr>
          <p:cNvSpPr txBox="1">
            <a:spLocks/>
          </p:cNvSpPr>
          <p:nvPr/>
        </p:nvSpPr>
        <p:spPr>
          <a:xfrm>
            <a:off x="2337368" y="129223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3792A7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16</a:t>
            </a:r>
            <a:endParaRPr lang="en-US" sz="4267" b="1">
              <a:solidFill>
                <a:srgbClr val="3792A7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81B4B8E5-B0BB-E524-EC53-BF5572BE7E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1" y="5689774"/>
            <a:ext cx="1387892" cy="897714"/>
          </a:xfrm>
          <a:prstGeom prst="rect">
            <a:avLst/>
          </a:prstGeom>
        </p:spPr>
      </p:pic>
      <p:pic>
        <p:nvPicPr>
          <p:cNvPr id="5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67121F-DD65-5671-7B65-22768CE67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966" y="53130"/>
            <a:ext cx="3149157" cy="108646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8D1A983D-EB35-11F7-8880-C7BBE5AFE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Structure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48D38C-7949-D582-7F71-25FFBE01B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FDE674-8440-4544-ADFD-3859581B2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56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6FFB3E2-EF35-2619-B0C8-B5F8B5CFA8E4}"/>
              </a:ext>
            </a:extLst>
          </p:cNvPr>
          <p:cNvGrpSpPr/>
          <p:nvPr/>
        </p:nvGrpSpPr>
        <p:grpSpPr>
          <a:xfrm>
            <a:off x="2235599" y="862100"/>
            <a:ext cx="8087013" cy="5641863"/>
            <a:chOff x="1651346" y="908325"/>
            <a:chExt cx="8889307" cy="62015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A5DF86-CE1D-0DE6-A931-0F9D6C240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1300" t="-978" r="124" b="978"/>
            <a:stretch/>
          </p:blipFill>
          <p:spPr>
            <a:xfrm>
              <a:off x="1651346" y="3994365"/>
              <a:ext cx="8889307" cy="31155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B06D3A-B4C2-1B83-9F9A-ED5AF7A9A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1424"/>
            <a:stretch/>
          </p:blipFill>
          <p:spPr>
            <a:xfrm>
              <a:off x="1651346" y="908325"/>
              <a:ext cx="8889307" cy="3115540"/>
            </a:xfrm>
            <a:prstGeom prst="rect">
              <a:avLst/>
            </a:prstGeom>
          </p:spPr>
        </p:pic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952688" y="3167100"/>
            <a:ext cx="2635861" cy="52935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7103637" y="3167100"/>
            <a:ext cx="2635861" cy="488647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952687" y="5995901"/>
            <a:ext cx="2635861" cy="508062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7103637" y="6026448"/>
            <a:ext cx="2635861" cy="47751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cs typeface="Arial" panose="020B0604020202020204" pitchFamily="34" charset="0"/>
              </a:rPr>
              <a:t>cloudy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765B625-FAA8-53A5-9D64-55A8C77AF4F9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EDC863E-CB3F-F22F-2148-3E9A681A9AAC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4E5EFC0-A9B4-3A5D-A694-9A45351BC462}"/>
              </a:ext>
            </a:extLst>
          </p:cNvPr>
          <p:cNvSpPr txBox="1">
            <a:spLocks/>
          </p:cNvSpPr>
          <p:nvPr/>
        </p:nvSpPr>
        <p:spPr>
          <a:xfrm>
            <a:off x="6754065" y="182205"/>
            <a:ext cx="3965511" cy="823942"/>
          </a:xfrm>
          <a:prstGeom prst="wedgeRoundRectCallout">
            <a:avLst>
              <a:gd name="adj1" fmla="val 61501"/>
              <a:gd name="adj2" fmla="val -20141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What was the weather like last weekend?</a:t>
            </a:r>
            <a:endParaRPr lang="en-US" sz="24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7300BCDF-95B5-E7D3-E6CC-E291A2D08654}"/>
              </a:ext>
            </a:extLst>
          </p:cNvPr>
          <p:cNvSpPr txBox="1">
            <a:spLocks/>
          </p:cNvSpPr>
          <p:nvPr/>
        </p:nvSpPr>
        <p:spPr>
          <a:xfrm>
            <a:off x="7912360" y="1069704"/>
            <a:ext cx="2939142" cy="488647"/>
          </a:xfrm>
          <a:prstGeom prst="wedgeRoundRectCallout">
            <a:avLst>
              <a:gd name="adj1" fmla="val 62468"/>
              <a:gd name="adj2" fmla="val 5258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400"/>
              <a:t>It was ________.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2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384981" y="2458341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B1EB1-D0B2-69B8-C93B-EC2920F5CA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6" r="77147" b="10107"/>
          <a:stretch/>
        </p:blipFill>
        <p:spPr>
          <a:xfrm>
            <a:off x="3340883" y="992259"/>
            <a:ext cx="5162303" cy="3414532"/>
          </a:xfrm>
          <a:prstGeom prst="roundRect">
            <a:avLst>
              <a:gd name="adj" fmla="val 6434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A515E-C115-AB99-554A-94BC47EBF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201" y="5689097"/>
            <a:ext cx="782751" cy="808355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638012" y="4811983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was the weather like last weekend?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 was rainy.</a:t>
            </a:r>
            <a:endParaRPr lang="en-US" sz="2700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604103" y="4090476"/>
            <a:ext cx="2635861" cy="56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rainy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63A9D-7911-5614-CE51-850A6FFE7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9917" y="5548010"/>
            <a:ext cx="782751" cy="782751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43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3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3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BEBAD2-D941-BCF2-7B63-46E46C723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502" y="5480068"/>
            <a:ext cx="984589" cy="1016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B0AEC4-6AE1-89B3-BCD5-21E8662D0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141" y="5602191"/>
            <a:ext cx="998181" cy="10164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1D4FC7-290B-BC65-E17E-7CADA77B1A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842" t="888" r="51528" b="10928"/>
          <a:stretch/>
        </p:blipFill>
        <p:spPr>
          <a:xfrm>
            <a:off x="3229337" y="1159560"/>
            <a:ext cx="5111804" cy="3391383"/>
          </a:xfrm>
          <a:prstGeom prst="roundRect">
            <a:avLst>
              <a:gd name="adj" fmla="val 6434"/>
            </a:avLst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64C5B6A-9BCE-8D1F-18BF-6AE59C094C34}"/>
              </a:ext>
            </a:extLst>
          </p:cNvPr>
          <p:cNvSpPr txBox="1">
            <a:spLocks/>
          </p:cNvSpPr>
          <p:nvPr/>
        </p:nvSpPr>
        <p:spPr>
          <a:xfrm>
            <a:off x="4442058" y="4208315"/>
            <a:ext cx="2635861" cy="56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B853A3A-3BEE-363B-6F6A-EAFAAD635B50}"/>
              </a:ext>
            </a:extLst>
          </p:cNvPr>
          <p:cNvSpPr txBox="1">
            <a:spLocks/>
          </p:cNvSpPr>
          <p:nvPr/>
        </p:nvSpPr>
        <p:spPr>
          <a:xfrm>
            <a:off x="2638012" y="4811983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was the weather like last weekend?</a:t>
            </a:r>
            <a:endParaRPr lang="en-US" sz="27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2961B69-D038-7712-3C36-0F861B2F494D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 was windy.</a:t>
            </a:r>
            <a:endParaRPr lang="en-US" sz="2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8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3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3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384981" y="2458341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B1EB1-D0B2-69B8-C93B-EC2920F5CA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463" t="1791" r="25907" b="10025"/>
          <a:stretch/>
        </p:blipFill>
        <p:spPr>
          <a:xfrm>
            <a:off x="3391382" y="1041721"/>
            <a:ext cx="5111804" cy="3391383"/>
          </a:xfrm>
          <a:prstGeom prst="roundRect">
            <a:avLst>
              <a:gd name="adj" fmla="val 6434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0A515E-C115-AB99-554A-94BC47EBF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201" y="5689097"/>
            <a:ext cx="782751" cy="808355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2638012" y="4811983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was the weather like last weekend?</a:t>
            </a:r>
            <a:endParaRPr lang="en-US" sz="27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 was sunny.</a:t>
            </a:r>
            <a:endParaRPr lang="en-US" sz="2700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4604103" y="4090476"/>
            <a:ext cx="2635861" cy="56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sunny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63A9D-7911-5614-CE51-850A6FFE7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9917" y="5548010"/>
            <a:ext cx="782751" cy="782751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6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3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3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BEBAD2-D941-BCF2-7B63-46E46C723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502" y="5480068"/>
            <a:ext cx="984589" cy="1016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B0AEC4-6AE1-89B3-BCD5-21E8662D0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141" y="5602191"/>
            <a:ext cx="998181" cy="10164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5409478" y="2296296"/>
            <a:ext cx="1422035" cy="887550"/>
            <a:chOff x="3709758" y="3204070"/>
            <a:chExt cx="1768014" cy="110348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1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3A3652D-0662-1195-CFDE-6E7EDA5CE194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91A00CF-A088-CAAC-09FF-34BE1EC5DFB5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1D4FC7-290B-BC65-E17E-7CADA77B1A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237" t="1489" r="133" b="10327"/>
          <a:stretch/>
        </p:blipFill>
        <p:spPr>
          <a:xfrm>
            <a:off x="3229337" y="1159560"/>
            <a:ext cx="5111804" cy="3391383"/>
          </a:xfrm>
          <a:prstGeom prst="roundRect">
            <a:avLst>
              <a:gd name="adj" fmla="val 6434"/>
            </a:avLst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64C5B6A-9BCE-8D1F-18BF-6AE59C094C34}"/>
              </a:ext>
            </a:extLst>
          </p:cNvPr>
          <p:cNvSpPr txBox="1">
            <a:spLocks/>
          </p:cNvSpPr>
          <p:nvPr/>
        </p:nvSpPr>
        <p:spPr>
          <a:xfrm>
            <a:off x="4442058" y="4208315"/>
            <a:ext cx="2635861" cy="56451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cloudy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B853A3A-3BEE-363B-6F6A-EAFAAD635B50}"/>
              </a:ext>
            </a:extLst>
          </p:cNvPr>
          <p:cNvSpPr txBox="1">
            <a:spLocks/>
          </p:cNvSpPr>
          <p:nvPr/>
        </p:nvSpPr>
        <p:spPr>
          <a:xfrm>
            <a:off x="2638012" y="4811983"/>
            <a:ext cx="7393570" cy="782751"/>
          </a:xfrm>
          <a:prstGeom prst="wedgeRoundRectCallout">
            <a:avLst>
              <a:gd name="adj1" fmla="val -54512"/>
              <a:gd name="adj2" fmla="val 3936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was the weather like last weekend?</a:t>
            </a:r>
            <a:endParaRPr lang="en-US" sz="27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2961B69-D038-7712-3C36-0F861B2F494D}"/>
              </a:ext>
            </a:extLst>
          </p:cNvPr>
          <p:cNvSpPr txBox="1">
            <a:spLocks/>
          </p:cNvSpPr>
          <p:nvPr/>
        </p:nvSpPr>
        <p:spPr>
          <a:xfrm>
            <a:off x="3853800" y="5848003"/>
            <a:ext cx="3994139" cy="625412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 was cloudy.</a:t>
            </a:r>
            <a:endParaRPr lang="en-US" sz="2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7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3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3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6FFB3E2-EF35-2619-B0C8-B5F8B5CFA8E4}"/>
              </a:ext>
            </a:extLst>
          </p:cNvPr>
          <p:cNvGrpSpPr/>
          <p:nvPr/>
        </p:nvGrpSpPr>
        <p:grpSpPr>
          <a:xfrm>
            <a:off x="2235599" y="862100"/>
            <a:ext cx="8087013" cy="5641863"/>
            <a:chOff x="1651346" y="908325"/>
            <a:chExt cx="8889307" cy="62015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A5DF86-CE1D-0DE6-A931-0F9D6C240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300" t="-978" r="124" b="978"/>
            <a:stretch/>
          </p:blipFill>
          <p:spPr>
            <a:xfrm>
              <a:off x="1651346" y="3994365"/>
              <a:ext cx="8889307" cy="31155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B06D3A-B4C2-1B83-9F9A-ED5AF7A9A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424"/>
            <a:stretch/>
          </p:blipFill>
          <p:spPr>
            <a:xfrm>
              <a:off x="1651346" y="908325"/>
              <a:ext cx="8889307" cy="3115540"/>
            </a:xfrm>
            <a:prstGeom prst="rect">
              <a:avLst/>
            </a:prstGeom>
          </p:spPr>
        </p:pic>
      </p:grp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952688" y="3167100"/>
            <a:ext cx="2635861" cy="52935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7103637" y="3167100"/>
            <a:ext cx="2635861" cy="488647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952687" y="5995901"/>
            <a:ext cx="2635861" cy="508062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7103637" y="6026448"/>
            <a:ext cx="2635861" cy="477515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cs typeface="Arial" panose="020B0604020202020204" pitchFamily="34" charset="0"/>
              </a:rPr>
              <a:t>cloudy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6765B625-FAA8-53A5-9D64-55A8C77AF4F9}"/>
              </a:ext>
            </a:extLst>
          </p:cNvPr>
          <p:cNvSpPr txBox="1">
            <a:spLocks/>
          </p:cNvSpPr>
          <p:nvPr/>
        </p:nvSpPr>
        <p:spPr>
          <a:xfrm>
            <a:off x="143510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EDC863E-CB3F-F22F-2148-3E9A681A9AAC}"/>
              </a:ext>
            </a:extLst>
          </p:cNvPr>
          <p:cNvSpPr txBox="1">
            <a:spLocks/>
          </p:cNvSpPr>
          <p:nvPr/>
        </p:nvSpPr>
        <p:spPr>
          <a:xfrm>
            <a:off x="90147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22B901-17E5-D527-CDBF-3B535FDEA7D7}"/>
              </a:ext>
            </a:extLst>
          </p:cNvPr>
          <p:cNvGrpSpPr/>
          <p:nvPr/>
        </p:nvGrpSpPr>
        <p:grpSpPr>
          <a:xfrm>
            <a:off x="6754065" y="182205"/>
            <a:ext cx="4097437" cy="1376146"/>
            <a:chOff x="6754065" y="182205"/>
            <a:chExt cx="4097437" cy="1376146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5F8E97F0-A878-3202-2A5C-BA6D6053AA2E}"/>
                </a:ext>
              </a:extLst>
            </p:cNvPr>
            <p:cNvSpPr txBox="1">
              <a:spLocks/>
            </p:cNvSpPr>
            <p:nvPr/>
          </p:nvSpPr>
          <p:spPr>
            <a:xfrm>
              <a:off x="6754065" y="182205"/>
              <a:ext cx="3965511" cy="823942"/>
            </a:xfrm>
            <a:prstGeom prst="wedgeRoundRectCallout">
              <a:avLst>
                <a:gd name="adj1" fmla="val 61501"/>
                <a:gd name="adj2" fmla="val -20141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What was the weather like last weekend?</a:t>
              </a:r>
              <a:endParaRPr lang="en-US" sz="2400" dirty="0"/>
            </a:p>
          </p:txBody>
        </p:sp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90B43577-D5C6-AD19-2CF1-3555A71401A8}"/>
                </a:ext>
              </a:extLst>
            </p:cNvPr>
            <p:cNvSpPr txBox="1">
              <a:spLocks/>
            </p:cNvSpPr>
            <p:nvPr/>
          </p:nvSpPr>
          <p:spPr>
            <a:xfrm>
              <a:off x="7912360" y="1069704"/>
              <a:ext cx="2939142" cy="488647"/>
            </a:xfrm>
            <a:prstGeom prst="wedgeRoundRectCallout">
              <a:avLst>
                <a:gd name="adj1" fmla="val 62468"/>
                <a:gd name="adj2" fmla="val 5258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400"/>
                <a:t>It was ________.</a:t>
              </a:r>
              <a:endParaRPr lang="en-US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5211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5" y="4598396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44" y="3741532"/>
            <a:ext cx="1210705" cy="26576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296" y="710811"/>
            <a:ext cx="7712108" cy="4011516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58" y="1973396"/>
            <a:ext cx="1639643" cy="15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4718" y="4111861"/>
            <a:ext cx="1469263" cy="890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8235" y="5270594"/>
            <a:ext cx="486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hình chú Th</a:t>
            </a:r>
            <a:r>
              <a:rPr lang="vi-VN" dirty="0"/>
              <a:t>ỏ</a:t>
            </a:r>
            <a:r>
              <a:rPr lang="en-US" dirty="0"/>
              <a:t> hoặc chú Rùa khi chọn đáp án.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9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windy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rainy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0AF720-17FD-95C6-74DE-38D51A61D1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7289" y="1852278"/>
            <a:ext cx="2389557" cy="23247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389EE3-2546-96F0-CFC5-D40BF3FE8DCA}"/>
              </a:ext>
            </a:extLst>
          </p:cNvPr>
          <p:cNvSpPr/>
          <p:nvPr/>
        </p:nvSpPr>
        <p:spPr>
          <a:xfrm>
            <a:off x="1439009" y="708340"/>
            <a:ext cx="9433248" cy="21364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weather like last weekend? </a:t>
            </a:r>
          </a:p>
          <a:p>
            <a:pPr algn="ctr">
              <a:lnSpc>
                <a:spcPct val="20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03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sunny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windy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2492923" y="7218808"/>
            <a:ext cx="1182567" cy="1327674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F5A6F-19FC-6AD8-8E49-A3F667ED6D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6315" y="2307384"/>
            <a:ext cx="2127230" cy="20611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E6370C-AAB7-00AC-594B-14947C5C29CC}"/>
              </a:ext>
            </a:extLst>
          </p:cNvPr>
          <p:cNvSpPr/>
          <p:nvPr/>
        </p:nvSpPr>
        <p:spPr>
          <a:xfrm>
            <a:off x="1439009" y="708340"/>
            <a:ext cx="9433248" cy="21364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weather like last weekend? </a:t>
            </a:r>
          </a:p>
          <a:p>
            <a:pPr algn="ctr">
              <a:lnSpc>
                <a:spcPct val="20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4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559" y="4705701"/>
            <a:ext cx="1282412" cy="11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1825323" y="4705701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cloudy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6863535" y="4698719"/>
            <a:ext cx="3200400" cy="1524322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windy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7" y="3703179"/>
            <a:ext cx="1210705" cy="2657645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32" y="4579666"/>
            <a:ext cx="2197444" cy="1800781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8153400" y="7219950"/>
            <a:ext cx="1289232" cy="704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2712" y="3831138"/>
            <a:ext cx="1505843" cy="1018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EDEB50-0CA1-C037-0B79-EE7B2A54D8B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29039" t="-3594" b="-12177"/>
          <a:stretch/>
        </p:blipFill>
        <p:spPr>
          <a:xfrm>
            <a:off x="1900068" y="2110000"/>
            <a:ext cx="3050909" cy="2637999"/>
          </a:xfrm>
          <a:prstGeom prst="ellipse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320863-9D81-AD06-AE42-D6CBDDA20C43}"/>
              </a:ext>
            </a:extLst>
          </p:cNvPr>
          <p:cNvSpPr/>
          <p:nvPr/>
        </p:nvSpPr>
        <p:spPr>
          <a:xfrm>
            <a:off x="1439009" y="708340"/>
            <a:ext cx="9433248" cy="21364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weather like last weekend? </a:t>
            </a:r>
          </a:p>
          <a:p>
            <a:pPr algn="ctr">
              <a:lnSpc>
                <a:spcPct val="200000"/>
              </a:lnSpc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23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353" t="6099" r="6213" b="-999"/>
          <a:stretch/>
        </p:blipFill>
        <p:spPr>
          <a:xfrm>
            <a:off x="-39329" y="-22122"/>
            <a:ext cx="12270658" cy="6902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7" y="3189554"/>
            <a:ext cx="2197444" cy="1800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368" y="2332690"/>
            <a:ext cx="1210705" cy="2657645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99" y="614672"/>
            <a:ext cx="2866339" cy="26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9794" y="4859561"/>
            <a:ext cx="1469263" cy="987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2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0F96E72-0349-E3E2-156E-9036C86AFF86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E2DF790-278E-7598-3E96-3FB4F91E5C57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6AD3D-7F56-624C-D5EB-B1C9941B9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1" y="1179629"/>
            <a:ext cx="11057578" cy="4640982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8399B11-9311-E09B-0CA4-BEB423087059}"/>
              </a:ext>
            </a:extLst>
          </p:cNvPr>
          <p:cNvSpPr txBox="1">
            <a:spLocks/>
          </p:cNvSpPr>
          <p:nvPr/>
        </p:nvSpPr>
        <p:spPr>
          <a:xfrm>
            <a:off x="945400" y="5828607"/>
            <a:ext cx="1920240" cy="525894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cloudy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03CE483-E463-4270-E8D7-4566986E6C47}"/>
              </a:ext>
            </a:extLst>
          </p:cNvPr>
          <p:cNvSpPr txBox="1">
            <a:spLocks/>
          </p:cNvSpPr>
          <p:nvPr/>
        </p:nvSpPr>
        <p:spPr>
          <a:xfrm>
            <a:off x="3745437" y="5825183"/>
            <a:ext cx="1920240" cy="525894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6408122-456D-A886-2AC2-BA1809A3B2BB}"/>
              </a:ext>
            </a:extLst>
          </p:cNvPr>
          <p:cNvSpPr txBox="1">
            <a:spLocks/>
          </p:cNvSpPr>
          <p:nvPr/>
        </p:nvSpPr>
        <p:spPr>
          <a:xfrm>
            <a:off x="6545474" y="5820611"/>
            <a:ext cx="1920240" cy="525894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5E1D8BA-20B5-52BB-4D83-67DAC0B9B3F2}"/>
              </a:ext>
            </a:extLst>
          </p:cNvPr>
          <p:cNvSpPr txBox="1">
            <a:spLocks/>
          </p:cNvSpPr>
          <p:nvPr/>
        </p:nvSpPr>
        <p:spPr>
          <a:xfrm>
            <a:off x="9345511" y="5820611"/>
            <a:ext cx="1920240" cy="525894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D395203-A7F7-0DA8-2BA2-715601A1437E}"/>
              </a:ext>
            </a:extLst>
          </p:cNvPr>
          <p:cNvSpPr txBox="1">
            <a:spLocks/>
          </p:cNvSpPr>
          <p:nvPr/>
        </p:nvSpPr>
        <p:spPr>
          <a:xfrm>
            <a:off x="8219043" y="1446835"/>
            <a:ext cx="3039875" cy="706754"/>
          </a:xfrm>
          <a:prstGeom prst="roundRect">
            <a:avLst>
              <a:gd name="adj" fmla="val 11873"/>
            </a:avLst>
          </a:prstGeom>
          <a:solidFill>
            <a:srgbClr val="FEF1D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It’s was________.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76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A6D10C36-EEE5-264A-B94D-3D8C095E7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37ACA2-EE48-24BB-5263-7D0155018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21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98675" y="4593832"/>
            <a:ext cx="3926011" cy="1154261"/>
            <a:chOff x="4227485" y="3436425"/>
            <a:chExt cx="4817465" cy="1413070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425555" y="3436425"/>
              <a:ext cx="1619395" cy="71589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7485" y="4004305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30136" y="53162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712" y="547341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76290" y="1262955"/>
            <a:ext cx="605443" cy="6054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A8801D-1E3A-3B5A-2CC2-775A39EC2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13" b="-1"/>
          <a:stretch/>
        </p:blipFill>
        <p:spPr>
          <a:xfrm>
            <a:off x="555670" y="3886992"/>
            <a:ext cx="2253188" cy="20581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0FABB1-76E2-E129-8DFE-D25C10DC8C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635" b="17633"/>
          <a:stretch/>
        </p:blipFill>
        <p:spPr>
          <a:xfrm>
            <a:off x="9058229" y="4147105"/>
            <a:ext cx="2288544" cy="1478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FD9458-129E-33A4-5FA8-FE605C3B7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941" y="3988316"/>
            <a:ext cx="1890985" cy="1832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C1A2E-2892-EA85-69F0-453C01C60F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9039" t="-3594" b="-12177"/>
          <a:stretch/>
        </p:blipFill>
        <p:spPr>
          <a:xfrm>
            <a:off x="3347044" y="3930920"/>
            <a:ext cx="2266994" cy="1960179"/>
          </a:xfrm>
          <a:prstGeom prst="ellipse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AB8699F-160D-8ACD-00B1-04A9063AD8A7}"/>
              </a:ext>
            </a:extLst>
          </p:cNvPr>
          <p:cNvSpPr txBox="1">
            <a:spLocks/>
          </p:cNvSpPr>
          <p:nvPr/>
        </p:nvSpPr>
        <p:spPr>
          <a:xfrm>
            <a:off x="752354" y="5891099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E276593-9B0C-2CA6-65C8-5B243CC1DCFB}"/>
              </a:ext>
            </a:extLst>
          </p:cNvPr>
          <p:cNvSpPr txBox="1">
            <a:spLocks/>
          </p:cNvSpPr>
          <p:nvPr/>
        </p:nvSpPr>
        <p:spPr>
          <a:xfrm>
            <a:off x="3552391" y="5887675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E93569F-1DDC-7AEB-0BA9-0E11608AD485}"/>
              </a:ext>
            </a:extLst>
          </p:cNvPr>
          <p:cNvSpPr txBox="1">
            <a:spLocks/>
          </p:cNvSpPr>
          <p:nvPr/>
        </p:nvSpPr>
        <p:spPr>
          <a:xfrm>
            <a:off x="6352428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1D839FC-5AA4-D6A1-E5BF-99D3B7926A4E}"/>
              </a:ext>
            </a:extLst>
          </p:cNvPr>
          <p:cNvSpPr txBox="1">
            <a:spLocks/>
          </p:cNvSpPr>
          <p:nvPr/>
        </p:nvSpPr>
        <p:spPr>
          <a:xfrm>
            <a:off x="9152465" y="5883103"/>
            <a:ext cx="1997538" cy="47497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>
                <a:cs typeface="Arial" panose="020B0604020202020204" pitchFamily="34" charset="0"/>
              </a:rPr>
              <a:t>cloudy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2287465" y="1936937"/>
            <a:ext cx="3237222" cy="21476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4959475" y="1936937"/>
            <a:ext cx="565212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4" idx="2"/>
            <a:endCxn id="7" idx="0"/>
          </p:cNvCxnSpPr>
          <p:nvPr/>
        </p:nvCxnSpPr>
        <p:spPr>
          <a:xfrm>
            <a:off x="5524687" y="1936937"/>
            <a:ext cx="1832747" cy="205137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5524687" y="1936937"/>
            <a:ext cx="4117024" cy="231471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866EEA2-CB6E-43CF-8037-185DABDB288D}"/>
              </a:ext>
            </a:extLst>
          </p:cNvPr>
          <p:cNvSpPr txBox="1">
            <a:spLocks/>
          </p:cNvSpPr>
          <p:nvPr/>
        </p:nvSpPr>
        <p:spPr>
          <a:xfrm>
            <a:off x="2503989" y="485041"/>
            <a:ext cx="7393570" cy="709376"/>
          </a:xfrm>
          <a:prstGeom prst="wedgeRoundRectCallout">
            <a:avLst>
              <a:gd name="adj1" fmla="val -53260"/>
              <a:gd name="adj2" fmla="val -19374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was the weather like last weekend?</a:t>
            </a:r>
            <a:endParaRPr lang="en-US" sz="27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02416DE6-D529-01DC-5F72-B55CA353EA60}"/>
              </a:ext>
            </a:extLst>
          </p:cNvPr>
          <p:cNvSpPr txBox="1">
            <a:spLocks/>
          </p:cNvSpPr>
          <p:nvPr/>
        </p:nvSpPr>
        <p:spPr>
          <a:xfrm>
            <a:off x="3527617" y="1311525"/>
            <a:ext cx="3994139" cy="625412"/>
          </a:xfrm>
          <a:prstGeom prst="wedgeRoundRectCallout">
            <a:avLst>
              <a:gd name="adj1" fmla="val 59619"/>
              <a:gd name="adj2" fmla="val 13410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It was _______.</a:t>
            </a:r>
            <a:endParaRPr lang="en-US" sz="2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3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45977783-4F24-FF62-2BB8-5254C2332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C0C21665-FB33-8B3D-85C1-570BD2B35455}"/>
              </a:ext>
            </a:extLst>
          </p:cNvPr>
          <p:cNvSpPr txBox="1"/>
          <p:nvPr/>
        </p:nvSpPr>
        <p:spPr>
          <a:xfrm>
            <a:off x="528129" y="2381005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A9224-E0FE-D5AC-B4DA-64662E2AB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1" y="5689774"/>
            <a:ext cx="1387892" cy="89771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25156E-CD4A-9AB1-A60F-0C87CF4DA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966" y="53130"/>
            <a:ext cx="3149157" cy="108646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BD91E-406F-07E2-02EC-65511D39F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3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8D1A983D-EB35-11F7-8880-C7BBE5AFE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995442" y="2948796"/>
            <a:ext cx="10287000" cy="109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11500"/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F4157-95FC-50F4-A189-09DDCD35E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6D943-878D-2540-5CCE-90426018A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55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mưa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24545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/>
              <a:t>/ˈreɪni/</a:t>
            </a:r>
            <a:endParaRPr lang="en-US" sz="1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rainy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22">
            <a:extLst>
              <a:ext uri="{FF2B5EF4-FFF2-40B4-BE49-F238E27FC236}">
                <a16:creationId xmlns:a16="http://schemas.microsoft.com/office/drawing/2014/main" id="{2FB1EE69-4850-09DE-0417-089C9773BC31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365A1D-C44F-C1B5-29AB-63A488D6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23" y="1118288"/>
            <a:ext cx="5342083" cy="5197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gió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24545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/>
              <a:t>/ˈwɪndi/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windy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22">
            <a:extLst>
              <a:ext uri="{FF2B5EF4-FFF2-40B4-BE49-F238E27FC236}">
                <a16:creationId xmlns:a16="http://schemas.microsoft.com/office/drawing/2014/main" id="{833CCF02-4E7F-3A19-1450-5738A94A980B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5563A-31C1-9C05-BB4A-8C4EA9944B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9039" t="-3594" b="-12177"/>
          <a:stretch/>
        </p:blipFill>
        <p:spPr>
          <a:xfrm>
            <a:off x="-833377" y="894669"/>
            <a:ext cx="7050676" cy="609644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8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nắng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47601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</a:t>
            </a:r>
            <a:r>
              <a:rPr lang="en-US" sz="3200"/>
              <a:t>sʌni</a:t>
            </a:r>
            <a:r>
              <a:rPr lang="en-US"/>
              <a:t>/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sunny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119708A-B56D-77D9-CCFA-93ED0ED4CADF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FB3FA4-143E-E1EA-831F-09F0CC9F7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79" y="1011056"/>
            <a:ext cx="5395428" cy="5227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24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mây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347601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</a:t>
            </a:r>
            <a:r>
              <a:rPr lang="en-US" sz="3200"/>
              <a:t>klaʊdi</a:t>
            </a:r>
            <a:r>
              <a:rPr lang="en-US"/>
              <a:t>/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cloudy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22">
            <a:extLst>
              <a:ext uri="{FF2B5EF4-FFF2-40B4-BE49-F238E27FC236}">
                <a16:creationId xmlns:a16="http://schemas.microsoft.com/office/drawing/2014/main" id="{FF2530BA-7B12-A4EA-081E-B6F561477ABC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4E3BE-FB67-43C4-2552-8AD19F6D4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49" y="1041368"/>
            <a:ext cx="5425910" cy="5174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1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tiết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8" y="3424545"/>
            <a:ext cx="26491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200"/>
              <a:t>/ˈweðə(r)/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weather</a:t>
            </a:r>
            <a:endParaRPr lang="en-US" sz="4800">
              <a:latin typeface=".VnAvant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498066" y="2603245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22">
            <a:extLst>
              <a:ext uri="{FF2B5EF4-FFF2-40B4-BE49-F238E27FC236}">
                <a16:creationId xmlns:a16="http://schemas.microsoft.com/office/drawing/2014/main" id="{FF2530BA-7B12-A4EA-081E-B6F561477ABC}"/>
              </a:ext>
            </a:extLst>
          </p:cNvPr>
          <p:cNvSpPr txBox="1"/>
          <p:nvPr/>
        </p:nvSpPr>
        <p:spPr>
          <a:xfrm>
            <a:off x="942392" y="0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F1F4CD-36AD-88E5-295D-554D61726CC1}"/>
              </a:ext>
            </a:extLst>
          </p:cNvPr>
          <p:cNvGrpSpPr/>
          <p:nvPr/>
        </p:nvGrpSpPr>
        <p:grpSpPr>
          <a:xfrm>
            <a:off x="854094" y="1357598"/>
            <a:ext cx="5122412" cy="4514126"/>
            <a:chOff x="4777912" y="1890034"/>
            <a:chExt cx="5122412" cy="451412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A052FE-C737-285D-E49D-C113DE7AB81C}"/>
                </a:ext>
              </a:extLst>
            </p:cNvPr>
            <p:cNvSpPr/>
            <p:nvPr/>
          </p:nvSpPr>
          <p:spPr>
            <a:xfrm>
              <a:off x="4777912" y="1890034"/>
              <a:ext cx="5122412" cy="4514126"/>
            </a:xfrm>
            <a:prstGeom prst="roundRect">
              <a:avLst>
                <a:gd name="adj" fmla="val 5897"/>
              </a:avLst>
            </a:prstGeom>
            <a:solidFill>
              <a:schemeClr val="bg1"/>
            </a:solidFill>
            <a:ln w="28575">
              <a:solidFill>
                <a:srgbClr val="3792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F9F0FDA-0427-348C-5E87-65B42D24D6A7}"/>
                </a:ext>
              </a:extLst>
            </p:cNvPr>
            <p:cNvGrpSpPr/>
            <p:nvPr/>
          </p:nvGrpSpPr>
          <p:grpSpPr>
            <a:xfrm>
              <a:off x="5106410" y="2139189"/>
              <a:ext cx="4269129" cy="4002023"/>
              <a:chOff x="1358645" y="1533945"/>
              <a:chExt cx="4269129" cy="400202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E04E3BE-FB67-43C4-2552-8AD19F6D46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7520" b="4433"/>
              <a:stretch/>
            </p:blipFill>
            <p:spPr>
              <a:xfrm>
                <a:off x="1358645" y="1843725"/>
                <a:ext cx="2129921" cy="1585275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697C7E53-9871-46C7-9871-31816C690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8682" y="3429000"/>
                <a:ext cx="1749815" cy="169544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CF31435-C86E-4590-171B-3B0359F204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29039" t="-3594" b="-12177"/>
              <a:stretch/>
            </p:blipFill>
            <p:spPr>
              <a:xfrm>
                <a:off x="3085089" y="3366005"/>
                <a:ext cx="2509614" cy="2169963"/>
              </a:xfrm>
              <a:prstGeom prst="ellipse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27849BD-C8FD-E15A-76ED-F065EDC72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62174" y="1533945"/>
                <a:ext cx="1965600" cy="1912324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8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2B17EDD-0AA6-17EF-9D94-ADC8969DC556}"/>
              </a:ext>
            </a:extLst>
          </p:cNvPr>
          <p:cNvGrpSpPr/>
          <p:nvPr/>
        </p:nvGrpSpPr>
        <p:grpSpPr>
          <a:xfrm>
            <a:off x="2192291" y="2109343"/>
            <a:ext cx="1322799" cy="1874503"/>
            <a:chOff x="4131377" y="3183324"/>
            <a:chExt cx="866861" cy="1228406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ED04818B-AE82-663D-3EED-DBC3AB4296A5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7033BDFD-D8B6-4C2F-64E8-868095A83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502229" y="384585"/>
            <a:ext cx="5598367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907701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487684A7-E53C-211E-CAFA-D5EB6CCD6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91" y="5438468"/>
            <a:ext cx="588935" cy="5839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A792999-EA1E-1924-2815-CC5CBD01EB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514" y="5438468"/>
            <a:ext cx="588935" cy="5839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193BD7E-9FCC-98B8-BADA-46E1727A08B4}"/>
              </a:ext>
            </a:extLst>
          </p:cNvPr>
          <p:cNvGrpSpPr/>
          <p:nvPr/>
        </p:nvGrpSpPr>
        <p:grpSpPr>
          <a:xfrm>
            <a:off x="453850" y="1471206"/>
            <a:ext cx="11284299" cy="3666924"/>
            <a:chOff x="453850" y="1471206"/>
            <a:chExt cx="11284299" cy="366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C50457-C293-D07D-8458-B3DC122D4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3850" y="1471206"/>
              <a:ext cx="11284299" cy="36669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D1C0BE8-37AC-A554-0824-5FB0BAC3E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88571" t="324" r="4756" b="87869"/>
            <a:stretch/>
          </p:blipFill>
          <p:spPr>
            <a:xfrm>
              <a:off x="9975980" y="1486446"/>
              <a:ext cx="752980" cy="4329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23AF4B-C0CF-277F-8569-1960CF361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88571" t="324" r="4756" b="87869"/>
            <a:stretch/>
          </p:blipFill>
          <p:spPr>
            <a:xfrm>
              <a:off x="4100685" y="1482994"/>
              <a:ext cx="752980" cy="4329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2E3DB19-B74B-DB51-3A1C-CD9F162A929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8975" t="86431" r="14616" b="1724"/>
          <a:stretch/>
        </p:blipFill>
        <p:spPr>
          <a:xfrm>
            <a:off x="8237221" y="4640580"/>
            <a:ext cx="1851660" cy="434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4D3C91-3FE0-8E30-E0DF-A4B2E08C4C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361" t="3726" r="15696" b="76117"/>
          <a:stretch/>
        </p:blipFill>
        <p:spPr>
          <a:xfrm>
            <a:off x="6926579" y="1607820"/>
            <a:ext cx="3040381" cy="739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833287-02D7-BFB9-8D66-5B6AE8BFDC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297" t="85808" r="72959" b="2347"/>
          <a:stretch/>
        </p:blipFill>
        <p:spPr>
          <a:xfrm>
            <a:off x="1051559" y="4617720"/>
            <a:ext cx="2453641" cy="434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FD8D36-F86C-4561-EA40-7E97F10D868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246" t="69807" r="59994" b="18348"/>
          <a:stretch/>
        </p:blipFill>
        <p:spPr>
          <a:xfrm>
            <a:off x="2964179" y="4030980"/>
            <a:ext cx="2004061" cy="434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68BED1-954D-57B2-6770-6BE9F3B221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513" t="2895" r="68232" b="77779"/>
          <a:stretch/>
        </p:blipFill>
        <p:spPr>
          <a:xfrm>
            <a:off x="1188719" y="1577340"/>
            <a:ext cx="2849881" cy="708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2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F3D40D1-9CA8-42BE-935E-DFECC3897B5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Phạm Minh Yế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lobal 4-U16.L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667460-D4BC-41B9-9A15-5EE8E1908F60}:200757729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61EA9C-CB60-4664-9EFA-B7EEED0497F5}:20075773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679FF9-1927-4552-A3C7-4A5D16E303BC}:2007577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E2C8CF-28E3-4646-B570-34696A821E34}:20075772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EA2A7F-DED4-40FD-9FC2-95EF9F001BE4}:20075773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8B1BF4-ACE8-4ABD-863D-E2CD7334BF4D}:200757732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CA9F9A-6CE0-4EF2-BE41-1883ABD14B4C}:20075773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31C64B-E9CE-41A3-87F4-503FFEBA533B}:200757732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5C6492-470D-42F1-848A-1CC2A5F9AC2E}:3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CDE2DD-13B7-4FF4-AD5D-9C2F45819BC5}:3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70813F-DEA0-4913-B7D8-D27FC38CBD2B}:200757731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CADE78-3B34-4163-995D-361869029559}:200757733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AA8FD2-6111-4445-9139-D22A9151F29D}:200757733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C7D5DF-BF3A-4285-AA6B-0F11683F763E}:32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CA6F8A-1537-41FB-B2B1-C6A44DD328A4}:200757730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24AE33-B2D1-403A-80AA-165BDA240351}:200757731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4E004E-41C7-4C4F-A0F2-99DA88CAB67F}:4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E1D98F-CDA2-4FDD-B3A2-A7F77F40C536}:20075773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3DA73B-5FD3-4E12-B741-5D0E86D5FF12}:2007577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A1B51A-ABB1-4A2A-8896-06CC0EE56739}:20075773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E07F09-3F98-4835-AB65-B3B40A9E9F7B}:20075772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1E2470-E2D5-4343-A051-7213F2CFD10B}:20075772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A9108F-2408-4041-A9BD-061B95CC8A64}:200757729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452859-6384-40EF-8706-10AEBB042D96}:200757729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A496B3-C6CE-45FE-8530-291BCDF179FA}:20075773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404</Words>
  <Application>Microsoft Office PowerPoint</Application>
  <PresentationFormat>Widescreen</PresentationFormat>
  <Paragraphs>133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Tahoma</vt:lpstr>
      <vt:lpstr>Calibri</vt:lpstr>
      <vt:lpstr>Arial</vt:lpstr>
      <vt:lpstr>Kirang Haerang</vt:lpstr>
      <vt:lpstr>Century Gothic</vt:lpstr>
      <vt:lpstr>.VnHelvetInsH</vt:lpstr>
      <vt:lpstr>.VnCooper</vt:lpstr>
      <vt:lpstr>Comic Sans MS</vt:lpstr>
      <vt:lpstr>.VnAvant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4-U16.L11</dc:title>
  <dc:creator>Pham Huyen</dc:creator>
  <cp:lastModifiedBy>LIEN THANH</cp:lastModifiedBy>
  <cp:revision>50</cp:revision>
  <dcterms:created xsi:type="dcterms:W3CDTF">2023-12-05T02:41:47Z</dcterms:created>
  <dcterms:modified xsi:type="dcterms:W3CDTF">2025-03-24T07:32:13Z</dcterms:modified>
</cp:coreProperties>
</file>