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007577321" r:id="rId2"/>
    <p:sldId id="2007577266" r:id="rId3"/>
    <p:sldId id="2007577317" r:id="rId4"/>
    <p:sldId id="2007577325" r:id="rId5"/>
    <p:sldId id="2007577322" r:id="rId6"/>
    <p:sldId id="2007577292" r:id="rId7"/>
    <p:sldId id="2007577303" r:id="rId8"/>
    <p:sldId id="2007577304" r:id="rId9"/>
    <p:sldId id="2007577326" r:id="rId10"/>
    <p:sldId id="2007577327" r:id="rId11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.VnHelvetInsH" panose="020B7200000000000000"/>
      <p:regular r:id="rId17"/>
    </p:embeddedFont>
    <p:embeddedFont>
      <p:font typeface=".VnCooper" panose="020B720000000000000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.VnAvant" panose="020B720000000000000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7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2.svg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2.svg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98675" y="4593832"/>
            <a:ext cx="3926011" cy="1154261"/>
            <a:chOff x="4227485" y="3436425"/>
            <a:chExt cx="4817465" cy="141307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425555" y="3436425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30136" y="53162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12" y="54734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3" b="-1"/>
          <a:stretch/>
        </p:blipFill>
        <p:spPr>
          <a:xfrm>
            <a:off x="555670" y="3886992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9039" t="-3594" b="-12177"/>
          <a:stretch/>
        </p:blipFill>
        <p:spPr>
          <a:xfrm>
            <a:off x="3347044" y="3930920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503989" y="485041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0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2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98675" y="4593832"/>
            <a:ext cx="3926011" cy="1154261"/>
            <a:chOff x="4227485" y="3436425"/>
            <a:chExt cx="4817465" cy="141307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425555" y="3436425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30136" y="53162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12" y="54734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3" b="-1"/>
          <a:stretch/>
        </p:blipFill>
        <p:spPr>
          <a:xfrm>
            <a:off x="555670" y="3886992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9039" t="-3594" b="-12177"/>
          <a:stretch/>
        </p:blipFill>
        <p:spPr>
          <a:xfrm>
            <a:off x="3347044" y="3930920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503989" y="485041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4157-95FC-50F4-A189-09DDCD35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6D943-878D-2540-5CCE-9042601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4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567848" y="2550190"/>
            <a:ext cx="2047613" cy="790908"/>
            <a:chOff x="1918996" y="3690666"/>
            <a:chExt cx="1381872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1DB474E-1ECC-5669-0985-8D2DA4E07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206" y="1381307"/>
            <a:ext cx="11615194" cy="3322277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402595" y="4193357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0310230" y="4193357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398358" y="4193357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490723" y="4218195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8EBE906-A0CB-C865-8224-6085BEBF2230}"/>
              </a:ext>
            </a:extLst>
          </p:cNvPr>
          <p:cNvSpPr txBox="1">
            <a:spLocks/>
          </p:cNvSpPr>
          <p:nvPr/>
        </p:nvSpPr>
        <p:spPr>
          <a:xfrm>
            <a:off x="7407048" y="4202366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D87E051-7C29-AFED-6565-2DD0B70B71E6}"/>
              </a:ext>
            </a:extLst>
          </p:cNvPr>
          <p:cNvSpPr txBox="1">
            <a:spLocks/>
          </p:cNvSpPr>
          <p:nvPr/>
        </p:nvSpPr>
        <p:spPr>
          <a:xfrm>
            <a:off x="10314683" y="4202366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C7ECD0E-84E4-E44D-D180-142C6BE5ADF1}"/>
              </a:ext>
            </a:extLst>
          </p:cNvPr>
          <p:cNvSpPr txBox="1">
            <a:spLocks/>
          </p:cNvSpPr>
          <p:nvPr/>
        </p:nvSpPr>
        <p:spPr>
          <a:xfrm>
            <a:off x="4402811" y="4202366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C8A1A9-00BF-9C5B-5F5C-4063FE4A4AE4}"/>
              </a:ext>
            </a:extLst>
          </p:cNvPr>
          <p:cNvSpPr txBox="1">
            <a:spLocks/>
          </p:cNvSpPr>
          <p:nvPr/>
        </p:nvSpPr>
        <p:spPr>
          <a:xfrm>
            <a:off x="1495176" y="4227204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1" y="5600688"/>
            <a:ext cx="818089" cy="811096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843B4393-0C85-1C23-A3D7-6CD98CB662A9}"/>
              </a:ext>
            </a:extLst>
          </p:cNvPr>
          <p:cNvSpPr txBox="1">
            <a:spLocks/>
          </p:cNvSpPr>
          <p:nvPr/>
        </p:nvSpPr>
        <p:spPr>
          <a:xfrm>
            <a:off x="7380528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53F1CC6-09C7-BB2A-560A-5F38A8229EFE}"/>
              </a:ext>
            </a:extLst>
          </p:cNvPr>
          <p:cNvSpPr txBox="1">
            <a:spLocks/>
          </p:cNvSpPr>
          <p:nvPr/>
        </p:nvSpPr>
        <p:spPr>
          <a:xfrm>
            <a:off x="813196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EFAFE6F8-8AD8-8D6D-1A08-77FDD8B21E0F}"/>
              </a:ext>
            </a:extLst>
          </p:cNvPr>
          <p:cNvSpPr txBox="1">
            <a:spLocks/>
          </p:cNvSpPr>
          <p:nvPr/>
        </p:nvSpPr>
        <p:spPr>
          <a:xfrm>
            <a:off x="888340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F2C2D4F-6B64-CD5A-C569-46809E9088E9}"/>
              </a:ext>
            </a:extLst>
          </p:cNvPr>
          <p:cNvSpPr txBox="1">
            <a:spLocks/>
          </p:cNvSpPr>
          <p:nvPr/>
        </p:nvSpPr>
        <p:spPr>
          <a:xfrm>
            <a:off x="963484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number.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E0B4C-B602-2394-8DEC-7642E67F6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098" y="867907"/>
            <a:ext cx="8626900" cy="2710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1AD20-11FC-9697-AABF-941BE6084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098" y="3811651"/>
            <a:ext cx="8643804" cy="2732884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BBA3542-2F8E-6C60-5EE3-E3C149AD99A8}"/>
              </a:ext>
            </a:extLst>
          </p:cNvPr>
          <p:cNvSpPr txBox="1">
            <a:spLocks/>
          </p:cNvSpPr>
          <p:nvPr/>
        </p:nvSpPr>
        <p:spPr>
          <a:xfrm>
            <a:off x="2970530" y="324231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26974BA-2208-A9ED-F4AD-D9010D0844D4}"/>
              </a:ext>
            </a:extLst>
          </p:cNvPr>
          <p:cNvSpPr txBox="1">
            <a:spLocks/>
          </p:cNvSpPr>
          <p:nvPr/>
        </p:nvSpPr>
        <p:spPr>
          <a:xfrm>
            <a:off x="7628255" y="327279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E06F1E2A-10D7-7DF1-21C2-2CF018D04EC9}"/>
              </a:ext>
            </a:extLst>
          </p:cNvPr>
          <p:cNvSpPr txBox="1">
            <a:spLocks/>
          </p:cNvSpPr>
          <p:nvPr/>
        </p:nvSpPr>
        <p:spPr>
          <a:xfrm>
            <a:off x="2362201" y="5534660"/>
            <a:ext cx="108204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3B3067F-A915-A476-F376-FF3165125214}"/>
              </a:ext>
            </a:extLst>
          </p:cNvPr>
          <p:cNvSpPr txBox="1">
            <a:spLocks/>
          </p:cNvSpPr>
          <p:nvPr/>
        </p:nvSpPr>
        <p:spPr>
          <a:xfrm>
            <a:off x="8467344" y="5595620"/>
            <a:ext cx="8229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____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CF6EE79-EF19-266F-9B1A-6180684E74B4}"/>
              </a:ext>
            </a:extLst>
          </p:cNvPr>
          <p:cNvSpPr txBox="1">
            <a:spLocks/>
          </p:cNvSpPr>
          <p:nvPr/>
        </p:nvSpPr>
        <p:spPr>
          <a:xfrm>
            <a:off x="2560955" y="6196400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4A2A914-1F57-4CE6-4A52-C68818E6220A}"/>
              </a:ext>
            </a:extLst>
          </p:cNvPr>
          <p:cNvSpPr txBox="1">
            <a:spLocks/>
          </p:cNvSpPr>
          <p:nvPr/>
        </p:nvSpPr>
        <p:spPr>
          <a:xfrm>
            <a:off x="7042053" y="6196399"/>
            <a:ext cx="2512060" cy="305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00B050"/>
                </a:solidFill>
              </a:rPr>
              <a:t> __________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5765801" y="2708962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09E36-54BF-FB81-6F68-D9FE71C00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" t="11966" r="2583" b="906"/>
          <a:stretch/>
        </p:blipFill>
        <p:spPr>
          <a:xfrm>
            <a:off x="284480" y="1195681"/>
            <a:ext cx="11623040" cy="4920640"/>
          </a:xfrm>
          <a:prstGeom prst="rect">
            <a:avLst/>
          </a:prstGeom>
        </p:spPr>
      </p:pic>
      <p:pic>
        <p:nvPicPr>
          <p:cNvPr id="10" name="Mspham-0936082789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2367EA-5120-5F30-AB6B-920061185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38" y="172278"/>
            <a:ext cx="818089" cy="811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29F6199-6201-4546-B899-56BE8E5ECBF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888F8-7018-413B-A5B4-29A96CBE01D0}:20075773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A1BCF1-BCFA-470B-93CB-BD47490260F8}:20075773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C3E484-CC86-416F-B837-26A1DA03ECE4}:20075773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9AD620-089E-44E7-94C7-481B4653F6CD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6FDB2C-C99B-4F83-99B3-60C445E33B93}:2007577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55397F-18F7-4A77-87DC-7ACCC4E16A38}:20075773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726DFE-5E29-4437-A419-688EA97C1879}:20075773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3609D6-CC6A-4EE5-9148-9780323D2D96}:2007577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EB0363-093C-4674-B9DD-A86ECF7CB208}:20075773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1CA36B-B468-453B-A021-F722065286F3}:20075773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104</Words>
  <Application>Microsoft Office PowerPoint</Application>
  <PresentationFormat>Widescreen</PresentationFormat>
  <Paragraphs>66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Century Gothic</vt:lpstr>
      <vt:lpstr>.VnHelvetInsH</vt:lpstr>
      <vt:lpstr>.VnCooper</vt:lpstr>
      <vt:lpstr>Calibri Light</vt:lpstr>
      <vt:lpstr>Calibri</vt:lpstr>
      <vt:lpstr>Comic Sans MS</vt:lpstr>
      <vt:lpstr>Kirang Haerang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4-U16.L12</dc:title>
  <dc:creator>Pham Huyen</dc:creator>
  <cp:lastModifiedBy>LIEN THANH</cp:lastModifiedBy>
  <cp:revision>38</cp:revision>
  <dcterms:created xsi:type="dcterms:W3CDTF">2023-12-05T02:41:47Z</dcterms:created>
  <dcterms:modified xsi:type="dcterms:W3CDTF">2025-03-24T07:33:52Z</dcterms:modified>
</cp:coreProperties>
</file>