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007577318" r:id="rId2"/>
    <p:sldId id="2007577266" r:id="rId3"/>
    <p:sldId id="2007577298" r:id="rId4"/>
    <p:sldId id="2007577296" r:id="rId5"/>
    <p:sldId id="2007577297" r:id="rId6"/>
    <p:sldId id="2007577331" r:id="rId7"/>
    <p:sldId id="2007577228" r:id="rId8"/>
    <p:sldId id="2007577293" r:id="rId9"/>
    <p:sldId id="2007577316" r:id="rId10"/>
    <p:sldId id="549" r:id="rId11"/>
    <p:sldId id="2007577294" r:id="rId12"/>
    <p:sldId id="2007577295" r:id="rId13"/>
    <p:sldId id="2007577322" r:id="rId14"/>
    <p:sldId id="2007577327" r:id="rId15"/>
    <p:sldId id="2007577328" r:id="rId16"/>
    <p:sldId id="2007577333" r:id="rId17"/>
    <p:sldId id="298" r:id="rId18"/>
    <p:sldId id="2007577339" r:id="rId19"/>
    <p:sldId id="2007577340" r:id="rId20"/>
    <p:sldId id="2007577341" r:id="rId21"/>
    <p:sldId id="2007577342" r:id="rId22"/>
    <p:sldId id="2007577317" r:id="rId23"/>
    <p:sldId id="484" r:id="rId24"/>
    <p:sldId id="2007577315" r:id="rId25"/>
  </p:sldIdLst>
  <p:sldSz cx="12192000" cy="6858000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.VnHelvetInsH" panose="020B7200000000000000"/>
      <p:regular r:id="rId31"/>
    </p:embeddedFont>
    <p:embeddedFont>
      <p:font typeface=".VnCooper" panose="020B720000000000000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.VnAvant" panose="020B720000000000000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D9"/>
    <a:srgbClr val="FFFFFF"/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B04C1-8B63-407C-B21B-56E4294B87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0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4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180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2025/3/24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66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1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audio" Target="../media/audio1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7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audio" Target="../media/audio1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microsoft.com/office/2007/relationships/media" Target="../media/media1.mp3"/><Relationship Id="rId16" Type="http://schemas.openxmlformats.org/officeDocument/2006/relationships/image" Target="../media/image36.png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0.png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0.png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58.svg"/><Relationship Id="rId5" Type="http://schemas.openxmlformats.org/officeDocument/2006/relationships/image" Target="../media/image41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audio" Target="../media/audio8.wav"/><Relationship Id="rId11" Type="http://schemas.openxmlformats.org/officeDocument/2006/relationships/image" Target="../media/image19.png"/><Relationship Id="rId5" Type="http://schemas.openxmlformats.org/officeDocument/2006/relationships/audio" Target="../media/audio7.wav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BC995CD1-06A0-3FD0-31E1-B932FCB38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90E7553-A298-614B-E25E-8AE41D5F8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FC4796-2138-1EB3-FB51-16553C085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  <p:grpSp>
        <p:nvGrpSpPr>
          <p:cNvPr id="26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81B4B8E5-B0BB-E524-EC53-BF5572BE7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5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67121F-DD65-5671-7B65-22768CE67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5449609" y="5092584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972425" y="278223"/>
            <a:ext cx="9943225" cy="712756"/>
            <a:chOff x="1105774" y="247259"/>
            <a:chExt cx="9943224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767455" y="247259"/>
              <a:ext cx="9281543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ai đó muốn đi tới đâu không: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39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972425" y="3261076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8671256" y="1108381"/>
            <a:ext cx="5288901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muốn đi </a:t>
            </a:r>
          </a:p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không?)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4278E2C-7D69-327E-1304-946F7897F8A5}"/>
              </a:ext>
            </a:extLst>
          </p:cNvPr>
          <p:cNvSpPr txBox="1">
            <a:spLocks/>
          </p:cNvSpPr>
          <p:nvPr/>
        </p:nvSpPr>
        <p:spPr>
          <a:xfrm>
            <a:off x="2501936" y="1044334"/>
            <a:ext cx="5970732" cy="548640"/>
          </a:xfrm>
          <a:prstGeom prst="wedgeRoundRectCallout">
            <a:avLst>
              <a:gd name="adj1" fmla="val -53703"/>
              <a:gd name="adj2" fmla="val -7745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Do you want to go to the __________?</a:t>
            </a:r>
            <a:endParaRPr lang="en-US" sz="24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9BB7FD4-04F3-CE52-C3F6-A2F5B119127F}"/>
              </a:ext>
            </a:extLst>
          </p:cNvPr>
          <p:cNvSpPr txBox="1">
            <a:spLocks/>
          </p:cNvSpPr>
          <p:nvPr/>
        </p:nvSpPr>
        <p:spPr>
          <a:xfrm>
            <a:off x="7071649" y="1806708"/>
            <a:ext cx="4833414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(Tuyệt quá! Cùng đi nào.)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5C51A624-05D1-B1F8-803F-1A9FC0731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01936" y="1956794"/>
            <a:ext cx="605443" cy="605443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1F665432-BD8C-15E1-1BF3-3B4C117F8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106" y="1167394"/>
            <a:ext cx="596496" cy="5964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B9C4AE-89D0-4CEE-A85F-D89504881073}"/>
              </a:ext>
            </a:extLst>
          </p:cNvPr>
          <p:cNvGrpSpPr/>
          <p:nvPr/>
        </p:nvGrpSpPr>
        <p:grpSpPr>
          <a:xfrm>
            <a:off x="3530417" y="3282654"/>
            <a:ext cx="5140839" cy="3287097"/>
            <a:chOff x="6102220" y="1679510"/>
            <a:chExt cx="5461519" cy="349214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5CAFD6B-342B-E58C-4D3E-4D867AA2C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759" t="16818" r="6" b="190"/>
            <a:stretch/>
          </p:blipFill>
          <p:spPr>
            <a:xfrm>
              <a:off x="6102220" y="2258007"/>
              <a:ext cx="5461519" cy="2913645"/>
            </a:xfrm>
            <a:prstGeom prst="roundRect">
              <a:avLst>
                <a:gd name="adj" fmla="val 2585"/>
              </a:avLst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D0F00E-1FE5-011B-C0CA-09F85E94C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880" t="226" r="10251" b="75057"/>
            <a:stretch/>
          </p:blipFill>
          <p:spPr>
            <a:xfrm>
              <a:off x="6568751" y="1679510"/>
              <a:ext cx="3834882" cy="867747"/>
            </a:xfrm>
            <a:prstGeom prst="roundRect">
              <a:avLst>
                <a:gd name="adj" fmla="val 2585"/>
              </a:avLst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EF6FF22-43FD-BB90-9F92-BB20839AEDAC}"/>
              </a:ext>
            </a:extLst>
          </p:cNvPr>
          <p:cNvSpPr txBox="1">
            <a:spLocks/>
          </p:cNvSpPr>
          <p:nvPr/>
        </p:nvSpPr>
        <p:spPr>
          <a:xfrm>
            <a:off x="7071649" y="2512022"/>
            <a:ext cx="4833414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(Xin lỗi. Tớ không thể đi được.)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CC465A-7892-8B76-96DF-D57E9D350DF9}"/>
              </a:ext>
            </a:extLst>
          </p:cNvPr>
          <p:cNvGrpSpPr/>
          <p:nvPr/>
        </p:nvGrpSpPr>
        <p:grpSpPr>
          <a:xfrm>
            <a:off x="3549330" y="2365351"/>
            <a:ext cx="3395480" cy="751029"/>
            <a:chOff x="3549330" y="2365351"/>
            <a:chExt cx="3395480" cy="751029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B0087664-1664-D606-3362-39BB4880D241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3395480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16028352-B316-02B2-4596-720311D8F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2BD56B-7264-6617-00C3-B7F580091356}"/>
              </a:ext>
            </a:extLst>
          </p:cNvPr>
          <p:cNvGrpSpPr/>
          <p:nvPr/>
        </p:nvGrpSpPr>
        <p:grpSpPr>
          <a:xfrm>
            <a:off x="3390493" y="1560240"/>
            <a:ext cx="3535404" cy="793107"/>
            <a:chOff x="3390493" y="1560240"/>
            <a:chExt cx="3535404" cy="79310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CAFB67D-1415-E367-A192-D67439949D9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3395480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10" name="MsPham0936082789">
              <a:extLst>
                <a:ext uri="{FF2B5EF4-FFF2-40B4-BE49-F238E27FC236}">
                  <a16:creationId xmlns:a16="http://schemas.microsoft.com/office/drawing/2014/main" id="{8B121F60-E6C5-1F13-FFBA-172DDECE1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8" grpId="0"/>
      <p:bldP spid="4" grpId="0" animBg="1"/>
      <p:bldP spid="11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65B625-FAA8-53A5-9D64-55A8C77AF4F9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DC863E-CB3F-F22F-2148-3E9A681A9AA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178644-1B93-8B37-2517-6BC42F92DE57}"/>
              </a:ext>
            </a:extLst>
          </p:cNvPr>
          <p:cNvGrpSpPr/>
          <p:nvPr/>
        </p:nvGrpSpPr>
        <p:grpSpPr>
          <a:xfrm>
            <a:off x="3857103" y="1787302"/>
            <a:ext cx="1292781" cy="848840"/>
            <a:chOff x="3709758" y="3204070"/>
            <a:chExt cx="1768014" cy="1160877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121AEE7-95EF-1ED5-357C-0078FD4D11E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DB3A2696-BE54-9502-DDDE-BD0BCD9B5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AEF92FF-7C6B-1B68-8298-63D24C656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490"/>
          <a:stretch/>
        </p:blipFill>
        <p:spPr>
          <a:xfrm>
            <a:off x="2097151" y="878235"/>
            <a:ext cx="8363910" cy="2599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B5D95-03DD-2159-94E8-388C8758D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90"/>
          <a:stretch/>
        </p:blipFill>
        <p:spPr>
          <a:xfrm>
            <a:off x="2097151" y="3811921"/>
            <a:ext cx="8363910" cy="2599301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439AC1F-482A-6A7B-F46C-79F6B04F3182}"/>
              </a:ext>
            </a:extLst>
          </p:cNvPr>
          <p:cNvSpPr txBox="1">
            <a:spLocks/>
          </p:cNvSpPr>
          <p:nvPr/>
        </p:nvSpPr>
        <p:spPr>
          <a:xfrm>
            <a:off x="2393339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6AE15A-D00B-537F-A651-F6879F4229E0}"/>
              </a:ext>
            </a:extLst>
          </p:cNvPr>
          <p:cNvSpPr txBox="1">
            <a:spLocks/>
          </p:cNvSpPr>
          <p:nvPr/>
        </p:nvSpPr>
        <p:spPr>
          <a:xfrm>
            <a:off x="6930615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7CEA52A-394D-F232-5DD1-2117D3DE143D}"/>
              </a:ext>
            </a:extLst>
          </p:cNvPr>
          <p:cNvSpPr txBox="1">
            <a:spLocks/>
          </p:cNvSpPr>
          <p:nvPr/>
        </p:nvSpPr>
        <p:spPr>
          <a:xfrm>
            <a:off x="2393339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endParaRPr lang="en-US" sz="2800"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188BAC2-AD5B-44F9-BF04-F4513BDB42FB}"/>
              </a:ext>
            </a:extLst>
          </p:cNvPr>
          <p:cNvSpPr txBox="1">
            <a:spLocks/>
          </p:cNvSpPr>
          <p:nvPr/>
        </p:nvSpPr>
        <p:spPr>
          <a:xfrm>
            <a:off x="6930615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74A71AA-EC3F-AFA5-38D7-D47D7A426D2F}"/>
              </a:ext>
            </a:extLst>
          </p:cNvPr>
          <p:cNvSpPr txBox="1">
            <a:spLocks/>
          </p:cNvSpPr>
          <p:nvPr/>
        </p:nvSpPr>
        <p:spPr>
          <a:xfrm>
            <a:off x="5795059" y="280646"/>
            <a:ext cx="5970732" cy="548640"/>
          </a:xfrm>
          <a:prstGeom prst="wedgeRoundRectCallout">
            <a:avLst>
              <a:gd name="adj1" fmla="val -53703"/>
              <a:gd name="adj2" fmla="val -7745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Do you want to go to the __________?</a:t>
            </a:r>
            <a:endParaRPr lang="en-US" sz="24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886F436-0CEC-AA77-62C1-005BF90CB490}"/>
              </a:ext>
            </a:extLst>
          </p:cNvPr>
          <p:cNvSpPr txBox="1">
            <a:spLocks/>
          </p:cNvSpPr>
          <p:nvPr/>
        </p:nvSpPr>
        <p:spPr>
          <a:xfrm>
            <a:off x="8013973" y="949275"/>
            <a:ext cx="3395480" cy="548640"/>
          </a:xfrm>
          <a:prstGeom prst="wedgeRoundRectCallout">
            <a:avLst>
              <a:gd name="adj1" fmla="val 60448"/>
              <a:gd name="adj2" fmla="val -1671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Great! Let’s go.</a:t>
            </a:r>
            <a:endParaRPr lang="en-US" sz="24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3B06DB7-BC9A-57FC-F9EE-0F5CCF15C6A8}"/>
              </a:ext>
            </a:extLst>
          </p:cNvPr>
          <p:cNvSpPr txBox="1">
            <a:spLocks/>
          </p:cNvSpPr>
          <p:nvPr/>
        </p:nvSpPr>
        <p:spPr>
          <a:xfrm>
            <a:off x="8013973" y="1578442"/>
            <a:ext cx="3395480" cy="548640"/>
          </a:xfrm>
          <a:prstGeom prst="wedgeRoundRectCallout">
            <a:avLst>
              <a:gd name="adj1" fmla="val 61999"/>
              <a:gd name="adj2" fmla="val 6767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Sorry. I can’t.</a:t>
            </a:r>
            <a:endParaRPr lang="en-US" sz="2400" dirty="0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18D015D-2FBE-710B-9911-B27782C414A7}"/>
              </a:ext>
            </a:extLst>
          </p:cNvPr>
          <p:cNvSpPr txBox="1">
            <a:spLocks/>
          </p:cNvSpPr>
          <p:nvPr/>
        </p:nvSpPr>
        <p:spPr>
          <a:xfrm>
            <a:off x="2393339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food stall/yes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46F9259B-6E66-D25E-F099-2787996F473D}"/>
              </a:ext>
            </a:extLst>
          </p:cNvPr>
          <p:cNvSpPr txBox="1">
            <a:spLocks/>
          </p:cNvSpPr>
          <p:nvPr/>
        </p:nvSpPr>
        <p:spPr>
          <a:xfrm>
            <a:off x="6930615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bookshop/no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5EB021-12EC-5C02-D84B-B1ED8E6969B7}"/>
              </a:ext>
            </a:extLst>
          </p:cNvPr>
          <p:cNvSpPr txBox="1">
            <a:spLocks/>
          </p:cNvSpPr>
          <p:nvPr/>
        </p:nvSpPr>
        <p:spPr>
          <a:xfrm>
            <a:off x="2393339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supermarket/yes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6B3FF50-A7B7-5FD6-CD64-DB52DD5590CC}"/>
              </a:ext>
            </a:extLst>
          </p:cNvPr>
          <p:cNvSpPr txBox="1">
            <a:spLocks/>
          </p:cNvSpPr>
          <p:nvPr/>
        </p:nvSpPr>
        <p:spPr>
          <a:xfrm>
            <a:off x="6930615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bakery/no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2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275715-D21C-9F70-5279-7755163CC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502" y="5480068"/>
            <a:ext cx="984589" cy="1016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FCBE0-270F-FD4D-0CAF-73A423057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141" y="5602191"/>
            <a:ext cx="998181" cy="1016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AC0EA-EC77-0330-F072-586E096D0A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323"/>
          <a:stretch/>
        </p:blipFill>
        <p:spPr>
          <a:xfrm>
            <a:off x="3421644" y="919383"/>
            <a:ext cx="5288443" cy="3515711"/>
          </a:xfrm>
          <a:prstGeom prst="roundRect">
            <a:avLst>
              <a:gd name="adj" fmla="val 4199"/>
            </a:avLst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384981" y="2458341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Do you want to go to the food stall?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Great! Let’s go.</a:t>
            </a:r>
            <a:endParaRPr lang="en-US" sz="2800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395759" y="4112586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food stall/yes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3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D67B0C5-804E-7C91-960D-612980ABB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17" r="51706"/>
          <a:stretch/>
        </p:blipFill>
        <p:spPr>
          <a:xfrm>
            <a:off x="3421643" y="919383"/>
            <a:ext cx="5288443" cy="3515711"/>
          </a:xfrm>
          <a:prstGeom prst="roundRect">
            <a:avLst>
              <a:gd name="adj" fmla="val 4199"/>
            </a:avLst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B853A3A-3BEE-363B-6F6A-EAFAAD635B50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Do you want to go to the bookshop?</a:t>
            </a:r>
            <a:endParaRPr lang="en-US" sz="28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2961B69-D038-7712-3C36-0F861B2F494D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Sorry. I can’t.</a:t>
            </a:r>
            <a:endParaRPr lang="en-US" sz="28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1F1DB30-C9B8-77BC-9E5E-F6859C63FDCB}"/>
              </a:ext>
            </a:extLst>
          </p:cNvPr>
          <p:cNvSpPr txBox="1">
            <a:spLocks/>
          </p:cNvSpPr>
          <p:nvPr/>
        </p:nvSpPr>
        <p:spPr>
          <a:xfrm>
            <a:off x="4395759" y="4112586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bookshop/no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A8823-01C7-18BA-382B-4EBBB2B63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976" y="5665060"/>
            <a:ext cx="782751" cy="80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3F0DE8-6DB8-CE79-1AB5-31602B450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261" y="5587494"/>
            <a:ext cx="782751" cy="782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D9832C-D71B-A1C1-1E2A-DA1067611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502" y="5480068"/>
            <a:ext cx="984589" cy="1016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56C8F-E253-D8D2-4885-9B6939985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141" y="5602191"/>
            <a:ext cx="998181" cy="10164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384981" y="2458341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Do you want to go to the supermarket?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Great! Let’s go.</a:t>
            </a:r>
            <a:endParaRPr lang="en-US" sz="2800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48ECA-1A26-5295-C675-82C5147ADF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495" t="1535" r="25828" b="-1535"/>
          <a:stretch/>
        </p:blipFill>
        <p:spPr>
          <a:xfrm>
            <a:off x="3411484" y="980343"/>
            <a:ext cx="5288443" cy="3515711"/>
          </a:xfrm>
          <a:prstGeom prst="roundRect">
            <a:avLst>
              <a:gd name="adj" fmla="val 4199"/>
            </a:avLst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D835164-750C-642D-5D00-4FCE4B44017E}"/>
              </a:ext>
            </a:extLst>
          </p:cNvPr>
          <p:cNvSpPr txBox="1">
            <a:spLocks/>
          </p:cNvSpPr>
          <p:nvPr/>
        </p:nvSpPr>
        <p:spPr>
          <a:xfrm>
            <a:off x="4084320" y="4112586"/>
            <a:ext cx="3942080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supermarket/yes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6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B853A3A-3BEE-363B-6F6A-EAFAAD635B50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Do you want to go to the bakery?</a:t>
            </a:r>
            <a:endParaRPr lang="en-US" sz="28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2961B69-D038-7712-3C36-0F861B2F494D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Sorry. I can’t.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038891-A822-6B09-1FF7-B51DF42737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40" r="49"/>
          <a:stretch/>
        </p:blipFill>
        <p:spPr>
          <a:xfrm>
            <a:off x="3567191" y="879130"/>
            <a:ext cx="5273040" cy="3515711"/>
          </a:xfrm>
          <a:prstGeom prst="roundRect">
            <a:avLst>
              <a:gd name="adj" fmla="val 4199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E4CF3B9-34D2-DDB4-EC9A-034B9D9A9F45}"/>
              </a:ext>
            </a:extLst>
          </p:cNvPr>
          <p:cNvSpPr txBox="1">
            <a:spLocks/>
          </p:cNvSpPr>
          <p:nvPr/>
        </p:nvSpPr>
        <p:spPr>
          <a:xfrm>
            <a:off x="4395759" y="4112586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bakery/no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12D17-3641-57FF-48EE-995FE4EFD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976" y="5665060"/>
            <a:ext cx="782751" cy="80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F35489-4AC0-3298-7AFA-9552F9DD82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261" y="5587494"/>
            <a:ext cx="782751" cy="782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65B625-FAA8-53A5-9D64-55A8C77AF4F9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DC863E-CB3F-F22F-2148-3E9A681A9AA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178644-1B93-8B37-2517-6BC42F92DE57}"/>
              </a:ext>
            </a:extLst>
          </p:cNvPr>
          <p:cNvGrpSpPr/>
          <p:nvPr/>
        </p:nvGrpSpPr>
        <p:grpSpPr>
          <a:xfrm>
            <a:off x="3857103" y="1787302"/>
            <a:ext cx="1292781" cy="848840"/>
            <a:chOff x="3709758" y="3204070"/>
            <a:chExt cx="1768014" cy="1160877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2121AEE7-95EF-1ED5-357C-0078FD4D11E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DB3A2696-BE54-9502-DDDE-BD0BCD9B5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AEF92FF-7C6B-1B68-8298-63D24C656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490"/>
          <a:stretch/>
        </p:blipFill>
        <p:spPr>
          <a:xfrm>
            <a:off x="2097151" y="878235"/>
            <a:ext cx="8363910" cy="2599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B5D95-03DD-2159-94E8-388C8758D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90"/>
          <a:stretch/>
        </p:blipFill>
        <p:spPr>
          <a:xfrm>
            <a:off x="2097151" y="3811921"/>
            <a:ext cx="8363910" cy="2599301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439AC1F-482A-6A7B-F46C-79F6B04F3182}"/>
              </a:ext>
            </a:extLst>
          </p:cNvPr>
          <p:cNvSpPr txBox="1">
            <a:spLocks/>
          </p:cNvSpPr>
          <p:nvPr/>
        </p:nvSpPr>
        <p:spPr>
          <a:xfrm>
            <a:off x="2393339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6AE15A-D00B-537F-A651-F6879F4229E0}"/>
              </a:ext>
            </a:extLst>
          </p:cNvPr>
          <p:cNvSpPr txBox="1">
            <a:spLocks/>
          </p:cNvSpPr>
          <p:nvPr/>
        </p:nvSpPr>
        <p:spPr>
          <a:xfrm>
            <a:off x="6930615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7CEA52A-394D-F232-5DD1-2117D3DE143D}"/>
              </a:ext>
            </a:extLst>
          </p:cNvPr>
          <p:cNvSpPr txBox="1">
            <a:spLocks/>
          </p:cNvSpPr>
          <p:nvPr/>
        </p:nvSpPr>
        <p:spPr>
          <a:xfrm>
            <a:off x="2393339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endParaRPr lang="en-US" sz="2800"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188BAC2-AD5B-44F9-BF04-F4513BDB42FB}"/>
              </a:ext>
            </a:extLst>
          </p:cNvPr>
          <p:cNvSpPr txBox="1">
            <a:spLocks/>
          </p:cNvSpPr>
          <p:nvPr/>
        </p:nvSpPr>
        <p:spPr>
          <a:xfrm>
            <a:off x="6930615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74A71AA-EC3F-AFA5-38D7-D47D7A426D2F}"/>
              </a:ext>
            </a:extLst>
          </p:cNvPr>
          <p:cNvSpPr txBox="1">
            <a:spLocks/>
          </p:cNvSpPr>
          <p:nvPr/>
        </p:nvSpPr>
        <p:spPr>
          <a:xfrm>
            <a:off x="5795059" y="280646"/>
            <a:ext cx="5970732" cy="548640"/>
          </a:xfrm>
          <a:prstGeom prst="wedgeRoundRectCallout">
            <a:avLst>
              <a:gd name="adj1" fmla="val -53703"/>
              <a:gd name="adj2" fmla="val -7745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Do you want to go to the __________?</a:t>
            </a:r>
            <a:endParaRPr lang="en-US" sz="24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886F436-0CEC-AA77-62C1-005BF90CB490}"/>
              </a:ext>
            </a:extLst>
          </p:cNvPr>
          <p:cNvSpPr txBox="1">
            <a:spLocks/>
          </p:cNvSpPr>
          <p:nvPr/>
        </p:nvSpPr>
        <p:spPr>
          <a:xfrm>
            <a:off x="8013973" y="949275"/>
            <a:ext cx="3395480" cy="548640"/>
          </a:xfrm>
          <a:prstGeom prst="wedgeRoundRectCallout">
            <a:avLst>
              <a:gd name="adj1" fmla="val 60448"/>
              <a:gd name="adj2" fmla="val -1671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Great! Let’s go.</a:t>
            </a:r>
            <a:endParaRPr lang="en-US" sz="24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3B06DB7-BC9A-57FC-F9EE-0F5CCF15C6A8}"/>
              </a:ext>
            </a:extLst>
          </p:cNvPr>
          <p:cNvSpPr txBox="1">
            <a:spLocks/>
          </p:cNvSpPr>
          <p:nvPr/>
        </p:nvSpPr>
        <p:spPr>
          <a:xfrm>
            <a:off x="8013973" y="1578442"/>
            <a:ext cx="3395480" cy="548640"/>
          </a:xfrm>
          <a:prstGeom prst="wedgeRoundRectCallout">
            <a:avLst>
              <a:gd name="adj1" fmla="val 61999"/>
              <a:gd name="adj2" fmla="val 6767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Sorry. I can’t.</a:t>
            </a:r>
            <a:endParaRPr lang="en-US" sz="2400" dirty="0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18D015D-2FBE-710B-9911-B27782C414A7}"/>
              </a:ext>
            </a:extLst>
          </p:cNvPr>
          <p:cNvSpPr txBox="1">
            <a:spLocks/>
          </p:cNvSpPr>
          <p:nvPr/>
        </p:nvSpPr>
        <p:spPr>
          <a:xfrm>
            <a:off x="2393339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food stall/yes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46F9259B-6E66-D25E-F099-2787996F473D}"/>
              </a:ext>
            </a:extLst>
          </p:cNvPr>
          <p:cNvSpPr txBox="1">
            <a:spLocks/>
          </p:cNvSpPr>
          <p:nvPr/>
        </p:nvSpPr>
        <p:spPr>
          <a:xfrm>
            <a:off x="6930615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bookshop/no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5EB021-12EC-5C02-D84B-B1ED8E6969B7}"/>
              </a:ext>
            </a:extLst>
          </p:cNvPr>
          <p:cNvSpPr txBox="1">
            <a:spLocks/>
          </p:cNvSpPr>
          <p:nvPr/>
        </p:nvSpPr>
        <p:spPr>
          <a:xfrm>
            <a:off x="2393339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supermarket/yes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6B3FF50-A7B7-5FD6-CD64-DB52DD5590CC}"/>
              </a:ext>
            </a:extLst>
          </p:cNvPr>
          <p:cNvSpPr txBox="1">
            <a:spLocks/>
          </p:cNvSpPr>
          <p:nvPr/>
        </p:nvSpPr>
        <p:spPr>
          <a:xfrm>
            <a:off x="6930615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bakery/no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0868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5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7B1055-6CD7-B64B-8310-7504721D510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14BAB7A5-6748-9458-3ECB-B542CB542D98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53CF0A10-8D13-6EE8-14F6-AB2766F9B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3FE67CB-CCEB-DD37-F5C0-A368C98D2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92" y="1584061"/>
            <a:ext cx="11548216" cy="4418895"/>
          </a:xfrm>
          <a:prstGeom prst="rect">
            <a:avLst/>
          </a:prstGeom>
        </p:spPr>
      </p:pic>
      <p:pic>
        <p:nvPicPr>
          <p:cNvPr id="4" name="MsPham0936082789">
            <a:extLst>
              <a:ext uri="{FF2B5EF4-FFF2-40B4-BE49-F238E27FC236}">
                <a16:creationId xmlns:a16="http://schemas.microsoft.com/office/drawing/2014/main" id="{BC5E35E5-441E-CA13-0BE7-6F853A39A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08" t="3264" r="4725" b="-3264"/>
          <a:stretch/>
        </p:blipFill>
        <p:spPr>
          <a:xfrm>
            <a:off x="9592165" y="696114"/>
            <a:ext cx="769408" cy="1695941"/>
          </a:xfrm>
          <a:prstGeom prst="rect">
            <a:avLst/>
          </a:prstGeom>
        </p:spPr>
      </p:pic>
      <p:pic>
        <p:nvPicPr>
          <p:cNvPr id="3" name="MsPham0936082789">
            <a:extLst>
              <a:ext uri="{FF2B5EF4-FFF2-40B4-BE49-F238E27FC236}">
                <a16:creationId xmlns:a16="http://schemas.microsoft.com/office/drawing/2014/main" id="{5324976A-17AB-FA4B-741D-576CA5866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1" r="49874"/>
          <a:stretch/>
        </p:blipFill>
        <p:spPr>
          <a:xfrm>
            <a:off x="8533237" y="305147"/>
            <a:ext cx="815526" cy="1790959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F96E72-0349-E3E2-156E-9036C86AFF86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E2DF790-278E-7598-3E96-3FB4F91E5C57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D395203-A7F7-0DA8-2BA2-715601A1437E}"/>
              </a:ext>
            </a:extLst>
          </p:cNvPr>
          <p:cNvSpPr txBox="1">
            <a:spLocks/>
          </p:cNvSpPr>
          <p:nvPr/>
        </p:nvSpPr>
        <p:spPr>
          <a:xfrm>
            <a:off x="860835" y="1476884"/>
            <a:ext cx="7063965" cy="706754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Do you want to go to the bakery?</a:t>
            </a:r>
            <a:endParaRPr lang="en-US" sz="28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C04454F-4689-BD92-2818-DF919F3BACB2}"/>
              </a:ext>
            </a:extLst>
          </p:cNvPr>
          <p:cNvSpPr txBox="1">
            <a:spLocks/>
          </p:cNvSpPr>
          <p:nvPr/>
        </p:nvSpPr>
        <p:spPr>
          <a:xfrm>
            <a:off x="7668036" y="2221499"/>
            <a:ext cx="3663580" cy="589417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Great! Let’s go.</a:t>
            </a:r>
            <a:endParaRPr lang="en-US" sz="28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ED80D2D-DBF6-DCB5-1D7A-7E5D2032F0CA}"/>
              </a:ext>
            </a:extLst>
          </p:cNvPr>
          <p:cNvSpPr txBox="1">
            <a:spLocks/>
          </p:cNvSpPr>
          <p:nvPr/>
        </p:nvSpPr>
        <p:spPr>
          <a:xfrm>
            <a:off x="7668036" y="2221498"/>
            <a:ext cx="3663580" cy="589417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Sorry. I can’t.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9B6DD-4C11-3BCE-4E34-69808F1621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-6676"/>
          <a:stretch/>
        </p:blipFill>
        <p:spPr>
          <a:xfrm rot="21385069">
            <a:off x="5442801" y="3746117"/>
            <a:ext cx="732750" cy="1061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1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1" grpId="1" animBg="1"/>
      <p:bldP spid="11" grpId="2" animBg="1"/>
      <p:bldP spid="2" grpId="0" animBg="1"/>
      <p:bldP spid="2" grpId="1" animBg="1"/>
      <p:bldP spid="2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7B1055-6CD7-B64B-8310-7504721D510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14BAB7A5-6748-9458-3ECB-B542CB542D98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53CF0A10-8D13-6EE8-14F6-AB2766F9B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3FE67CB-CCEB-DD37-F5C0-A368C98D2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92" y="1584061"/>
            <a:ext cx="11548216" cy="4418895"/>
          </a:xfrm>
          <a:prstGeom prst="rect">
            <a:avLst/>
          </a:prstGeom>
        </p:spPr>
      </p:pic>
      <p:pic>
        <p:nvPicPr>
          <p:cNvPr id="4" name="MsPham0936082789">
            <a:extLst>
              <a:ext uri="{FF2B5EF4-FFF2-40B4-BE49-F238E27FC236}">
                <a16:creationId xmlns:a16="http://schemas.microsoft.com/office/drawing/2014/main" id="{BC5E35E5-441E-CA13-0BE7-6F853A39A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08" t="3264" r="4725" b="-3264"/>
          <a:stretch/>
        </p:blipFill>
        <p:spPr>
          <a:xfrm>
            <a:off x="9592165" y="696114"/>
            <a:ext cx="769408" cy="1695941"/>
          </a:xfrm>
          <a:prstGeom prst="rect">
            <a:avLst/>
          </a:prstGeom>
        </p:spPr>
      </p:pic>
      <p:pic>
        <p:nvPicPr>
          <p:cNvPr id="3" name="MsPham0936082789">
            <a:extLst>
              <a:ext uri="{FF2B5EF4-FFF2-40B4-BE49-F238E27FC236}">
                <a16:creationId xmlns:a16="http://schemas.microsoft.com/office/drawing/2014/main" id="{5324976A-17AB-FA4B-741D-576CA5866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1" r="49874"/>
          <a:stretch/>
        </p:blipFill>
        <p:spPr>
          <a:xfrm>
            <a:off x="8533237" y="305147"/>
            <a:ext cx="815526" cy="1790959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F96E72-0349-E3E2-156E-9036C86AFF86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E2DF790-278E-7598-3E96-3FB4F91E5C57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D395203-A7F7-0DA8-2BA2-715601A1437E}"/>
              </a:ext>
            </a:extLst>
          </p:cNvPr>
          <p:cNvSpPr txBox="1">
            <a:spLocks/>
          </p:cNvSpPr>
          <p:nvPr/>
        </p:nvSpPr>
        <p:spPr>
          <a:xfrm>
            <a:off x="860835" y="1476884"/>
            <a:ext cx="7063965" cy="706754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Do you want to go to the bookshop?</a:t>
            </a:r>
            <a:endParaRPr lang="en-US" sz="28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C04454F-4689-BD92-2818-DF919F3BACB2}"/>
              </a:ext>
            </a:extLst>
          </p:cNvPr>
          <p:cNvSpPr txBox="1">
            <a:spLocks/>
          </p:cNvSpPr>
          <p:nvPr/>
        </p:nvSpPr>
        <p:spPr>
          <a:xfrm>
            <a:off x="7668036" y="2221499"/>
            <a:ext cx="3663580" cy="589417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Great! Let’s go.</a:t>
            </a:r>
            <a:endParaRPr lang="en-US" sz="28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ED80D2D-DBF6-DCB5-1D7A-7E5D2032F0CA}"/>
              </a:ext>
            </a:extLst>
          </p:cNvPr>
          <p:cNvSpPr txBox="1">
            <a:spLocks/>
          </p:cNvSpPr>
          <p:nvPr/>
        </p:nvSpPr>
        <p:spPr>
          <a:xfrm>
            <a:off x="7668036" y="2221498"/>
            <a:ext cx="3663580" cy="589417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Sorry. I can’t.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ED040F-5E5E-77B9-5778-24CDD4DED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61573" y="3443465"/>
            <a:ext cx="1264516" cy="1716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9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1" grpId="1" animBg="1"/>
      <p:bldP spid="11" grpId="2" animBg="1"/>
      <p:bldP spid="2" grpId="0" animBg="1"/>
      <p:bldP spid="2" grpId="1" animBg="1"/>
      <p:bldP spid="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7B1055-6CD7-B64B-8310-7504721D510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14BAB7A5-6748-9458-3ECB-B542CB542D98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53CF0A10-8D13-6EE8-14F6-AB2766F9B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3FE67CB-CCEB-DD37-F5C0-A368C98D2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92" y="1584061"/>
            <a:ext cx="11548216" cy="4418895"/>
          </a:xfrm>
          <a:prstGeom prst="rect">
            <a:avLst/>
          </a:prstGeom>
        </p:spPr>
      </p:pic>
      <p:pic>
        <p:nvPicPr>
          <p:cNvPr id="4" name="MsPham0936082789">
            <a:extLst>
              <a:ext uri="{FF2B5EF4-FFF2-40B4-BE49-F238E27FC236}">
                <a16:creationId xmlns:a16="http://schemas.microsoft.com/office/drawing/2014/main" id="{BC5E35E5-441E-CA13-0BE7-6F853A39A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08" t="3264" r="4725" b="-3264"/>
          <a:stretch/>
        </p:blipFill>
        <p:spPr>
          <a:xfrm>
            <a:off x="9592165" y="696114"/>
            <a:ext cx="769408" cy="1695941"/>
          </a:xfrm>
          <a:prstGeom prst="rect">
            <a:avLst/>
          </a:prstGeom>
        </p:spPr>
      </p:pic>
      <p:pic>
        <p:nvPicPr>
          <p:cNvPr id="3" name="MsPham0936082789">
            <a:extLst>
              <a:ext uri="{FF2B5EF4-FFF2-40B4-BE49-F238E27FC236}">
                <a16:creationId xmlns:a16="http://schemas.microsoft.com/office/drawing/2014/main" id="{5324976A-17AB-FA4B-741D-576CA5866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1" r="49874"/>
          <a:stretch/>
        </p:blipFill>
        <p:spPr>
          <a:xfrm>
            <a:off x="8533237" y="305147"/>
            <a:ext cx="815526" cy="1790959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F96E72-0349-E3E2-156E-9036C86AFF86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E2DF790-278E-7598-3E96-3FB4F91E5C57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D395203-A7F7-0DA8-2BA2-715601A1437E}"/>
              </a:ext>
            </a:extLst>
          </p:cNvPr>
          <p:cNvSpPr txBox="1">
            <a:spLocks/>
          </p:cNvSpPr>
          <p:nvPr/>
        </p:nvSpPr>
        <p:spPr>
          <a:xfrm>
            <a:off x="860835" y="1476884"/>
            <a:ext cx="7063965" cy="706754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Do you want to go to the food stall?</a:t>
            </a:r>
            <a:endParaRPr lang="en-US" sz="28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C04454F-4689-BD92-2818-DF919F3BACB2}"/>
              </a:ext>
            </a:extLst>
          </p:cNvPr>
          <p:cNvSpPr txBox="1">
            <a:spLocks/>
          </p:cNvSpPr>
          <p:nvPr/>
        </p:nvSpPr>
        <p:spPr>
          <a:xfrm>
            <a:off x="7668036" y="2221499"/>
            <a:ext cx="3663580" cy="589417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Great! Let’s go.</a:t>
            </a:r>
            <a:endParaRPr lang="en-US" sz="28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ED80D2D-DBF6-DCB5-1D7A-7E5D2032F0CA}"/>
              </a:ext>
            </a:extLst>
          </p:cNvPr>
          <p:cNvSpPr txBox="1">
            <a:spLocks/>
          </p:cNvSpPr>
          <p:nvPr/>
        </p:nvSpPr>
        <p:spPr>
          <a:xfrm>
            <a:off x="7668036" y="2221498"/>
            <a:ext cx="3663580" cy="589417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Sorry. I can’t.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060350-EB7C-4F38-74B5-AEA8775CF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11" y="2376609"/>
            <a:ext cx="1264516" cy="1716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16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1" grpId="1" animBg="1"/>
      <p:bldP spid="11" grpId="2" animBg="1"/>
      <p:bldP spid="2" grpId="0" animBg="1"/>
      <p:bldP spid="2" grpId="1" animBg="1"/>
      <p:bldP spid="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7B1055-6CD7-B64B-8310-7504721D510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14BAB7A5-6748-9458-3ECB-B542CB542D98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53CF0A10-8D13-6EE8-14F6-AB2766F9B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3FE67CB-CCEB-DD37-F5C0-A368C98D2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92" y="1584061"/>
            <a:ext cx="11548216" cy="441889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F96E72-0349-E3E2-156E-9036C86AFF86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E2DF790-278E-7598-3E96-3FB4F91E5C57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0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A6D10C36-EEE5-264A-B94D-3D8C095E7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ACA2-EE48-24BB-5263-7D015501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21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5EA49F0-07B5-61ED-F798-CB915134D22D}"/>
              </a:ext>
            </a:extLst>
          </p:cNvPr>
          <p:cNvSpPr txBox="1">
            <a:spLocks/>
          </p:cNvSpPr>
          <p:nvPr/>
        </p:nvSpPr>
        <p:spPr>
          <a:xfrm>
            <a:off x="11871" y="5471744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food stall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58785" y="4361504"/>
            <a:ext cx="3325316" cy="1275166"/>
            <a:chOff x="3687712" y="3152006"/>
            <a:chExt cx="4080374" cy="1561085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6148691" y="3997196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712" y="3152006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195415" y="84726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56" y="831621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91582" y="831621"/>
            <a:ext cx="605443" cy="60544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2" idx="2"/>
            <a:endCxn id="13" idx="0"/>
          </p:cNvCxnSpPr>
          <p:nvPr/>
        </p:nvCxnSpPr>
        <p:spPr>
          <a:xfrm flipH="1">
            <a:off x="1481668" y="1478697"/>
            <a:ext cx="3436837" cy="268332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2" idx="2"/>
            <a:endCxn id="9" idx="0"/>
          </p:cNvCxnSpPr>
          <p:nvPr/>
        </p:nvCxnSpPr>
        <p:spPr>
          <a:xfrm flipH="1">
            <a:off x="3788834" y="1478697"/>
            <a:ext cx="1129671" cy="31592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2" idx="2"/>
            <a:endCxn id="11" idx="0"/>
          </p:cNvCxnSpPr>
          <p:nvPr/>
        </p:nvCxnSpPr>
        <p:spPr>
          <a:xfrm>
            <a:off x="4918505" y="1478697"/>
            <a:ext cx="3484661" cy="315450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2" idx="2"/>
            <a:endCxn id="8" idx="0"/>
          </p:cNvCxnSpPr>
          <p:nvPr/>
        </p:nvCxnSpPr>
        <p:spPr>
          <a:xfrm>
            <a:off x="4918505" y="1478697"/>
            <a:ext cx="5791827" cy="27729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1879633" y="769321"/>
            <a:ext cx="6077744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Do you want to go to the _________?</a:t>
            </a:r>
            <a:endParaRPr lang="en-US" sz="240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142E03D-A388-0DD9-D153-89729E2AFA1D}"/>
              </a:ext>
            </a:extLst>
          </p:cNvPr>
          <p:cNvSpPr txBox="1">
            <a:spLocks/>
          </p:cNvSpPr>
          <p:nvPr/>
        </p:nvSpPr>
        <p:spPr>
          <a:xfrm>
            <a:off x="4779206" y="5980890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supermarket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8EBD2B8-61F0-CB28-3817-1F3422E1BBFA}"/>
              </a:ext>
            </a:extLst>
          </p:cNvPr>
          <p:cNvSpPr txBox="1">
            <a:spLocks/>
          </p:cNvSpPr>
          <p:nvPr/>
        </p:nvSpPr>
        <p:spPr>
          <a:xfrm>
            <a:off x="7092370" y="5901528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bookshop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C8597-3629-94B8-3CE6-E5AE84C524A3}"/>
              </a:ext>
            </a:extLst>
          </p:cNvPr>
          <p:cNvSpPr txBox="1">
            <a:spLocks/>
          </p:cNvSpPr>
          <p:nvPr/>
        </p:nvSpPr>
        <p:spPr>
          <a:xfrm>
            <a:off x="2457935" y="5853053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bakery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CC86874-C7A2-3351-06F9-8144DC895E20}"/>
              </a:ext>
            </a:extLst>
          </p:cNvPr>
          <p:cNvSpPr txBox="1">
            <a:spLocks/>
          </p:cNvSpPr>
          <p:nvPr/>
        </p:nvSpPr>
        <p:spPr>
          <a:xfrm>
            <a:off x="9413641" y="5462069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water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62F5B-D8B0-AFCF-E9FA-497B73121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60" y="4251656"/>
            <a:ext cx="1980744" cy="126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C6C96-26E5-AB7D-52D6-6E827F710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462" y="4637934"/>
            <a:ext cx="1980744" cy="127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B5314-12F9-9950-EEB3-D5B91B35E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628" y="4859058"/>
            <a:ext cx="1980744" cy="118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438FC-5B53-BFB0-4290-8674C3055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794" y="4633201"/>
            <a:ext cx="1980744" cy="1283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1671F-0DC3-249C-7863-131CFD9E63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837"/>
          <a:stretch/>
        </p:blipFill>
        <p:spPr>
          <a:xfrm>
            <a:off x="491296" y="4162026"/>
            <a:ext cx="1980744" cy="1309718"/>
          </a:xfrm>
          <a:prstGeom prst="rect">
            <a:avLst/>
          </a:prstGeom>
        </p:spPr>
      </p:pic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F41652E-CB9D-D53D-9063-AE9024EA67B9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>
          <a:xfrm>
            <a:off x="4918505" y="1478697"/>
            <a:ext cx="1177495" cy="338036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1A302-74C8-1E0E-9372-DD59B0A6643B}"/>
              </a:ext>
            </a:extLst>
          </p:cNvPr>
          <p:cNvGrpSpPr/>
          <p:nvPr/>
        </p:nvGrpSpPr>
        <p:grpSpPr>
          <a:xfrm>
            <a:off x="8942288" y="1231443"/>
            <a:ext cx="2758416" cy="751029"/>
            <a:chOff x="3549330" y="2365351"/>
            <a:chExt cx="2758416" cy="7510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C6B7F049-610B-A4D2-2E0D-971C1D029772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2758416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11608C-FF0C-F529-15FF-9A931A3D9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1410E7-7EB1-36CE-836E-57A63AE6738A}"/>
              </a:ext>
            </a:extLst>
          </p:cNvPr>
          <p:cNvGrpSpPr/>
          <p:nvPr/>
        </p:nvGrpSpPr>
        <p:grpSpPr>
          <a:xfrm>
            <a:off x="8802113" y="426332"/>
            <a:ext cx="2898340" cy="793107"/>
            <a:chOff x="3390493" y="1560240"/>
            <a:chExt cx="2898340" cy="793107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877AB656-FC97-9139-F78D-E12C2B0CCE0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2758416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32008D1E-740F-F509-9A23-E6BD8E72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45977783-4F24-FF62-2BB8-5254C2332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C0C21665-FB33-8B3D-85C1-570BD2B35455}"/>
              </a:ext>
            </a:extLst>
          </p:cNvPr>
          <p:cNvSpPr txBox="1"/>
          <p:nvPr/>
        </p:nvSpPr>
        <p:spPr>
          <a:xfrm>
            <a:off x="528129" y="2381005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A9224-E0FE-D5AC-B4DA-64662E2AB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25156E-CD4A-9AB1-A60F-0C87CF4D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BD91E-406F-07E2-02EC-65511D39F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3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8B0E89-B6ED-9A45-147B-190A4BD1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22" y="1639441"/>
            <a:ext cx="5244278" cy="3929111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398293" y="4140201"/>
            <a:ext cx="3793965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sách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904999" y="3420569"/>
            <a:ext cx="2676475" cy="59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/>
              <a:t>/ˈbʊkʃɒp/ 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907778" y="2540250"/>
            <a:ext cx="48757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bookshop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22">
            <a:extLst>
              <a:ext uri="{FF2B5EF4-FFF2-40B4-BE49-F238E27FC236}">
                <a16:creationId xmlns:a16="http://schemas.microsoft.com/office/drawing/2014/main" id="{833CCF02-4E7F-3A19-1450-5738A94A980B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37B3AD-DFF0-CF9B-BF3D-F170F59F2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74" y="1497659"/>
            <a:ext cx="6499305" cy="4212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 thị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352523" y="3389310"/>
            <a:ext cx="3643706" cy="65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/>
              <a:t>/ˈsuːpəmɑːkɪt/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supermarket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119708A-B56D-77D9-CCFA-93ED0ED4CADF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90597E-5174-D859-4F74-6C49B42BA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06" y="1576873"/>
            <a:ext cx="6173755" cy="3704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24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376024" y="4082328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bánh mì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929068" y="3331437"/>
            <a:ext cx="2649166" cy="65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/>
              <a:t>/ˈbeɪkəri/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840651" y="24888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bakery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22">
            <a:extLst>
              <a:ext uri="{FF2B5EF4-FFF2-40B4-BE49-F238E27FC236}">
                <a16:creationId xmlns:a16="http://schemas.microsoft.com/office/drawing/2014/main" id="{FF2530BA-7B12-A4EA-081E-B6F561477ABC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CECAAB-C19A-D57C-C49F-6196C2909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20" y="1693791"/>
            <a:ext cx="6279296" cy="4046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1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viên nước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539135" y="3389311"/>
            <a:ext cx="3172408" cy="65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/>
              <a:t>/ˈwɔːtə pɑːk/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water park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22">
            <a:extLst>
              <a:ext uri="{FF2B5EF4-FFF2-40B4-BE49-F238E27FC236}">
                <a16:creationId xmlns:a16="http://schemas.microsoft.com/office/drawing/2014/main" id="{FF2530BA-7B12-A4EA-081E-B6F561477ABC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98DB5-C7D0-35B0-506D-A3BABDA1B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59" y="1698527"/>
            <a:ext cx="5968761" cy="381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0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05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05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2180922" y="3441022"/>
            <a:ext cx="877294" cy="1607858"/>
            <a:chOff x="4280964" y="3304722"/>
            <a:chExt cx="1581181" cy="2897905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280964" y="5503628"/>
              <a:ext cx="1581181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539981" y="114670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food stall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539981" y="33999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supermarket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39981" y="227331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bookshop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539981" y="452654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bakery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702531" y="1146700"/>
            <a:ext cx="44729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Gian hàng thực phẩm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702532" y="33999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Siêu thị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702532" y="227331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Hiệu sách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702532" y="452654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Hiệu bánh mì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1930A51-CD4B-DA92-6734-FC0BB6340EF3}"/>
              </a:ext>
            </a:extLst>
          </p:cNvPr>
          <p:cNvSpPr txBox="1">
            <a:spLocks/>
          </p:cNvSpPr>
          <p:nvPr/>
        </p:nvSpPr>
        <p:spPr>
          <a:xfrm>
            <a:off x="3539981" y="565316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water park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6F8C5E44-2B7F-414F-399B-6BEF66C9A5C6}"/>
              </a:ext>
            </a:extLst>
          </p:cNvPr>
          <p:cNvSpPr txBox="1">
            <a:spLocks/>
          </p:cNvSpPr>
          <p:nvPr/>
        </p:nvSpPr>
        <p:spPr>
          <a:xfrm>
            <a:off x="6702532" y="565316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Công viên nước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F868F-E25A-06EC-05E3-D6EEA392B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059" y="5541483"/>
            <a:ext cx="1463040" cy="936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DDDE37-5C75-EC71-5063-EBE780CAF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059" y="4332533"/>
            <a:ext cx="1463040" cy="942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EE3798-4B1F-FE8F-2FFB-9752C5CED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059" y="3297354"/>
            <a:ext cx="1463040" cy="877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9553D-FCF0-5F09-C112-19A8C5CD9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059" y="2174079"/>
            <a:ext cx="1463040" cy="948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4F1F8-2208-B3F1-1FDC-88BE3F78B4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37"/>
          <a:stretch/>
        </p:blipFill>
        <p:spPr>
          <a:xfrm>
            <a:off x="1836059" y="1019378"/>
            <a:ext cx="1463040" cy="967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8" grpId="0"/>
      <p:bldP spid="19" grpId="0"/>
      <p:bldP spid="20" grpId="0"/>
      <p:bldP spid="21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2B17EDD-0AA6-17EF-9D94-ADC8969DC556}"/>
              </a:ext>
            </a:extLst>
          </p:cNvPr>
          <p:cNvGrpSpPr/>
          <p:nvPr/>
        </p:nvGrpSpPr>
        <p:grpSpPr>
          <a:xfrm>
            <a:off x="2192291" y="2109343"/>
            <a:ext cx="1322799" cy="1874503"/>
            <a:chOff x="4131377" y="3183324"/>
            <a:chExt cx="866861" cy="122840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D04818B-AE82-663D-3EED-DBC3AB4296A5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7033BDFD-D8B6-4C2F-64E8-868095A83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502229" y="384585"/>
            <a:ext cx="5598367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907701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487684A7-E53C-211E-CAFA-D5EB6CCD65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1" y="5438468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14" y="5438468"/>
            <a:ext cx="588935" cy="583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59EF89-3C3E-5C6D-A44D-5D12BD537A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7747" r="51709"/>
          <a:stretch/>
        </p:blipFill>
        <p:spPr>
          <a:xfrm>
            <a:off x="475861" y="2283908"/>
            <a:ext cx="5467739" cy="2887745"/>
          </a:xfrm>
          <a:prstGeom prst="roundRect">
            <a:avLst>
              <a:gd name="adj" fmla="val 258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AECD1F-CF10-399D-5791-0E9F7E1F5D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42" t="8689" r="55882" b="77437"/>
          <a:stretch/>
        </p:blipFill>
        <p:spPr>
          <a:xfrm>
            <a:off x="1341119" y="1965960"/>
            <a:ext cx="4130041" cy="487059"/>
          </a:xfrm>
          <a:prstGeom prst="roundRect">
            <a:avLst>
              <a:gd name="adj" fmla="val 2585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9704AD-F7E9-8BFB-82BE-9A2E020FF3C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759" t="16818" r="6" b="190"/>
          <a:stretch/>
        </p:blipFill>
        <p:spPr>
          <a:xfrm>
            <a:off x="6102220" y="2258007"/>
            <a:ext cx="5461519" cy="2913645"/>
          </a:xfrm>
          <a:prstGeom prst="roundRect">
            <a:avLst>
              <a:gd name="adj" fmla="val 2585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595AE2-3C5B-8511-695E-C937D466B5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880" t="226" r="10251" b="75057"/>
          <a:stretch/>
        </p:blipFill>
        <p:spPr>
          <a:xfrm>
            <a:off x="6568751" y="1679510"/>
            <a:ext cx="3834882" cy="867747"/>
          </a:xfrm>
          <a:prstGeom prst="roundRect">
            <a:avLst>
              <a:gd name="adj" fmla="val 2585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40F64-73D4-3210-AB46-E3799F63D6B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101" t="62721" r="52204" b="25319"/>
          <a:stretch/>
        </p:blipFill>
        <p:spPr>
          <a:xfrm>
            <a:off x="3657600" y="3862873"/>
            <a:ext cx="2230016" cy="419878"/>
          </a:xfrm>
          <a:prstGeom prst="roundRect">
            <a:avLst>
              <a:gd name="adj" fmla="val 2585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4ACE4B-3C1B-E0E5-067A-485B8F28D3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911" t="74490" r="13136" b="13284"/>
          <a:stretch/>
        </p:blipFill>
        <p:spPr>
          <a:xfrm>
            <a:off x="7931020" y="4282752"/>
            <a:ext cx="2146041" cy="429208"/>
          </a:xfrm>
          <a:prstGeom prst="roundRect">
            <a:avLst>
              <a:gd name="adj" fmla="val 2585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2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8D1A983D-EB35-11F7-8880-C7BBE5AF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48D38C-7949-D582-7F71-25FFBE01B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FDE674-8440-4544-ADFD-3859581B2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56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A0EC7D-802B-4BFF-A01D-CAFD8812FA5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Phạm Minh Y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lobal 4-U16.L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B891CD-3529-4195-AA6B-16168C8C8671}:20075773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BD00AC-2F1E-4448-84AD-CB31FF54B49C}:5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C63EE7-7421-49B6-9294-B3AE7AD205D1}:2007577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18376C-1A08-44DB-8BE2-E1FA3FD6B070}:20075772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3673DC-4246-4DC9-B539-1E1A524893CC}:20075773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671C04-B015-44D1-9BDA-C78E8A303687}:200757732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A3ED6A-0A74-4E79-8829-5A0FDE4730A2}:20075773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ADFFF3-77AD-4F65-97C2-A4C734F3C9BC}:200757733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C28060-C950-4600-BC88-54265424BB96}:29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8773B8-B5E9-483D-A395-C26195969D58}:2007577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A639C6-6C07-44CB-8DDE-41798663F932}:20075773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FD44EF-F35D-41CC-BBF4-4A12B8EC6A1B}:200757734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5B8CBD-FBA0-4D5D-ACA6-3BB4FD757251}:20075773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53A222-CC00-4263-9E65-02DFB06B9840}:200757734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3B0B88-A629-493D-B74A-92F2C14EDB37}:20075773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4CC0EE-6D7D-4D36-9124-60869F5E7B24}:4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5920EE-C5DC-4352-AC53-3059D4725266}:20075773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01794B-AE0B-4651-82E5-015F38E57597}:2007577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A77BBC-841C-4143-A99F-FBEF45B3ABCE}:20075772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302676-E4BF-4BE1-8769-122884D6C07A}:20075772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6DF3C9-A820-4D89-8C6A-B799B6051535}:20075772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3A1208-F877-490D-B296-D41763E7145C}:20075773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646176-7EA0-4036-8DD5-D0A6BD944FC9}:20075772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F01C8F-97E0-4DFD-B80F-A78DB66EDA03}:20075772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503</Words>
  <Application>Microsoft Office PowerPoint</Application>
  <PresentationFormat>Widescreen</PresentationFormat>
  <Paragraphs>169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Arial</vt:lpstr>
      <vt:lpstr>Century Gothic</vt:lpstr>
      <vt:lpstr>.VnHelvetInsH</vt:lpstr>
      <vt:lpstr>.VnCooper</vt:lpstr>
      <vt:lpstr>Calibri Light</vt:lpstr>
      <vt:lpstr>Calibri</vt:lpstr>
      <vt:lpstr>Comic Sans MS</vt:lpstr>
      <vt:lpstr>Tahoma</vt:lpstr>
      <vt:lpstr>Kirang Haerang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4-U16.L21</dc:title>
  <dc:creator>Pham Huyen</dc:creator>
  <cp:lastModifiedBy>LIEN THANH</cp:lastModifiedBy>
  <cp:revision>78</cp:revision>
  <dcterms:created xsi:type="dcterms:W3CDTF">2023-12-05T02:41:47Z</dcterms:created>
  <dcterms:modified xsi:type="dcterms:W3CDTF">2025-03-24T07:34:56Z</dcterms:modified>
</cp:coreProperties>
</file>