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2"/>
  </p:notesMasterIdLst>
  <p:sldIdLst>
    <p:sldId id="337" r:id="rId3"/>
    <p:sldId id="262" r:id="rId4"/>
    <p:sldId id="338" r:id="rId5"/>
    <p:sldId id="264" r:id="rId6"/>
    <p:sldId id="263" r:id="rId7"/>
    <p:sldId id="310" r:id="rId8"/>
    <p:sldId id="311" r:id="rId9"/>
    <p:sldId id="312" r:id="rId10"/>
    <p:sldId id="339" r:id="rId11"/>
    <p:sldId id="313" r:id="rId12"/>
    <p:sldId id="321" r:id="rId13"/>
    <p:sldId id="329" r:id="rId14"/>
    <p:sldId id="331" r:id="rId15"/>
    <p:sldId id="328" r:id="rId16"/>
    <p:sldId id="332" r:id="rId17"/>
    <p:sldId id="334" r:id="rId18"/>
    <p:sldId id="291" r:id="rId19"/>
    <p:sldId id="342" r:id="rId20"/>
    <p:sldId id="297" r:id="rId21"/>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842" autoAdjust="0"/>
  </p:normalViewPr>
  <p:slideViewPr>
    <p:cSldViewPr snapToGrid="0">
      <p:cViewPr varScale="1">
        <p:scale>
          <a:sx n="70" d="100"/>
          <a:sy n="70" d="100"/>
        </p:scale>
        <p:origin x="71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0E36E1-440C-4222-A0E6-A6F7446769AC}" type="datetimeFigureOut">
              <a:rPr lang="en-US" smtClean="0"/>
              <a:t>3/24/2025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ECC501-B068-428E-BF74-817F3B8A0D68}"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CC501-B068-428E-BF74-817F3B8A0D68}" type="slidenum">
              <a:rPr lang="en-US" smtClean="0"/>
              <a:t>1</a:t>
            </a:fld>
            <a:endParaRPr lang="en-US"/>
          </a:p>
        </p:txBody>
      </p:sp>
    </p:spTree>
    <p:extLst>
      <p:ext uri="{BB962C8B-B14F-4D97-AF65-F5344CB8AC3E}">
        <p14:creationId xmlns:p14="http://schemas.microsoft.com/office/powerpoint/2010/main" val="3282627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3/24/2025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3/24/2025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3/24/2025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BE607E4-B8A4-42C3-83C5-846BA73C40E6}" type="datetimeFigureOut">
              <a:rPr lang="en-US" smtClean="0"/>
              <a:t>3/24/2025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DE8BBEE-7E39-4975-B7ED-BE3D6DFE0C6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3/24/2025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3/24/2025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3/24/2025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3/24/2025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3/24/2025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3/24/2025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3/24/2025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3/24/2025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04360" y="180484"/>
            <a:ext cx="1318378" cy="131837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476200" y="-436562"/>
            <a:ext cx="6858000" cy="6858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audio" Target="../media/audio2.wav"/><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audio" Target="../media/audio2.wav"/><Relationship Id="rId9" Type="http://schemas.openxmlformats.org/officeDocument/2006/relationships/audio" Target="../media/audio2.wav"/></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35.pn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4.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8.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9.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ồng chiêng Tây Nguyên - Kiệt tác văn hóa của nhân dân | Resource | Câu lạc  bộ lữ hành Unesco Hà Nội - HUT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p:cNvSpPr/>
          <p:nvPr/>
        </p:nvSpPr>
        <p:spPr>
          <a:xfrm>
            <a:off x="342900" y="342901"/>
            <a:ext cx="11153775" cy="6057900"/>
          </a:xfrm>
          <a:prstGeom prst="roundRect">
            <a:avLst/>
          </a:prstGeom>
          <a:solidFill>
            <a:schemeClr val="lt1">
              <a:alpha val="62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p:cNvSpPr txBox="1"/>
          <p:nvPr/>
        </p:nvSpPr>
        <p:spPr>
          <a:xfrm>
            <a:off x="1120776" y="489846"/>
            <a:ext cx="1055624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Thứ</a:t>
            </a:r>
            <a:r>
              <a:rPr kumimoji="0" lang="en-US"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 … </a:t>
            </a:r>
            <a:r>
              <a:rPr kumimoji="0" lang="en-US" sz="4400" b="1" i="0" u="none" strike="noStrike" kern="1200" cap="none" spc="0" normalizeH="0" baseline="0" noProof="0" dirty="0" err="1">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ngày</a:t>
            </a:r>
            <a:r>
              <a:rPr kumimoji="0" lang="en-US"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 … </a:t>
            </a:r>
            <a:r>
              <a:rPr kumimoji="0" lang="en-US" sz="4400" b="1" i="0" u="none" strike="noStrike" kern="1200" cap="none" spc="0" normalizeH="0" baseline="0" noProof="0" dirty="0" err="1">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tháng</a:t>
            </a:r>
            <a:r>
              <a:rPr kumimoji="0" lang="en-US"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 … </a:t>
            </a:r>
            <a:r>
              <a:rPr kumimoji="0" lang="en-US" sz="4400" b="1" i="0" u="none" strike="noStrike" kern="1200" cap="none" spc="0" normalizeH="0" baseline="0" noProof="0" dirty="0" err="1">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năm</a:t>
            </a:r>
            <a:r>
              <a:rPr kumimoji="0" lang="en-US"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 ...</a:t>
            </a:r>
            <a:endParaRPr kumimoji="0" lang="vi-VN"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endParaRPr>
          </a:p>
        </p:txBody>
      </p:sp>
      <p:pic>
        <p:nvPicPr>
          <p:cNvPr id="6" name="Picture 5"/>
          <p:cNvPicPr>
            <a:picLocks noChangeAspect="1"/>
          </p:cNvPicPr>
          <p:nvPr/>
        </p:nvPicPr>
        <p:blipFill>
          <a:blip r:embed="rId6"/>
          <a:stretch>
            <a:fillRect/>
          </a:stretch>
        </p:blipFill>
        <p:spPr>
          <a:xfrm>
            <a:off x="1859706" y="989380"/>
            <a:ext cx="7748688" cy="1774090"/>
          </a:xfrm>
          <a:prstGeom prst="rect">
            <a:avLst/>
          </a:prstGeom>
        </p:spPr>
      </p:pic>
      <p:pic>
        <p:nvPicPr>
          <p:cNvPr id="7" name="Picture 6"/>
          <p:cNvPicPr>
            <a:picLocks noChangeAspect="1"/>
          </p:cNvPicPr>
          <p:nvPr/>
        </p:nvPicPr>
        <p:blipFill>
          <a:blip r:embed="rId7"/>
          <a:stretch>
            <a:fillRect/>
          </a:stretch>
        </p:blipFill>
        <p:spPr>
          <a:xfrm>
            <a:off x="4586742" y="2074856"/>
            <a:ext cx="2694666" cy="1603387"/>
          </a:xfrm>
          <a:prstGeom prst="rect">
            <a:avLst/>
          </a:prstGeom>
        </p:spPr>
      </p:pic>
      <p:pic>
        <p:nvPicPr>
          <p:cNvPr id="8" name="Picture 7"/>
          <p:cNvPicPr>
            <a:picLocks noChangeAspect="1"/>
          </p:cNvPicPr>
          <p:nvPr/>
        </p:nvPicPr>
        <p:blipFill>
          <a:blip r:embed="rId8"/>
          <a:stretch>
            <a:fillRect/>
          </a:stretch>
        </p:blipFill>
        <p:spPr>
          <a:xfrm>
            <a:off x="937937" y="1768397"/>
            <a:ext cx="10754276" cy="4730906"/>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p:cNvSpPr/>
          <p:nvPr/>
        </p:nvSpPr>
        <p:spPr>
          <a:xfrm>
            <a:off x="304800" y="210359"/>
            <a:ext cx="11769825" cy="2066116"/>
          </a:xfrm>
          <a:prstGeom prst="roundRect">
            <a:avLst>
              <a:gd name="adj" fmla="val 22473"/>
            </a:avLst>
          </a:prstGeom>
          <a:solidFill>
            <a:srgbClr val="EBFFFF"/>
          </a:solidFill>
          <a:ln w="57150" cap="rnd" cmpd="thinThick">
            <a:solidFill>
              <a:srgbClr val="002060"/>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600" b="1" dirty="0">
                <a:solidFill>
                  <a:srgbClr val="44546A">
                    <a:lumMod val="75000"/>
                  </a:srgbClr>
                </a:solidFill>
                <a:latin typeface="Calibri" panose="020F0502020204030204"/>
              </a:rPr>
              <a:t>   </a:t>
            </a:r>
            <a:r>
              <a:rPr lang="vi-VN" sz="2600" b="1" dirty="0">
                <a:solidFill>
                  <a:srgbClr val="44546A">
                    <a:lumMod val="75000"/>
                  </a:srgbClr>
                </a:solidFill>
                <a:latin typeface="Calibri" panose="020F0502020204030204"/>
              </a:rPr>
              <a:t>Mừng lúa mới là lễ hội truyền thống của một số dân tộc ở Tây Nguyên, sau khi đã xong mùa vụ nhằm tạ ơn thần linh, tổ tiên đã ban cho một năm mưa thuận gió hòa, mùa màng tươi tốt. Đánh cồng chiêng là hoạt động không thể thiếu trong lễ cúng Mừng lúa mới, dân làng tập trung cùng đánh cồng chiêng, nhảy múa, ăn uống, trao đổi kinh nghiệm và chúc nhau sức khỏe, vụ mùa mới bội thu.</a:t>
            </a:r>
            <a:endParaRPr kumimoji="0" lang="en-US" sz="2600" b="1" i="0" u="none" strike="noStrike" kern="1200" cap="none" spc="0" normalizeH="0" baseline="0" noProof="0" dirty="0">
              <a:ln>
                <a:noFill/>
              </a:ln>
              <a:solidFill>
                <a:srgbClr val="44546A">
                  <a:lumMod val="75000"/>
                </a:srgbClr>
              </a:solidFill>
              <a:effectLst/>
              <a:uLnTx/>
              <a:uFillTx/>
              <a:latin typeface="Calibri" panose="020F0502020204030204"/>
            </a:endParaRPr>
          </a:p>
        </p:txBody>
      </p:sp>
      <p:pic>
        <p:nvPicPr>
          <p:cNvPr id="2" name="Picture 1"/>
          <p:cNvPicPr>
            <a:picLocks noChangeAspect="1"/>
          </p:cNvPicPr>
          <p:nvPr/>
        </p:nvPicPr>
        <p:blipFill>
          <a:blip r:embed="rId4"/>
          <a:stretch>
            <a:fillRect/>
          </a:stretch>
        </p:blipFill>
        <p:spPr>
          <a:xfrm>
            <a:off x="295275" y="2518976"/>
            <a:ext cx="4834763" cy="4015174"/>
          </a:xfrm>
          <a:prstGeom prst="rect">
            <a:avLst/>
          </a:prstGeom>
        </p:spPr>
      </p:pic>
      <p:pic>
        <p:nvPicPr>
          <p:cNvPr id="3" name="Picture 2"/>
          <p:cNvPicPr>
            <a:picLocks noChangeAspect="1"/>
          </p:cNvPicPr>
          <p:nvPr/>
        </p:nvPicPr>
        <p:blipFill>
          <a:blip r:embed="rId5"/>
          <a:stretch>
            <a:fillRect/>
          </a:stretch>
        </p:blipFill>
        <p:spPr>
          <a:xfrm>
            <a:off x="5476875" y="2543175"/>
            <a:ext cx="6000749" cy="3986212"/>
          </a:xfrm>
          <a:prstGeom prst="rect">
            <a:avLst/>
          </a:prstGeom>
        </p:spPr>
      </p:pic>
    </p:spTree>
    <p:custDataLst>
      <p:tags r:id="rId1"/>
    </p:custData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2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arrow.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268817" y="440619"/>
            <a:ext cx="11842044" cy="62554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654229" y="3796539"/>
            <a:ext cx="4278451" cy="2175001"/>
            <a:chOff x="892354" y="3758439"/>
            <a:chExt cx="4278451" cy="2175001"/>
          </a:xfrm>
        </p:grpSpPr>
        <p:pic>
          <p:nvPicPr>
            <p:cNvPr id="7"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11" name="Rectangle: Rounded Corners 10"/>
          <p:cNvSpPr/>
          <p:nvPr/>
        </p:nvSpPr>
        <p:spPr>
          <a:xfrm>
            <a:off x="1657351" y="1030146"/>
            <a:ext cx="10048874" cy="1551129"/>
          </a:xfrm>
          <a:prstGeom prst="roundRect">
            <a:avLst>
              <a:gd name="adj" fmla="val 18702"/>
            </a:avLst>
          </a:prstGeom>
          <a:solidFill>
            <a:srgbClr val="FFEFFF"/>
          </a:solidFill>
          <a:ln w="57150" cap="rnd" cmpd="thinThick">
            <a:solidFill>
              <a:srgbClr val="FF0066"/>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B050"/>
                </a:solidFill>
                <a:effectLst/>
                <a:uLnTx/>
                <a:uFillTx/>
                <a:latin typeface="Calibri" panose="020F0502020204030204"/>
                <a:ea typeface="+mn-ea"/>
                <a:cs typeface="+mn-cs"/>
              </a:rPr>
              <a:t>Cồng chiêng có vai trò như thế nào trong đời sống tinh thần của đồng bào các dân tộc Tây Nguyên? </a:t>
            </a:r>
            <a:endParaRPr kumimoji="0" lang="en-US" sz="3600" b="1" i="0" u="none" strike="noStrike" kern="1200" cap="none" spc="0" normalizeH="0" baseline="0" noProof="0" dirty="0">
              <a:ln>
                <a:noFill/>
              </a:ln>
              <a:solidFill>
                <a:srgbClr val="A50021"/>
              </a:solidFill>
              <a:effectLst/>
              <a:uLnTx/>
              <a:uFillTx/>
              <a:latin typeface="Calibri" panose="020F0502020204030204"/>
              <a:ea typeface="+mn-ea"/>
              <a:cs typeface="+mn-cs"/>
            </a:endParaRPr>
          </a:p>
        </p:txBody>
      </p:sp>
      <p:sp>
        <p:nvSpPr>
          <p:cNvPr id="12" name="Rectangle: Rounded Corners 11"/>
          <p:cNvSpPr/>
          <p:nvPr/>
        </p:nvSpPr>
        <p:spPr>
          <a:xfrm>
            <a:off x="4886325" y="3135171"/>
            <a:ext cx="7029450" cy="1760679"/>
          </a:xfrm>
          <a:prstGeom prst="roundRect">
            <a:avLst>
              <a:gd name="adj" fmla="val 18702"/>
            </a:avLst>
          </a:prstGeom>
          <a:solidFill>
            <a:srgbClr val="FFEFFF"/>
          </a:solidFill>
          <a:ln w="57150" cap="rnd" cmpd="thinThick">
            <a:solidFill>
              <a:srgbClr val="FF0066"/>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B050"/>
                </a:solidFill>
                <a:latin typeface="Calibri" panose="020F0502020204030204"/>
              </a:rPr>
              <a:t>Cồng chiêng thường được sử dụng trong những dịp nào? Nêu ví dụ cụ thể.</a:t>
            </a:r>
            <a:endParaRPr kumimoji="0" lang="en-US" sz="3600" b="1" i="0" u="none" strike="noStrike" kern="1200" cap="none" spc="0" normalizeH="0" baseline="0" noProof="0" dirty="0">
              <a:ln>
                <a:noFill/>
              </a:ln>
              <a:solidFill>
                <a:srgbClr val="A50021"/>
              </a:solidFill>
              <a:effectLst/>
              <a:uLnTx/>
              <a:uFillTx/>
              <a:latin typeface="Calibri" panose="020F0502020204030204"/>
              <a:ea typeface="+mn-ea"/>
              <a:cs typeface="+mn-cs"/>
            </a:endParaRPr>
          </a:p>
        </p:txBody>
      </p:sp>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p:cNvSpPr/>
          <p:nvPr/>
        </p:nvSpPr>
        <p:spPr>
          <a:xfrm>
            <a:off x="238125" y="864395"/>
            <a:ext cx="6505575" cy="5203029"/>
          </a:xfrm>
          <a:prstGeom prst="roundRect">
            <a:avLst>
              <a:gd name="adj" fmla="val 21029"/>
            </a:avLst>
          </a:prstGeom>
          <a:solidFill>
            <a:srgbClr val="ECFFD9"/>
          </a:solidFill>
          <a:ln w="88900" cap="rnd" cmpd="thinThick">
            <a:solidFill>
              <a:srgbClr val="0070C0"/>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b="1" dirty="0">
                <a:solidFill>
                  <a:srgbClr val="002060"/>
                </a:solidFill>
                <a:latin typeface="Calibri" panose="020F0502020204030204"/>
              </a:rPr>
              <a:t>   </a:t>
            </a:r>
            <a:r>
              <a:rPr lang="vi-VN" sz="2800" b="1" dirty="0">
                <a:solidFill>
                  <a:srgbClr val="002060"/>
                </a:solidFill>
                <a:latin typeface="Calibri" panose="020F0502020204030204"/>
              </a:rPr>
              <a:t>Cồng chiêng gắn bó mật thiết với đời sống tinh thần của người dân Tây Nguyên, là tiếng nói của tâm hồn, diễn tả niềm vui, nỗi buồn của con người trong cuộc sống.</a:t>
            </a:r>
            <a:endParaRPr lang="en-US" sz="2800" b="1" dirty="0">
              <a:solidFill>
                <a:srgbClr val="002060"/>
              </a:solidFill>
              <a:latin typeface="Calibri" panose="020F0502020204030204"/>
            </a:endParaRPr>
          </a:p>
          <a:p>
            <a:pPr lvl="0" algn="just">
              <a:defRPr/>
            </a:pPr>
            <a:r>
              <a:rPr lang="vi-VN" sz="2800" b="1" dirty="0">
                <a:solidFill>
                  <a:srgbClr val="002060"/>
                </a:solidFill>
                <a:latin typeface="Calibri" panose="020F0502020204030204"/>
              </a:rPr>
              <a:t>Cồng chiêng đươc sử dụng trong các nghi lễ, ngày hội và sinh hoạt cộng đồng của các dân tộc Tây Nguyên như: trong các nghi lễ vòng đời con người; trong các nghi lễ nông nghiệp; trong các ngày hội và sinh hoạt cộng đồng. </a:t>
            </a:r>
            <a:endParaRPr kumimoji="0" lang="en-US" sz="2800" b="1" i="0" u="none" strike="noStrike" kern="1200" cap="none" spc="0" normalizeH="0" baseline="0" noProof="0" dirty="0">
              <a:ln>
                <a:noFill/>
              </a:ln>
              <a:solidFill>
                <a:srgbClr val="002060"/>
              </a:solidFill>
              <a:effectLst/>
              <a:uLnTx/>
              <a:uFillTx/>
              <a:latin typeface="Calibri" panose="020F0502020204030204"/>
            </a:endParaRPr>
          </a:p>
        </p:txBody>
      </p:sp>
      <p:pic>
        <p:nvPicPr>
          <p:cNvPr id="3" name="Picture 2"/>
          <p:cNvPicPr>
            <a:picLocks noChangeAspect="1"/>
          </p:cNvPicPr>
          <p:nvPr/>
        </p:nvPicPr>
        <p:blipFill>
          <a:blip r:embed="rId4"/>
          <a:stretch>
            <a:fillRect/>
          </a:stretch>
        </p:blipFill>
        <p:spPr>
          <a:xfrm>
            <a:off x="6966999" y="1543049"/>
            <a:ext cx="4929726" cy="2867025"/>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p:cNvSpPr/>
          <p:nvPr/>
        </p:nvSpPr>
        <p:spPr>
          <a:xfrm>
            <a:off x="135467" y="259644"/>
            <a:ext cx="11842044" cy="64078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4"/>
          <a:stretch>
            <a:fillRect/>
          </a:stretch>
        </p:blipFill>
        <p:spPr>
          <a:xfrm>
            <a:off x="685799" y="2286000"/>
            <a:ext cx="4200525" cy="2735868"/>
          </a:xfrm>
          <a:prstGeom prst="rect">
            <a:avLst/>
          </a:prstGeom>
        </p:spPr>
      </p:pic>
      <p:pic>
        <p:nvPicPr>
          <p:cNvPr id="5" name="Picture 4"/>
          <p:cNvPicPr>
            <a:picLocks noChangeAspect="1"/>
          </p:cNvPicPr>
          <p:nvPr/>
        </p:nvPicPr>
        <p:blipFill>
          <a:blip r:embed="rId5"/>
          <a:stretch>
            <a:fillRect/>
          </a:stretch>
        </p:blipFill>
        <p:spPr>
          <a:xfrm>
            <a:off x="5210567" y="1657350"/>
            <a:ext cx="6479497" cy="3905250"/>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0"/>
            <a:ext cx="12192000" cy="6858000"/>
          </a:xfrm>
          <a:prstGeom prst="rect">
            <a:avLst/>
          </a:prstGeom>
        </p:spPr>
      </p:pic>
      <p:grpSp>
        <p:nvGrpSpPr>
          <p:cNvPr id="9" name="Group 8"/>
          <p:cNvGrpSpPr/>
          <p:nvPr/>
        </p:nvGrpSpPr>
        <p:grpSpPr>
          <a:xfrm>
            <a:off x="924535" y="1639746"/>
            <a:ext cx="10781080" cy="3670889"/>
            <a:chOff x="988922" y="3039568"/>
            <a:chExt cx="10781080" cy="3670889"/>
          </a:xfrm>
        </p:grpSpPr>
        <p:sp>
          <p:nvSpPr>
            <p:cNvPr id="6" name="Rectangle: Rounded Corners 5"/>
            <p:cNvSpPr/>
            <p:nvPr/>
          </p:nvSpPr>
          <p:spPr>
            <a:xfrm>
              <a:off x="2368133" y="3039568"/>
              <a:ext cx="8148480" cy="2184989"/>
            </a:xfrm>
            <a:prstGeom prst="roundRect">
              <a:avLst>
                <a:gd name="adj" fmla="val 18702"/>
              </a:avLst>
            </a:prstGeom>
            <a:solidFill>
              <a:srgbClr val="FFEFFF"/>
            </a:solidFill>
            <a:ln w="57150" cap="rnd" cmpd="thinThick">
              <a:solidFill>
                <a:srgbClr val="FF0066"/>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4800" b="1" dirty="0">
                  <a:solidFill>
                    <a:srgbClr val="002060"/>
                  </a:solidFill>
                  <a:effectLst/>
                  <a:ea typeface="Times New Roman" panose="02020603050405020304" pitchFamily="18" charset="0"/>
                </a:rPr>
                <a:t>Hoạt động 3: Tìm hiểu lễ hội Cồng chiêng Tây Nguyên</a:t>
              </a:r>
              <a:endParaRPr lang="en-US" sz="4800" dirty="0">
                <a:solidFill>
                  <a:srgbClr val="002060"/>
                </a:solidFill>
                <a:effectLst/>
                <a:ea typeface="Calibri" panose="020F0502020204030204" pitchFamily="34" charset="0"/>
              </a:endParaRPr>
            </a:p>
          </p:txBody>
        </p:sp>
        <p:pic>
          <p:nvPicPr>
            <p:cNvPr id="27" name="Picture 3"/>
            <p:cNvPicPr>
              <a:picLocks noChangeAspect="1"/>
            </p:cNvPicPr>
            <p:nvPr/>
          </p:nvPicPr>
          <p:blipFill>
            <a:blip r:embed="rId5"/>
            <a:srcRect/>
            <a:stretch>
              <a:fillRect/>
            </a:stretch>
          </p:blipFill>
          <p:spPr>
            <a:xfrm>
              <a:off x="10322803" y="4267779"/>
              <a:ext cx="1447199" cy="2230749"/>
            </a:xfrm>
            <a:prstGeom prst="rect">
              <a:avLst/>
            </a:prstGeom>
          </p:spPr>
        </p:pic>
        <p:pic>
          <p:nvPicPr>
            <p:cNvPr id="38" name="Picture 4"/>
            <p:cNvPicPr>
              <a:picLocks noChangeAspect="1"/>
            </p:cNvPicPr>
            <p:nvPr/>
          </p:nvPicPr>
          <p:blipFill>
            <a:blip r:embed="rId6"/>
            <a:srcRect/>
            <a:stretch>
              <a:fillRect/>
            </a:stretch>
          </p:blipFill>
          <p:spPr>
            <a:xfrm>
              <a:off x="988922" y="4525468"/>
              <a:ext cx="1323739" cy="2184989"/>
            </a:xfrm>
            <a:prstGeom prst="rect">
              <a:avLst/>
            </a:prstGeom>
          </p:spPr>
        </p:pic>
      </p:grpSp>
    </p:spTree>
    <p:custDataLst>
      <p:tags r:id="rId1"/>
    </p:custData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2000">
                                          <p:cBhvr additive="base">
                                            <p:cTn id="7" dur="1000" fill="hold"/>
                                            <p:tgtEl>
                                              <p:spTgt spid="9"/>
                                            </p:tgtEl>
                                            <p:attrNameLst>
                                              <p:attrName>ppt_x</p:attrName>
                                            </p:attrNameLst>
                                          </p:cBhvr>
                                          <p:tavLst>
                                            <p:tav tm="0">
                                              <p:val>
                                                <p:strVal val="0-#ppt_w/2"/>
                                              </p:val>
                                            </p:tav>
                                            <p:tav tm="100000">
                                              <p:val>
                                                <p:strVal val="#ppt_x"/>
                                              </p:val>
                                            </p:tav>
                                          </p:tavLst>
                                        </p:anim>
                                        <p:anim calcmode="lin" valueType="num" p14:bounceEnd="72000">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p:cNvSpPr/>
          <p:nvPr/>
        </p:nvSpPr>
        <p:spPr>
          <a:xfrm>
            <a:off x="135467" y="259644"/>
            <a:ext cx="11842044" cy="63697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526179" y="305098"/>
            <a:ext cx="1098165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Đọc thông tin và quan sát hình 2, em hãy mô tả những nét chính về lễ hội Cồng chiêng.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a:stretch>
            <a:fillRect/>
          </a:stretch>
        </p:blipFill>
        <p:spPr>
          <a:xfrm>
            <a:off x="2714625" y="1628774"/>
            <a:ext cx="6324600" cy="4514213"/>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each with palm trees and a starfish&#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22" y="-1027289"/>
            <a:ext cx="12271021" cy="8437331"/>
          </a:xfrm>
          <a:prstGeom prst="rect">
            <a:avLst/>
          </a:prstGeom>
        </p:spPr>
      </p:pic>
      <p:pic>
        <p:nvPicPr>
          <p:cNvPr id="4" name="Picture 3"/>
          <p:cNvPicPr>
            <a:picLocks noChangeAspect="1"/>
          </p:cNvPicPr>
          <p:nvPr/>
        </p:nvPicPr>
        <p:blipFill>
          <a:blip r:embed="rId4"/>
          <a:stretch>
            <a:fillRect/>
          </a:stretch>
        </p:blipFill>
        <p:spPr>
          <a:xfrm>
            <a:off x="2857500" y="321436"/>
            <a:ext cx="6394633" cy="4817725"/>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hong Nha Kẻ Bàng - Khám phá kỳ quan đệ nhất động ở Quảng Bì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54811" y="1584403"/>
            <a:ext cx="4862371" cy="5470167"/>
          </a:xfrm>
          <a:prstGeom prst="rect">
            <a:avLst/>
          </a:prstGeom>
        </p:spPr>
      </p:pic>
      <p:grpSp>
        <p:nvGrpSpPr>
          <p:cNvPr id="9" name="Group 8"/>
          <p:cNvGrpSpPr/>
          <p:nvPr/>
        </p:nvGrpSpPr>
        <p:grpSpPr>
          <a:xfrm>
            <a:off x="4438265" y="-119883"/>
            <a:ext cx="7836525" cy="3261692"/>
            <a:chOff x="7478183" y="13672784"/>
            <a:chExt cx="11450968" cy="3261692"/>
          </a:xfrm>
        </p:grpSpPr>
        <p:sp>
          <p:nvSpPr>
            <p:cNvPr id="10" name="TextBox 9"/>
            <p:cNvSpPr txBox="1"/>
            <p:nvPr/>
          </p:nvSpPr>
          <p:spPr>
            <a:xfrm>
              <a:off x="7478183" y="13672784"/>
              <a:ext cx="11450968" cy="323415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rPr>
                <a:t>Ai </a:t>
              </a:r>
              <a:r>
                <a:rPr kumimoji="0" lang="en-US" sz="8800" b="1" i="0" u="none" strike="noStrike" kern="1200" cap="none" spc="0" normalizeH="0" baseline="0" noProof="0" dirty="0" err="1">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rPr>
                <a:t>nhanh</a:t>
              </a:r>
              <a:r>
                <a:rPr kumimoji="0" lang="en-US"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rPr>
                <a:t>,</a:t>
              </a:r>
            </a:p>
            <a:p>
              <a:pPr marL="0" marR="0" lvl="0" indent="0" algn="ctr" defTabSz="914400" rtl="0" eaLnBrk="1" fontAlgn="auto" latinLnBrk="0" hangingPunct="1">
                <a:lnSpc>
                  <a:spcPct val="120000"/>
                </a:lnSpc>
                <a:spcBef>
                  <a:spcPts val="0"/>
                </a:spcBef>
                <a:spcAft>
                  <a:spcPts val="0"/>
                </a:spcAft>
                <a:buClrTx/>
                <a:buSzTx/>
                <a:buFontTx/>
                <a:buNone/>
                <a:defRPr/>
              </a:pPr>
              <a:r>
                <a:rPr lang="en-US" sz="8800" b="1"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rPr>
                <a:t>Ai </a:t>
              </a:r>
              <a:r>
                <a:rPr lang="en-US" sz="8800" b="1" dirty="0" err="1">
                  <a:ln w="190500">
                    <a:solidFill>
                      <a:prstClr val="white"/>
                    </a:solidFill>
                    <a:prstDash val="solid"/>
                  </a:ln>
                  <a:solidFill>
                    <a:srgbClr val="5B9BD5"/>
                  </a:solidFill>
                  <a:effectLst>
                    <a:outerShdw blurRad="12700" dist="38100" dir="2700000" algn="tl" rotWithShape="0">
                      <a:srgbClr val="5B9BD5">
                        <a:lumMod val="60000"/>
                        <a:lumOff val="40000"/>
                      </a:srgbClr>
                    </a:outerShdw>
                  </a:effectLst>
                </a:rPr>
                <a:t>đúng</a:t>
              </a:r>
              <a:endParaRPr kumimoji="0" lang="en-US"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endParaRPr>
            </a:p>
          </p:txBody>
        </p:sp>
        <p:sp>
          <p:nvSpPr>
            <p:cNvPr id="11" name="TextBox 10"/>
            <p:cNvSpPr txBox="1"/>
            <p:nvPr/>
          </p:nvSpPr>
          <p:spPr>
            <a:xfrm>
              <a:off x="7774230" y="13700321"/>
              <a:ext cx="11033946" cy="323415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ea typeface="+mn-ea"/>
                  <a:cs typeface="+mn-cs"/>
                </a:rPr>
                <a:t>Ai </a:t>
              </a:r>
              <a:r>
                <a:rPr kumimoji="0" lang="en-US" sz="8800" b="1" i="0" u="none" strike="noStrike" kern="1200" cap="none" spc="0" normalizeH="0" baseline="0" noProof="0" dirty="0" err="1">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ea typeface="+mn-ea"/>
                  <a:cs typeface="+mn-cs"/>
                </a:rPr>
                <a:t>nhanh</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ea typeface="+mn-ea"/>
                  <a:cs typeface="+mn-cs"/>
                </a:rPr>
                <a:t>,</a:t>
              </a:r>
            </a:p>
            <a:p>
              <a:pPr marL="0" marR="0" lvl="0" indent="0" algn="ctr" defTabSz="914400" rtl="0" eaLnBrk="1" fontAlgn="auto" latinLnBrk="0" hangingPunct="1">
                <a:lnSpc>
                  <a:spcPct val="120000"/>
                </a:lnSpc>
                <a:spcBef>
                  <a:spcPts val="0"/>
                </a:spcBef>
                <a:spcAft>
                  <a:spcPts val="0"/>
                </a:spcAft>
                <a:buClrTx/>
                <a:buSzTx/>
                <a:buFontTx/>
                <a:buNone/>
                <a:defRPr/>
              </a:pPr>
              <a:r>
                <a:rPr lang="en-US" sz="8800" b="1"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rPr>
                <a:t>Ai </a:t>
              </a:r>
              <a:r>
                <a:rPr lang="en-US" sz="8800" b="1" dirty="0" err="1">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rPr>
                <a:t>đúng</a:t>
              </a:r>
              <a:endParaRPr kumimoji="0" lang="en-US" sz="8800" b="1" i="0" u="none" strike="noStrike" kern="1200" cap="none" spc="0" normalizeH="0" baseline="0" noProof="0" dirty="0">
                <a:ln w="19050">
                  <a:solidFill>
                    <a:srgbClr val="ED7D31">
                      <a:lumMod val="50000"/>
                    </a:srgbClr>
                  </a:solidFill>
                  <a:prstDash val="solid"/>
                </a:ln>
                <a:solidFill>
                  <a:srgbClr val="CC99FF"/>
                </a:solidFill>
                <a:effectLst>
                  <a:outerShdw blurRad="12700" dist="38100" dir="2700000" algn="tl" rotWithShape="0">
                    <a:srgbClr val="5B9BD5">
                      <a:lumMod val="60000"/>
                      <a:lumOff val="40000"/>
                    </a:srgbClr>
                  </a:outerShdw>
                </a:effectLst>
                <a:uLnTx/>
                <a:uFillTx/>
                <a:ea typeface="+mn-ea"/>
                <a:cs typeface="+mn-cs"/>
              </a:endParaRPr>
            </a:p>
          </p:txBody>
        </p:sp>
      </p:grpSp>
      <p:grpSp>
        <p:nvGrpSpPr>
          <p:cNvPr id="20" name="Group 19"/>
          <p:cNvGrpSpPr/>
          <p:nvPr/>
        </p:nvGrpSpPr>
        <p:grpSpPr>
          <a:xfrm>
            <a:off x="5015334" y="3088499"/>
            <a:ext cx="6869794" cy="3349126"/>
            <a:chOff x="4971993" y="3327760"/>
            <a:chExt cx="6869794" cy="3349126"/>
          </a:xfrm>
        </p:grpSpPr>
        <p:sp>
          <p:nvSpPr>
            <p:cNvPr id="19" name="Hình chữ nhật: Góc Tròn 6"/>
            <p:cNvSpPr/>
            <p:nvPr/>
          </p:nvSpPr>
          <p:spPr>
            <a:xfrm>
              <a:off x="4971993" y="3327760"/>
              <a:ext cx="6869794" cy="3349126"/>
            </a:xfrm>
            <a:custGeom>
              <a:avLst/>
              <a:gdLst>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 name="connsiteX0-1" fmla="*/ 0 w 6869794"/>
                <a:gd name="connsiteY0-2" fmla="*/ 558198 h 3349126"/>
                <a:gd name="connsiteX1-3" fmla="*/ 635537 w 6869794"/>
                <a:gd name="connsiteY1-4" fmla="*/ 0 h 3349126"/>
                <a:gd name="connsiteX2-5" fmla="*/ 6234256 w 6869794"/>
                <a:gd name="connsiteY2-6" fmla="*/ 0 h 3349126"/>
                <a:gd name="connsiteX3-7" fmla="*/ 6869793 w 6869794"/>
                <a:gd name="connsiteY3-8" fmla="*/ 558198 h 3349126"/>
                <a:gd name="connsiteX4-9" fmla="*/ 6869793 w 6869794"/>
                <a:gd name="connsiteY4-10" fmla="*/ 2790927 h 3349126"/>
                <a:gd name="connsiteX5-11" fmla="*/ 6234256 w 6869794"/>
                <a:gd name="connsiteY5-12" fmla="*/ 3349126 h 3349126"/>
                <a:gd name="connsiteX6-13" fmla="*/ 635537 w 6869794"/>
                <a:gd name="connsiteY6-14" fmla="*/ 3349126 h 3349126"/>
                <a:gd name="connsiteX7-15" fmla="*/ 0 w 6869794"/>
                <a:gd name="connsiteY7-16" fmla="*/ 2790927 h 3349126"/>
                <a:gd name="connsiteX8-17" fmla="*/ 0 w 6869794"/>
                <a:gd name="connsiteY8-18" fmla="*/ 558198 h 3349126"/>
                <a:gd name="connsiteX0-19" fmla="*/ 0 w 6869794"/>
                <a:gd name="connsiteY0-20" fmla="*/ 558198 h 3349126"/>
                <a:gd name="connsiteX1-21" fmla="*/ 635537 w 6869794"/>
                <a:gd name="connsiteY1-22" fmla="*/ 0 h 3349126"/>
                <a:gd name="connsiteX2-23" fmla="*/ 6234256 w 6869794"/>
                <a:gd name="connsiteY2-24" fmla="*/ 0 h 3349126"/>
                <a:gd name="connsiteX3-25" fmla="*/ 6869793 w 6869794"/>
                <a:gd name="connsiteY3-26" fmla="*/ 558198 h 3349126"/>
                <a:gd name="connsiteX4-27" fmla="*/ 6869793 w 6869794"/>
                <a:gd name="connsiteY4-28" fmla="*/ 2790927 h 3349126"/>
                <a:gd name="connsiteX5-29" fmla="*/ 6234256 w 6869794"/>
                <a:gd name="connsiteY5-30" fmla="*/ 3349126 h 3349126"/>
                <a:gd name="connsiteX6-31" fmla="*/ 635537 w 6869794"/>
                <a:gd name="connsiteY6-32" fmla="*/ 3349126 h 3349126"/>
                <a:gd name="connsiteX7-33" fmla="*/ 0 w 6869794"/>
                <a:gd name="connsiteY7-34" fmla="*/ 2790927 h 3349126"/>
                <a:gd name="connsiteX8-35" fmla="*/ 0 w 6869794"/>
                <a:gd name="connsiteY8-36" fmla="*/ 558198 h 33491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6869794" h="3349126" fill="none" extrusionOk="0">
                  <a:moveTo>
                    <a:pt x="0" y="558198"/>
                  </a:moveTo>
                  <a:cubicBezTo>
                    <a:pt x="-89556" y="255394"/>
                    <a:pt x="266504" y="95513"/>
                    <a:pt x="635537" y="0"/>
                  </a:cubicBezTo>
                  <a:cubicBezTo>
                    <a:pt x="1751187" y="132432"/>
                    <a:pt x="5180140" y="-419323"/>
                    <a:pt x="6234256" y="0"/>
                  </a:cubicBezTo>
                  <a:cubicBezTo>
                    <a:pt x="6664323" y="-97565"/>
                    <a:pt x="6996729" y="284949"/>
                    <a:pt x="6869793" y="558198"/>
                  </a:cubicBezTo>
                  <a:cubicBezTo>
                    <a:pt x="6847735" y="1454987"/>
                    <a:pt x="6906368" y="2318703"/>
                    <a:pt x="6869793" y="2790927"/>
                  </a:cubicBezTo>
                  <a:cubicBezTo>
                    <a:pt x="6817418" y="3079059"/>
                    <a:pt x="6466309" y="3399386"/>
                    <a:pt x="6234256" y="3349126"/>
                  </a:cubicBezTo>
                  <a:cubicBezTo>
                    <a:pt x="3568369" y="3736280"/>
                    <a:pt x="1803694" y="3234984"/>
                    <a:pt x="635537" y="3349126"/>
                  </a:cubicBezTo>
                  <a:cubicBezTo>
                    <a:pt x="272516" y="3437322"/>
                    <a:pt x="-97346" y="3178718"/>
                    <a:pt x="0" y="2790927"/>
                  </a:cubicBezTo>
                  <a:cubicBezTo>
                    <a:pt x="54243" y="2213922"/>
                    <a:pt x="-36177" y="1098560"/>
                    <a:pt x="0" y="558198"/>
                  </a:cubicBezTo>
                  <a:close/>
                </a:path>
                <a:path w="6869794" h="3349126" stroke="0" extrusionOk="0">
                  <a:moveTo>
                    <a:pt x="0" y="558198"/>
                  </a:moveTo>
                  <a:cubicBezTo>
                    <a:pt x="42365" y="323013"/>
                    <a:pt x="377186" y="25316"/>
                    <a:pt x="635537" y="0"/>
                  </a:cubicBezTo>
                  <a:cubicBezTo>
                    <a:pt x="1993482" y="-224709"/>
                    <a:pt x="4507424" y="56886"/>
                    <a:pt x="6234256" y="0"/>
                  </a:cubicBezTo>
                  <a:cubicBezTo>
                    <a:pt x="6615884" y="58003"/>
                    <a:pt x="6830715" y="299758"/>
                    <a:pt x="6869793" y="558198"/>
                  </a:cubicBezTo>
                  <a:cubicBezTo>
                    <a:pt x="6860741" y="602984"/>
                    <a:pt x="6925545" y="2019315"/>
                    <a:pt x="6869793" y="2790927"/>
                  </a:cubicBezTo>
                  <a:cubicBezTo>
                    <a:pt x="6929545" y="3229127"/>
                    <a:pt x="6599881" y="3236604"/>
                    <a:pt x="6234256" y="3349126"/>
                  </a:cubicBezTo>
                  <a:cubicBezTo>
                    <a:pt x="4798966" y="3666185"/>
                    <a:pt x="2428908" y="3229872"/>
                    <a:pt x="635537" y="3349126"/>
                  </a:cubicBezTo>
                  <a:cubicBezTo>
                    <a:pt x="214325" y="3369406"/>
                    <a:pt x="-137584" y="3077044"/>
                    <a:pt x="0" y="2790927"/>
                  </a:cubicBezTo>
                  <a:cubicBezTo>
                    <a:pt x="-84706" y="1768880"/>
                    <a:pt x="-167443" y="1163288"/>
                    <a:pt x="0" y="558198"/>
                  </a:cubicBezTo>
                  <a:close/>
                </a:path>
                <a:path w="6869794" h="3349126" fill="none" stroke="0" extrusionOk="0">
                  <a:moveTo>
                    <a:pt x="0" y="558198"/>
                  </a:moveTo>
                  <a:cubicBezTo>
                    <a:pt x="7157" y="191737"/>
                    <a:pt x="324178" y="42649"/>
                    <a:pt x="635537" y="0"/>
                  </a:cubicBezTo>
                  <a:cubicBezTo>
                    <a:pt x="1904612" y="33780"/>
                    <a:pt x="5524332" y="167887"/>
                    <a:pt x="6234256" y="0"/>
                  </a:cubicBezTo>
                  <a:cubicBezTo>
                    <a:pt x="6595335" y="-81287"/>
                    <a:pt x="6963406" y="330076"/>
                    <a:pt x="6869793" y="558198"/>
                  </a:cubicBezTo>
                  <a:cubicBezTo>
                    <a:pt x="6914166" y="1171909"/>
                    <a:pt x="6834368" y="2223910"/>
                    <a:pt x="6869793" y="2790927"/>
                  </a:cubicBezTo>
                  <a:cubicBezTo>
                    <a:pt x="6889380" y="3130849"/>
                    <a:pt x="6503329" y="3408786"/>
                    <a:pt x="6234256" y="3349126"/>
                  </a:cubicBezTo>
                  <a:cubicBezTo>
                    <a:pt x="3708678" y="3236603"/>
                    <a:pt x="1960002" y="3033845"/>
                    <a:pt x="635537" y="3349126"/>
                  </a:cubicBezTo>
                  <a:cubicBezTo>
                    <a:pt x="261829" y="3295350"/>
                    <a:pt x="-78249" y="3126612"/>
                    <a:pt x="0" y="2790927"/>
                  </a:cubicBezTo>
                  <a:cubicBezTo>
                    <a:pt x="16446" y="2058319"/>
                    <a:pt x="18416" y="1284400"/>
                    <a:pt x="0" y="558198"/>
                  </a:cubicBezTo>
                  <a:close/>
                </a:path>
                <a:path w="6869794" h="3349126" fill="none" stroke="0" extrusionOk="0">
                  <a:moveTo>
                    <a:pt x="0" y="558198"/>
                  </a:moveTo>
                  <a:cubicBezTo>
                    <a:pt x="-30939" y="250070"/>
                    <a:pt x="329243" y="71921"/>
                    <a:pt x="635537" y="0"/>
                  </a:cubicBezTo>
                  <a:cubicBezTo>
                    <a:pt x="1817463" y="-9202"/>
                    <a:pt x="5266538" y="-210698"/>
                    <a:pt x="6234256" y="0"/>
                  </a:cubicBezTo>
                  <a:cubicBezTo>
                    <a:pt x="6634096" y="-125105"/>
                    <a:pt x="6949184" y="279943"/>
                    <a:pt x="6869793" y="558198"/>
                  </a:cubicBezTo>
                  <a:cubicBezTo>
                    <a:pt x="6904804" y="1295951"/>
                    <a:pt x="6850508" y="2240176"/>
                    <a:pt x="6869793" y="2790927"/>
                  </a:cubicBezTo>
                  <a:cubicBezTo>
                    <a:pt x="6835151" y="3103084"/>
                    <a:pt x="6487830" y="3386906"/>
                    <a:pt x="6234256" y="3349126"/>
                  </a:cubicBezTo>
                  <a:cubicBezTo>
                    <a:pt x="3675062" y="3427239"/>
                    <a:pt x="1862205" y="3204430"/>
                    <a:pt x="635537" y="3349126"/>
                  </a:cubicBezTo>
                  <a:cubicBezTo>
                    <a:pt x="276347" y="3373055"/>
                    <a:pt x="-138343" y="3147796"/>
                    <a:pt x="0" y="2790927"/>
                  </a:cubicBezTo>
                  <a:cubicBezTo>
                    <a:pt x="26322" y="2145376"/>
                    <a:pt x="-127608" y="1109161"/>
                    <a:pt x="0" y="558198"/>
                  </a:cubicBezTo>
                  <a:close/>
                </a:path>
              </a:pathLst>
            </a:custGeom>
            <a:solidFill>
              <a:schemeClr val="bg1"/>
            </a:solidFill>
            <a:ln w="76200">
              <a:solidFill>
                <a:schemeClr val="accent4">
                  <a:lumMod val="60000"/>
                  <a:lumOff val="4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black"/>
                </a:solidFill>
                <a:effectLst/>
                <a:uLnTx/>
                <a:uFillTx/>
                <a:ea typeface="+mn-ea"/>
                <a:cs typeface="+mn-cs"/>
              </a:endParaRPr>
            </a:p>
          </p:txBody>
        </p:sp>
        <p:sp>
          <p:nvSpPr>
            <p:cNvPr id="14" name="TextBox 13"/>
            <p:cNvSpPr txBox="1"/>
            <p:nvPr/>
          </p:nvSpPr>
          <p:spPr>
            <a:xfrm>
              <a:off x="5210481" y="3367896"/>
              <a:ext cx="6506147" cy="3147080"/>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Luật chơi: </a:t>
              </a:r>
              <a:r>
                <a:rPr lang="nl-NL" sz="2800" dirty="0">
                  <a:effectLst/>
                  <a:latin typeface="Cambria" panose="02040503050406030204" pitchFamily="18" charset="0"/>
                  <a:ea typeface="Cambria" panose="02040503050406030204" pitchFamily="18" charset="0"/>
                </a:rPr>
                <a:t>chơi theo tổ, mỗi tổ cử một số bạn tham gia theo lần lượt. Trong thời gian 1 phút mỗi tổ tìm và nối được tên của nhạc cụ dân tộc Tây Nguyên với hình ảnh của nhạc cụ đó. Tổ nào tìm đúng và nhanh nhất là thắng cuộc.</a:t>
              </a:r>
              <a:endParaRPr lang="en-US" sz="2800" dirty="0">
                <a:effectLst/>
                <a:latin typeface="Cambria" panose="02040503050406030204" pitchFamily="18" charset="0"/>
                <a:ea typeface="Cambria" panose="02040503050406030204" pitchFamily="18" charset="0"/>
              </a:endParaRPr>
            </a:p>
          </p:txBody>
        </p:sp>
      </p:grpSp>
      <p:pic>
        <p:nvPicPr>
          <p:cNvPr id="2" name="Picture 1"/>
          <p:cNvPicPr>
            <a:picLocks noChangeAspect="1"/>
          </p:cNvPicPr>
          <p:nvPr/>
        </p:nvPicPr>
        <p:blipFill>
          <a:blip r:embed="rId7"/>
          <a:stretch>
            <a:fillRect/>
          </a:stretch>
        </p:blipFill>
        <p:spPr>
          <a:xfrm>
            <a:off x="0" y="263179"/>
            <a:ext cx="4767485" cy="2121592"/>
          </a:xfrm>
          <a:prstGeom prst="rect">
            <a:avLst/>
          </a:prstGeom>
        </p:spPr>
      </p:pic>
    </p:spTree>
    <p:custDataLst>
      <p:tags r:id="rId1"/>
    </p:custData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fltVal val="0"/>
                                              </p:val>
                                            </p:tav>
                                            <p:tav tm="100000">
                                              <p:val>
                                                <p:strVal val="#ppt_w"/>
                                              </p:val>
                                            </p:tav>
                                          </p:tavLst>
                                        </p:anim>
                                        <p:anim calcmode="lin" valueType="num">
                                          <p:cBhvr>
                                            <p:cTn id="8" dur="250" fill="hold"/>
                                            <p:tgtEl>
                                              <p:spTgt spid="9"/>
                                            </p:tgtEl>
                                            <p:attrNameLst>
                                              <p:attrName>ppt_h</p:attrName>
                                            </p:attrNameLst>
                                          </p:cBhvr>
                                          <p:tavLst>
                                            <p:tav tm="0">
                                              <p:val>
                                                <p:fltVal val="0"/>
                                              </p:val>
                                            </p:tav>
                                            <p:tav tm="100000">
                                              <p:val>
                                                <p:strVal val="#ppt_h"/>
                                              </p:val>
                                            </p:tav>
                                          </p:tavLst>
                                        </p:anim>
                                        <p:animEffect transition="in" filter="fade">
                                          <p:cBhvr>
                                            <p:cTn id="9" dur="25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10" fill="hold">
                                <p:stCondLst>
                                  <p:cond delay="500"/>
                                </p:stCondLst>
                                <p:childTnLst>
                                  <p:par>
                                    <p:cTn id="11" presetID="6" presetClass="emph" presetSubtype="0" fill="hold" nodeType="afterEffect" p14:presetBounceEnd="98000">
                                      <p:stCondLst>
                                        <p:cond delay="0"/>
                                      </p:stCondLst>
                                      <p:childTnLst>
                                        <p:animScale p14:bounceEnd="98000">
                                          <p:cBhvr>
                                            <p:cTn id="12" dur="2000" fill="hold"/>
                                            <p:tgtEl>
                                              <p:spTgt spid="9"/>
                                            </p:tgtEl>
                                          </p:cBhvr>
                                          <p:by x="101000" y="101000"/>
                                        </p:animScale>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74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74000">
                                          <p:cBhvr additive="base">
                                            <p:cTn id="17" dur="1000" fill="hold"/>
                                            <p:tgtEl>
                                              <p:spTgt spid="5"/>
                                            </p:tgtEl>
                                            <p:attrNameLst>
                                              <p:attrName>ppt_x</p:attrName>
                                            </p:attrNameLst>
                                          </p:cBhvr>
                                          <p:tavLst>
                                            <p:tav tm="0">
                                              <p:val>
                                                <p:strVal val="0-#ppt_w/2"/>
                                              </p:val>
                                            </p:tav>
                                            <p:tav tm="100000">
                                              <p:val>
                                                <p:strVal val="#ppt_x"/>
                                              </p:val>
                                            </p:tav>
                                          </p:tavLst>
                                        </p:anim>
                                        <p:anim calcmode="lin" valueType="num" p14:bounceEnd="74000">
                                          <p:cBhvr additive="base">
                                            <p:cTn id="18" dur="10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fltVal val="0"/>
                                              </p:val>
                                            </p:tav>
                                            <p:tav tm="100000">
                                              <p:val>
                                                <p:strVal val="#ppt_w"/>
                                              </p:val>
                                            </p:tav>
                                          </p:tavLst>
                                        </p:anim>
                                        <p:anim calcmode="lin" valueType="num">
                                          <p:cBhvr>
                                            <p:cTn id="8" dur="250" fill="hold"/>
                                            <p:tgtEl>
                                              <p:spTgt spid="9"/>
                                            </p:tgtEl>
                                            <p:attrNameLst>
                                              <p:attrName>ppt_h</p:attrName>
                                            </p:attrNameLst>
                                          </p:cBhvr>
                                          <p:tavLst>
                                            <p:tav tm="0">
                                              <p:val>
                                                <p:fltVal val="0"/>
                                              </p:val>
                                            </p:tav>
                                            <p:tav tm="100000">
                                              <p:val>
                                                <p:strVal val="#ppt_h"/>
                                              </p:val>
                                            </p:tav>
                                          </p:tavLst>
                                        </p:anim>
                                        <p:animEffect transition="in" filter="fade">
                                          <p:cBhvr>
                                            <p:cTn id="9" dur="25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8" name="whoosh.wav"/>
                                            </p:tgtEl>
                                          </p:cMediaNode>
                                        </p:audio>
                                      </p:subTnLst>
                                    </p:cTn>
                                  </p:par>
                                </p:childTnLst>
                              </p:cTn>
                            </p:par>
                            <p:par>
                              <p:cTn id="10" fill="hold">
                                <p:stCondLst>
                                  <p:cond delay="500"/>
                                </p:stCondLst>
                                <p:childTnLst>
                                  <p:par>
                                    <p:cTn id="11" presetID="6" presetClass="emph" presetSubtype="0" fill="hold" nodeType="afterEffect">
                                      <p:stCondLst>
                                        <p:cond delay="0"/>
                                      </p:stCondLst>
                                      <p:childTnLst>
                                        <p:animScale>
                                          <p:cBhvr>
                                            <p:cTn id="12" dur="2000" fill="hold"/>
                                            <p:tgtEl>
                                              <p:spTgt spid="9"/>
                                            </p:tgtEl>
                                          </p:cBhvr>
                                          <p:by x="101000" y="101000"/>
                                        </p:animScale>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0-#ppt_w/2"/>
                                              </p:val>
                                            </p:tav>
                                            <p:tav tm="100000">
                                              <p:val>
                                                <p:strVal val="#ppt_x"/>
                                              </p:val>
                                            </p:tav>
                                          </p:tavLst>
                                        </p:anim>
                                        <p:anim calcmode="lin" valueType="num">
                                          <p:cBhvr additive="base">
                                            <p:cTn id="18" dur="10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9"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4"/>
          <a:stretch>
            <a:fillRect/>
          </a:stretch>
        </p:blipFill>
        <p:spPr>
          <a:xfrm>
            <a:off x="514350" y="558800"/>
            <a:ext cx="2095500" cy="2670175"/>
          </a:xfrm>
          <a:prstGeom prst="rect">
            <a:avLst/>
          </a:prstGeom>
        </p:spPr>
      </p:pic>
      <p:pic>
        <p:nvPicPr>
          <p:cNvPr id="4" name="Picture 3"/>
          <p:cNvPicPr>
            <a:picLocks noChangeAspect="1"/>
          </p:cNvPicPr>
          <p:nvPr/>
        </p:nvPicPr>
        <p:blipFill>
          <a:blip r:embed="rId5"/>
          <a:stretch>
            <a:fillRect/>
          </a:stretch>
        </p:blipFill>
        <p:spPr>
          <a:xfrm>
            <a:off x="2857499" y="603250"/>
            <a:ext cx="4067175" cy="2711450"/>
          </a:xfrm>
          <a:prstGeom prst="rect">
            <a:avLst/>
          </a:prstGeom>
        </p:spPr>
      </p:pic>
      <p:pic>
        <p:nvPicPr>
          <p:cNvPr id="7" name="Picture 6"/>
          <p:cNvPicPr>
            <a:picLocks noChangeAspect="1"/>
          </p:cNvPicPr>
          <p:nvPr/>
        </p:nvPicPr>
        <p:blipFill>
          <a:blip r:embed="rId6"/>
          <a:stretch>
            <a:fillRect/>
          </a:stretch>
        </p:blipFill>
        <p:spPr>
          <a:xfrm>
            <a:off x="600280" y="3629026"/>
            <a:ext cx="1833358" cy="2752724"/>
          </a:xfrm>
          <a:prstGeom prst="rect">
            <a:avLst/>
          </a:prstGeom>
        </p:spPr>
      </p:pic>
      <p:pic>
        <p:nvPicPr>
          <p:cNvPr id="8" name="Picture 7"/>
          <p:cNvPicPr>
            <a:picLocks noChangeAspect="1"/>
          </p:cNvPicPr>
          <p:nvPr/>
        </p:nvPicPr>
        <p:blipFill>
          <a:blip r:embed="rId7"/>
          <a:stretch>
            <a:fillRect/>
          </a:stretch>
        </p:blipFill>
        <p:spPr>
          <a:xfrm>
            <a:off x="2880360" y="3914775"/>
            <a:ext cx="3920490" cy="2171700"/>
          </a:xfrm>
          <a:prstGeom prst="rect">
            <a:avLst/>
          </a:prstGeom>
        </p:spPr>
      </p:pic>
      <p:sp>
        <p:nvSpPr>
          <p:cNvPr id="9" name="Snip Diagonal Corner Rectangle 13"/>
          <p:cNvSpPr/>
          <p:nvPr/>
        </p:nvSpPr>
        <p:spPr>
          <a:xfrm>
            <a:off x="7398896" y="697895"/>
            <a:ext cx="4506775"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err="1">
                <a:latin typeface="Cambria" panose="02040503050406030204" pitchFamily="18" charset="0"/>
                <a:ea typeface="Cambria" panose="02040503050406030204" pitchFamily="18" charset="0"/>
              </a:rPr>
              <a:t>Đàn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Klông</a:t>
            </a:r>
            <a:r>
              <a:rPr lang="en-US" sz="3600" b="1" dirty="0">
                <a:latin typeface="Cambria" panose="02040503050406030204" pitchFamily="18" charset="0"/>
                <a:ea typeface="Cambria" panose="02040503050406030204" pitchFamily="18" charset="0"/>
              </a:rPr>
              <a:t> Put</a:t>
            </a:r>
          </a:p>
        </p:txBody>
      </p:sp>
      <p:sp>
        <p:nvSpPr>
          <p:cNvPr id="11" name="Snip Diagonal Corner Rectangle 13"/>
          <p:cNvSpPr/>
          <p:nvPr/>
        </p:nvSpPr>
        <p:spPr>
          <a:xfrm>
            <a:off x="8370447" y="2098070"/>
            <a:ext cx="2945254"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err="1">
                <a:latin typeface="Cambria" panose="02040503050406030204" pitchFamily="18" charset="0"/>
                <a:ea typeface="Cambria" panose="02040503050406030204" pitchFamily="18" charset="0"/>
              </a:rPr>
              <a:t>Cồng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chiêng</a:t>
            </a:r>
            <a:endParaRPr lang="en-US" sz="3600" b="1" dirty="0">
              <a:latin typeface="Cambria" panose="02040503050406030204" pitchFamily="18" charset="0"/>
              <a:ea typeface="Cambria" panose="02040503050406030204" pitchFamily="18" charset="0"/>
            </a:endParaRPr>
          </a:p>
        </p:txBody>
      </p:sp>
      <p:sp>
        <p:nvSpPr>
          <p:cNvPr id="12" name="Snip Diagonal Corner Rectangle 13"/>
          <p:cNvSpPr/>
          <p:nvPr/>
        </p:nvSpPr>
        <p:spPr>
          <a:xfrm>
            <a:off x="9190175" y="4974620"/>
            <a:ext cx="1896925"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err="1">
                <a:latin typeface="Cambria" panose="02040503050406030204" pitchFamily="18" charset="0"/>
                <a:ea typeface="Cambria" panose="02040503050406030204" pitchFamily="18" charset="0"/>
              </a:rPr>
              <a:t>Tù</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và</a:t>
            </a:r>
            <a:endParaRPr lang="en-US" sz="3600" b="1" dirty="0">
              <a:latin typeface="Cambria" panose="02040503050406030204" pitchFamily="18" charset="0"/>
              <a:ea typeface="Cambria" panose="02040503050406030204" pitchFamily="18" charset="0"/>
            </a:endParaRPr>
          </a:p>
        </p:txBody>
      </p:sp>
      <p:sp>
        <p:nvSpPr>
          <p:cNvPr id="13" name="Snip Diagonal Corner Rectangle 13"/>
          <p:cNvSpPr/>
          <p:nvPr/>
        </p:nvSpPr>
        <p:spPr>
          <a:xfrm>
            <a:off x="8522847" y="3488720"/>
            <a:ext cx="2869053"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0" b="1" dirty="0">
                <a:latin typeface="Cambria" panose="02040503050406030204" pitchFamily="18" charset="0"/>
                <a:ea typeface="Cambria" panose="02040503050406030204" pitchFamily="18" charset="0"/>
              </a:rPr>
              <a:t>Đàn T’rưng</a:t>
            </a:r>
            <a:endParaRPr lang="en-US" sz="3600" b="1" dirty="0">
              <a:latin typeface="Cambria" panose="02040503050406030204" pitchFamily="18" charset="0"/>
              <a:ea typeface="Cambria" panose="02040503050406030204" pitchFamily="18" charset="0"/>
            </a:endParaRPr>
          </a:p>
        </p:txBody>
      </p:sp>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outVertical)">
                                      <p:cBhvr>
                                        <p:cTn id="10" dur="500"/>
                                        <p:tgtEl>
                                          <p:spTgt spid="11"/>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out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1" nodeType="clickEffect">
                                  <p:stCondLst>
                                    <p:cond delay="0"/>
                                  </p:stCondLst>
                                  <p:childTnLst>
                                    <p:animMotion origin="layout" path="M 3.33333E-6 3.7037E-6 L -0.37683 0.74953 " pathEditMode="relative" rAng="0" ptsTypes="AA">
                                      <p:cBhvr>
                                        <p:cTn id="20" dur="2000" fill="hold"/>
                                        <p:tgtEl>
                                          <p:spTgt spid="9"/>
                                        </p:tgtEl>
                                        <p:attrNameLst>
                                          <p:attrName>ppt_x</p:attrName>
                                          <p:attrName>ppt_y</p:attrName>
                                        </p:attrNameLst>
                                      </p:cBhvr>
                                      <p:rCtr x="-18841" y="37477"/>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1" nodeType="clickEffect">
                                  <p:stCondLst>
                                    <p:cond delay="0"/>
                                  </p:stCondLst>
                                  <p:childTnLst>
                                    <p:animMotion origin="layout" path="M -1.66667E-6 -2.96296E-6 L -0.68229 0.11898 " pathEditMode="relative" rAng="0" ptsTypes="AA">
                                      <p:cBhvr>
                                        <p:cTn id="24" dur="2000" fill="hold"/>
                                        <p:tgtEl>
                                          <p:spTgt spid="11"/>
                                        </p:tgtEl>
                                        <p:attrNameLst>
                                          <p:attrName>ppt_x</p:attrName>
                                          <p:attrName>ppt_y</p:attrName>
                                        </p:attrNameLst>
                                      </p:cBhvr>
                                      <p:rCtr x="-34115" y="5949"/>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1" nodeType="clickEffect">
                                  <p:stCondLst>
                                    <p:cond delay="0"/>
                                  </p:stCondLst>
                                  <p:childTnLst>
                                    <p:animMotion origin="layout" path="M 3.33333E-6 -7.40741E-7 L -0.70183 0.32315 " pathEditMode="relative" rAng="0" ptsTypes="AA">
                                      <p:cBhvr>
                                        <p:cTn id="28" dur="2000" fill="hold"/>
                                        <p:tgtEl>
                                          <p:spTgt spid="13"/>
                                        </p:tgtEl>
                                        <p:attrNameLst>
                                          <p:attrName>ppt_x</p:attrName>
                                          <p:attrName>ppt_y</p:attrName>
                                        </p:attrNameLst>
                                      </p:cBhvr>
                                      <p:rCtr x="-35091" y="16157"/>
                                    </p:animMotion>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4.16667E-7 2.59259E-6 L -0.42213 -0.32685 " pathEditMode="relative" rAng="0" ptsTypes="AA">
                                      <p:cBhvr>
                                        <p:cTn id="32" dur="2000" fill="hold"/>
                                        <p:tgtEl>
                                          <p:spTgt spid="12"/>
                                        </p:tgtEl>
                                        <p:attrNameLst>
                                          <p:attrName>ppt_x</p:attrName>
                                          <p:attrName>ppt_y</p:attrName>
                                        </p:attrNameLst>
                                      </p:cBhvr>
                                      <p:rCtr x="-21107" y="-163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9"/>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9"/>
                                        </p:tgtEl>
                                        <p:attrNameLst>
                                          <p:attrName>fillcolor</p:attrName>
                                        </p:attrNameLst>
                                      </p:cBhvr>
                                      <p:to>
                                        <a:srgbClr val="A5A5A5"/>
                                      </p:to>
                                    </p:animClr>
                                    <p:set>
                                      <p:cBhvr>
                                        <p:cTn id="38" dur="2000" fill="hold"/>
                                        <p:tgtEl>
                                          <p:spTgt spid="9"/>
                                        </p:tgtEl>
                                        <p:attrNameLst>
                                          <p:attrName>fill.type</p:attrName>
                                        </p:attrNameLst>
                                      </p:cBhvr>
                                      <p:to>
                                        <p:strVal val="solid"/>
                                      </p:to>
                                    </p:set>
                                    <p:set>
                                      <p:cBhvr>
                                        <p:cTn id="39"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1"/>
                                        </p:tgtEl>
                                        <p:attrNameLst>
                                          <p:attrName>fillcolor</p:attrName>
                                        </p:attrNameLst>
                                      </p:cBhvr>
                                      <p:to>
                                        <a:srgbClr val="A5A5A5"/>
                                      </p:to>
                                    </p:animClr>
                                    <p:set>
                                      <p:cBhvr>
                                        <p:cTn id="45" dur="2000" fill="hold"/>
                                        <p:tgtEl>
                                          <p:spTgt spid="11"/>
                                        </p:tgtEl>
                                        <p:attrNameLst>
                                          <p:attrName>fill.type</p:attrName>
                                        </p:attrNameLst>
                                      </p:cBhvr>
                                      <p:to>
                                        <p:strVal val="solid"/>
                                      </p:to>
                                    </p:set>
                                    <p:set>
                                      <p:cBhvr>
                                        <p:cTn id="46"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12"/>
                                        </p:tgtEl>
                                        <p:attrNameLst>
                                          <p:attrName>fillcolor</p:attrName>
                                        </p:attrNameLst>
                                      </p:cBhvr>
                                      <p:to>
                                        <a:srgbClr val="A5A5A5"/>
                                      </p:to>
                                    </p:animClr>
                                    <p:set>
                                      <p:cBhvr>
                                        <p:cTn id="52" dur="2000" fill="hold"/>
                                        <p:tgtEl>
                                          <p:spTgt spid="12"/>
                                        </p:tgtEl>
                                        <p:attrNameLst>
                                          <p:attrName>fill.type</p:attrName>
                                        </p:attrNameLst>
                                      </p:cBhvr>
                                      <p:to>
                                        <p:strVal val="solid"/>
                                      </p:to>
                                    </p:set>
                                    <p:set>
                                      <p:cBhvr>
                                        <p:cTn id="53"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13"/>
                                        </p:tgtEl>
                                        <p:attrNameLst>
                                          <p:attrName>fillcolor</p:attrName>
                                        </p:attrNameLst>
                                      </p:cBhvr>
                                      <p:to>
                                        <a:srgbClr val="A5A5A5"/>
                                      </p:to>
                                    </p:animClr>
                                    <p:set>
                                      <p:cBhvr>
                                        <p:cTn id="59" dur="2000" fill="hold"/>
                                        <p:tgtEl>
                                          <p:spTgt spid="13"/>
                                        </p:tgtEl>
                                        <p:attrNameLst>
                                          <p:attrName>fill.type</p:attrName>
                                        </p:attrNameLst>
                                      </p:cBhvr>
                                      <p:to>
                                        <p:strVal val="solid"/>
                                      </p:to>
                                    </p:set>
                                    <p:set>
                                      <p:cBhvr>
                                        <p:cTn id="60"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animBg="1"/>
      <p:bldP spid="9" grpId="1" animBg="1"/>
      <p:bldP spid="11" grpId="0" animBg="1"/>
      <p:bldP spid="11" grpId="1" animBg="1"/>
      <p:bldP spid="12" grpId="0" animBg="1"/>
      <p:bldP spid="12" grpId="1" animBg="1"/>
      <p:bldP spid="13" grpId="0" animBg="1"/>
      <p:bldP spid="1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ng Nha Kẻ Bàng - Khám phá kỳ quan đệ nhất động ở Quảng Bì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1394683" y="959556"/>
            <a:ext cx="9402634" cy="7077250"/>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Trò-chơi-chíu.wav"/>
                                        </p:tgtEl>
                                      </p:cMediaNode>
                                    </p:audio>
                                  </p:subTnLst>
                                </p:cTn>
                              </p:par>
                              <p:par>
                                <p:cTn id="10" presetID="32" presetClass="emph" presetSubtype="0" repeatCount="indefinite" fill="hold" nodeType="withEffect">
                                  <p:stCondLst>
                                    <p:cond delay="750"/>
                                  </p:stCondLst>
                                  <p:childTnLst>
                                    <p:animRot by="120000">
                                      <p:cBhvr>
                                        <p:cTn id="11" dur="250" fill="hold">
                                          <p:stCondLst>
                                            <p:cond delay="0"/>
                                          </p:stCondLst>
                                        </p:cTn>
                                        <p:tgtEl>
                                          <p:spTgt spid="7"/>
                                        </p:tgtEl>
                                        <p:attrNameLst>
                                          <p:attrName>r</p:attrName>
                                        </p:attrNameLst>
                                      </p:cBhvr>
                                    </p:animRot>
                                    <p:animRot by="-240000">
                                      <p:cBhvr>
                                        <p:cTn id="12" dur="500" fill="hold">
                                          <p:stCondLst>
                                            <p:cond delay="500"/>
                                          </p:stCondLst>
                                        </p:cTn>
                                        <p:tgtEl>
                                          <p:spTgt spid="7"/>
                                        </p:tgtEl>
                                        <p:attrNameLst>
                                          <p:attrName>r</p:attrName>
                                        </p:attrNameLst>
                                      </p:cBhvr>
                                    </p:animRot>
                                    <p:animRot by="240000">
                                      <p:cBhvr>
                                        <p:cTn id="13" dur="500" fill="hold">
                                          <p:stCondLst>
                                            <p:cond delay="1000"/>
                                          </p:stCondLst>
                                        </p:cTn>
                                        <p:tgtEl>
                                          <p:spTgt spid="7"/>
                                        </p:tgtEl>
                                        <p:attrNameLst>
                                          <p:attrName>r</p:attrName>
                                        </p:attrNameLst>
                                      </p:cBhvr>
                                    </p:animRot>
                                    <p:animRot by="-240000">
                                      <p:cBhvr>
                                        <p:cTn id="14" dur="500" fill="hold">
                                          <p:stCondLst>
                                            <p:cond delay="1500"/>
                                          </p:stCondLst>
                                        </p:cTn>
                                        <p:tgtEl>
                                          <p:spTgt spid="7"/>
                                        </p:tgtEl>
                                        <p:attrNameLst>
                                          <p:attrName>r</p:attrName>
                                        </p:attrNameLst>
                                      </p:cBhvr>
                                    </p:animRot>
                                    <p:animRot by="120000">
                                      <p:cBhvr>
                                        <p:cTn id="15" dur="500" fill="hold">
                                          <p:stCondLst>
                                            <p:cond delay="20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ch with palm trees and a starfish&#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22" y="-1027289"/>
            <a:ext cx="12271021" cy="8437331"/>
          </a:xfrm>
          <a:prstGeom prst="rect">
            <a:avLst/>
          </a:prstGeom>
        </p:spPr>
      </p:pic>
      <p:pic>
        <p:nvPicPr>
          <p:cNvPr id="2" name="Picture 1"/>
          <p:cNvPicPr>
            <a:picLocks noChangeAspect="1"/>
          </p:cNvPicPr>
          <p:nvPr/>
        </p:nvPicPr>
        <p:blipFill>
          <a:blip r:embed="rId4"/>
          <a:stretch>
            <a:fillRect/>
          </a:stretch>
        </p:blipFill>
        <p:spPr>
          <a:xfrm>
            <a:off x="2676524" y="706547"/>
            <a:ext cx="7069801" cy="4263468"/>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ễ hội cồng chiêng Tây Nguyên _ VTV2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2192000" cy="68580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45408" y="218253"/>
            <a:ext cx="10545081" cy="1779879"/>
          </a:xfrm>
          <a:custGeom>
            <a:avLst/>
            <a:gdLst>
              <a:gd name="connsiteX0" fmla="*/ 0 w 10501183"/>
              <a:gd name="connsiteY0" fmla="*/ 222966 h 1337770"/>
              <a:gd name="connsiteX1" fmla="*/ 222966 w 10501183"/>
              <a:gd name="connsiteY1" fmla="*/ 0 h 1337770"/>
              <a:gd name="connsiteX2" fmla="*/ 762588 w 10501183"/>
              <a:gd name="connsiteY2" fmla="*/ 0 h 1337770"/>
              <a:gd name="connsiteX3" fmla="*/ 1286937 w 10501183"/>
              <a:gd name="connsiteY3" fmla="*/ 0 h 1337770"/>
              <a:gd name="connsiteX4" fmla="*/ 1750197 w 10501183"/>
              <a:gd name="connsiteY4" fmla="*/ 0 h 1337770"/>
              <a:gd name="connsiteX5" fmla="*/ 1750197 w 10501183"/>
              <a:gd name="connsiteY5" fmla="*/ 0 h 1337770"/>
              <a:gd name="connsiteX6" fmla="*/ 2406521 w 10501183"/>
              <a:gd name="connsiteY6" fmla="*/ 0 h 1337770"/>
              <a:gd name="connsiteX7" fmla="*/ 3089098 w 10501183"/>
              <a:gd name="connsiteY7" fmla="*/ 0 h 1337770"/>
              <a:gd name="connsiteX8" fmla="*/ 3745422 w 10501183"/>
              <a:gd name="connsiteY8" fmla="*/ 0 h 1337770"/>
              <a:gd name="connsiteX9" fmla="*/ 4375493 w 10501183"/>
              <a:gd name="connsiteY9" fmla="*/ 0 h 1337770"/>
              <a:gd name="connsiteX10" fmla="*/ 4854270 w 10501183"/>
              <a:gd name="connsiteY10" fmla="*/ 0 h 1337770"/>
              <a:gd name="connsiteX11" fmla="*/ 5510128 w 10501183"/>
              <a:gd name="connsiteY11" fmla="*/ 0 h 1337770"/>
              <a:gd name="connsiteX12" fmla="*/ 5988904 w 10501183"/>
              <a:gd name="connsiteY12" fmla="*/ 0 h 1337770"/>
              <a:gd name="connsiteX13" fmla="*/ 6762817 w 10501183"/>
              <a:gd name="connsiteY13" fmla="*/ 0 h 1337770"/>
              <a:gd name="connsiteX14" fmla="*/ 7477702 w 10501183"/>
              <a:gd name="connsiteY14" fmla="*/ 0 h 1337770"/>
              <a:gd name="connsiteX15" fmla="*/ 7956479 w 10501183"/>
              <a:gd name="connsiteY15" fmla="*/ 0 h 1337770"/>
              <a:gd name="connsiteX16" fmla="*/ 8494283 w 10501183"/>
              <a:gd name="connsiteY16" fmla="*/ 0 h 1337770"/>
              <a:gd name="connsiteX17" fmla="*/ 9209168 w 10501183"/>
              <a:gd name="connsiteY17" fmla="*/ 0 h 1337770"/>
              <a:gd name="connsiteX18" fmla="*/ 10278217 w 10501183"/>
              <a:gd name="connsiteY18" fmla="*/ 0 h 1337770"/>
              <a:gd name="connsiteX19" fmla="*/ 10501183 w 10501183"/>
              <a:gd name="connsiteY19" fmla="*/ 222966 h 1337770"/>
              <a:gd name="connsiteX20" fmla="*/ 10501183 w 10501183"/>
              <a:gd name="connsiteY20" fmla="*/ 222962 h 1337770"/>
              <a:gd name="connsiteX21" fmla="*/ 10501183 w 10501183"/>
              <a:gd name="connsiteY21" fmla="*/ 222962 h 1337770"/>
              <a:gd name="connsiteX22" fmla="*/ 10501183 w 10501183"/>
              <a:gd name="connsiteY22" fmla="*/ 557404 h 1337770"/>
              <a:gd name="connsiteX23" fmla="*/ 10501183 w 10501183"/>
              <a:gd name="connsiteY23" fmla="*/ 1114804 h 1337770"/>
              <a:gd name="connsiteX24" fmla="*/ 10278217 w 10501183"/>
              <a:gd name="connsiteY24" fmla="*/ 1337770 h 1337770"/>
              <a:gd name="connsiteX25" fmla="*/ 9504304 w 10501183"/>
              <a:gd name="connsiteY25" fmla="*/ 1337770 h 1337770"/>
              <a:gd name="connsiteX26" fmla="*/ 8966501 w 10501183"/>
              <a:gd name="connsiteY26" fmla="*/ 1337770 h 1337770"/>
              <a:gd name="connsiteX27" fmla="*/ 8369670 w 10501183"/>
              <a:gd name="connsiteY27" fmla="*/ 1337770 h 1337770"/>
              <a:gd name="connsiteX28" fmla="*/ 7831866 w 10501183"/>
              <a:gd name="connsiteY28" fmla="*/ 1337770 h 1337770"/>
              <a:gd name="connsiteX29" fmla="*/ 7235035 w 10501183"/>
              <a:gd name="connsiteY29" fmla="*/ 1337770 h 1337770"/>
              <a:gd name="connsiteX30" fmla="*/ 6638204 w 10501183"/>
              <a:gd name="connsiteY30" fmla="*/ 1337770 h 1337770"/>
              <a:gd name="connsiteX31" fmla="*/ 6159427 w 10501183"/>
              <a:gd name="connsiteY31" fmla="*/ 1337770 h 1337770"/>
              <a:gd name="connsiteX32" fmla="*/ 5503569 w 10501183"/>
              <a:gd name="connsiteY32" fmla="*/ 1337770 h 1337770"/>
              <a:gd name="connsiteX33" fmla="*/ 5024793 w 10501183"/>
              <a:gd name="connsiteY33" fmla="*/ 1337770 h 1337770"/>
              <a:gd name="connsiteX34" fmla="*/ 4375493 w 10501183"/>
              <a:gd name="connsiteY34" fmla="*/ 1337770 h 1337770"/>
              <a:gd name="connsiteX35" fmla="*/ 3692916 w 10501183"/>
              <a:gd name="connsiteY35" fmla="*/ 1337770 h 1337770"/>
              <a:gd name="connsiteX36" fmla="*/ 3115351 w 10501183"/>
              <a:gd name="connsiteY36" fmla="*/ 1337770 h 1337770"/>
              <a:gd name="connsiteX37" fmla="*/ 2432774 w 10501183"/>
              <a:gd name="connsiteY37" fmla="*/ 1337770 h 1337770"/>
              <a:gd name="connsiteX38" fmla="*/ 1750197 w 10501183"/>
              <a:gd name="connsiteY38" fmla="*/ 1337770 h 1337770"/>
              <a:gd name="connsiteX39" fmla="*/ 1750197 w 10501183"/>
              <a:gd name="connsiteY39" fmla="*/ 1337770 h 1337770"/>
              <a:gd name="connsiteX40" fmla="*/ 1271665 w 10501183"/>
              <a:gd name="connsiteY40" fmla="*/ 1337770 h 1337770"/>
              <a:gd name="connsiteX41" fmla="*/ 793132 w 10501183"/>
              <a:gd name="connsiteY41" fmla="*/ 1337770 h 1337770"/>
              <a:gd name="connsiteX42" fmla="*/ 222966 w 10501183"/>
              <a:gd name="connsiteY42" fmla="*/ 1337770 h 1337770"/>
              <a:gd name="connsiteX43" fmla="*/ 0 w 10501183"/>
              <a:gd name="connsiteY43" fmla="*/ 1114804 h 1337770"/>
              <a:gd name="connsiteX44" fmla="*/ 0 w 10501183"/>
              <a:gd name="connsiteY44" fmla="*/ 557404 h 1337770"/>
              <a:gd name="connsiteX45" fmla="*/ 0 w 10501183"/>
              <a:gd name="connsiteY45" fmla="*/ 431993 h 1337770"/>
              <a:gd name="connsiteX46" fmla="*/ 0 w 10501183"/>
              <a:gd name="connsiteY46" fmla="*/ 222962 h 1337770"/>
              <a:gd name="connsiteX47" fmla="*/ 0 w 10501183"/>
              <a:gd name="connsiteY47" fmla="*/ 222966 h 133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501183" h="1337770" fill="none" extrusionOk="0">
                <a:moveTo>
                  <a:pt x="0" y="222966"/>
                </a:moveTo>
                <a:cubicBezTo>
                  <a:pt x="1513" y="95614"/>
                  <a:pt x="91394" y="-18629"/>
                  <a:pt x="222966" y="0"/>
                </a:cubicBezTo>
                <a:cubicBezTo>
                  <a:pt x="437311" y="-4606"/>
                  <a:pt x="571951" y="17032"/>
                  <a:pt x="762588" y="0"/>
                </a:cubicBezTo>
                <a:cubicBezTo>
                  <a:pt x="953225" y="-17032"/>
                  <a:pt x="1039698" y="16747"/>
                  <a:pt x="1286937" y="0"/>
                </a:cubicBezTo>
                <a:cubicBezTo>
                  <a:pt x="1534176" y="-16747"/>
                  <a:pt x="1522394" y="-9954"/>
                  <a:pt x="1750197" y="0"/>
                </a:cubicBezTo>
                <a:lnTo>
                  <a:pt x="1750197" y="0"/>
                </a:lnTo>
                <a:cubicBezTo>
                  <a:pt x="1904885" y="-22329"/>
                  <a:pt x="2207821" y="-9932"/>
                  <a:pt x="2406521" y="0"/>
                </a:cubicBezTo>
                <a:cubicBezTo>
                  <a:pt x="2605221" y="9932"/>
                  <a:pt x="2863641" y="11539"/>
                  <a:pt x="3089098" y="0"/>
                </a:cubicBezTo>
                <a:cubicBezTo>
                  <a:pt x="3314555" y="-11539"/>
                  <a:pt x="3547632" y="12455"/>
                  <a:pt x="3745422" y="0"/>
                </a:cubicBezTo>
                <a:cubicBezTo>
                  <a:pt x="3943212" y="-12455"/>
                  <a:pt x="4194805" y="-29210"/>
                  <a:pt x="4375493" y="0"/>
                </a:cubicBezTo>
                <a:cubicBezTo>
                  <a:pt x="4496256" y="-15346"/>
                  <a:pt x="4652720" y="-17168"/>
                  <a:pt x="4854270" y="0"/>
                </a:cubicBezTo>
                <a:cubicBezTo>
                  <a:pt x="5055820" y="17168"/>
                  <a:pt x="5366731" y="21558"/>
                  <a:pt x="5510128" y="0"/>
                </a:cubicBezTo>
                <a:cubicBezTo>
                  <a:pt x="5653525" y="-21558"/>
                  <a:pt x="5814141" y="-7574"/>
                  <a:pt x="5988904" y="0"/>
                </a:cubicBezTo>
                <a:cubicBezTo>
                  <a:pt x="6163667" y="7574"/>
                  <a:pt x="6445840" y="-2167"/>
                  <a:pt x="6762817" y="0"/>
                </a:cubicBezTo>
                <a:cubicBezTo>
                  <a:pt x="7079794" y="2167"/>
                  <a:pt x="7321933" y="-20457"/>
                  <a:pt x="7477702" y="0"/>
                </a:cubicBezTo>
                <a:cubicBezTo>
                  <a:pt x="7633471" y="20457"/>
                  <a:pt x="7823318" y="-1803"/>
                  <a:pt x="7956479" y="0"/>
                </a:cubicBezTo>
                <a:cubicBezTo>
                  <a:pt x="8089640" y="1803"/>
                  <a:pt x="8329334" y="-26303"/>
                  <a:pt x="8494283" y="0"/>
                </a:cubicBezTo>
                <a:cubicBezTo>
                  <a:pt x="8659232" y="26303"/>
                  <a:pt x="8932773" y="18576"/>
                  <a:pt x="9209168" y="0"/>
                </a:cubicBezTo>
                <a:cubicBezTo>
                  <a:pt x="9485564" y="-18576"/>
                  <a:pt x="9755498" y="-30358"/>
                  <a:pt x="10278217" y="0"/>
                </a:cubicBezTo>
                <a:cubicBezTo>
                  <a:pt x="10402057" y="3977"/>
                  <a:pt x="10499722" y="119602"/>
                  <a:pt x="10501183" y="222966"/>
                </a:cubicBezTo>
                <a:lnTo>
                  <a:pt x="10501183" y="222962"/>
                </a:lnTo>
                <a:lnTo>
                  <a:pt x="10501183" y="222962"/>
                </a:lnTo>
                <a:cubicBezTo>
                  <a:pt x="10505561" y="325309"/>
                  <a:pt x="10511946" y="418233"/>
                  <a:pt x="10501183" y="557404"/>
                </a:cubicBezTo>
                <a:cubicBezTo>
                  <a:pt x="10491120" y="733955"/>
                  <a:pt x="10487749" y="936949"/>
                  <a:pt x="10501183" y="1114804"/>
                </a:cubicBezTo>
                <a:cubicBezTo>
                  <a:pt x="10514818" y="1245010"/>
                  <a:pt x="10422034" y="1354476"/>
                  <a:pt x="10278217" y="1337770"/>
                </a:cubicBezTo>
                <a:cubicBezTo>
                  <a:pt x="9939353" y="1359009"/>
                  <a:pt x="9774063" y="1310487"/>
                  <a:pt x="9504304" y="1337770"/>
                </a:cubicBezTo>
                <a:cubicBezTo>
                  <a:pt x="9234545" y="1365053"/>
                  <a:pt x="9223680" y="1343447"/>
                  <a:pt x="8966501" y="1337770"/>
                </a:cubicBezTo>
                <a:cubicBezTo>
                  <a:pt x="8709322" y="1332093"/>
                  <a:pt x="8504869" y="1356271"/>
                  <a:pt x="8369670" y="1337770"/>
                </a:cubicBezTo>
                <a:cubicBezTo>
                  <a:pt x="8234471" y="1319269"/>
                  <a:pt x="8018926" y="1333524"/>
                  <a:pt x="7831866" y="1337770"/>
                </a:cubicBezTo>
                <a:cubicBezTo>
                  <a:pt x="7644806" y="1342016"/>
                  <a:pt x="7459479" y="1349343"/>
                  <a:pt x="7235035" y="1337770"/>
                </a:cubicBezTo>
                <a:cubicBezTo>
                  <a:pt x="7010591" y="1326197"/>
                  <a:pt x="6861659" y="1310903"/>
                  <a:pt x="6638204" y="1337770"/>
                </a:cubicBezTo>
                <a:cubicBezTo>
                  <a:pt x="6414749" y="1364637"/>
                  <a:pt x="6357323" y="1315243"/>
                  <a:pt x="6159427" y="1337770"/>
                </a:cubicBezTo>
                <a:cubicBezTo>
                  <a:pt x="5961531" y="1360297"/>
                  <a:pt x="5698249" y="1326338"/>
                  <a:pt x="5503569" y="1337770"/>
                </a:cubicBezTo>
                <a:cubicBezTo>
                  <a:pt x="5308889" y="1349202"/>
                  <a:pt x="5189449" y="1343686"/>
                  <a:pt x="5024793" y="1337770"/>
                </a:cubicBezTo>
                <a:cubicBezTo>
                  <a:pt x="4860137" y="1331854"/>
                  <a:pt x="4573033" y="1312253"/>
                  <a:pt x="4375493" y="1337770"/>
                </a:cubicBezTo>
                <a:cubicBezTo>
                  <a:pt x="4206619" y="1345283"/>
                  <a:pt x="3835016" y="1365681"/>
                  <a:pt x="3692916" y="1337770"/>
                </a:cubicBezTo>
                <a:cubicBezTo>
                  <a:pt x="3550816" y="1309859"/>
                  <a:pt x="3302925" y="1317897"/>
                  <a:pt x="3115351" y="1337770"/>
                </a:cubicBezTo>
                <a:cubicBezTo>
                  <a:pt x="2927778" y="1357643"/>
                  <a:pt x="2583106" y="1341917"/>
                  <a:pt x="2432774" y="1337770"/>
                </a:cubicBezTo>
                <a:cubicBezTo>
                  <a:pt x="2282442" y="1333623"/>
                  <a:pt x="1960675" y="1307515"/>
                  <a:pt x="1750197" y="1337770"/>
                </a:cubicBezTo>
                <a:lnTo>
                  <a:pt x="1750197" y="1337770"/>
                </a:lnTo>
                <a:cubicBezTo>
                  <a:pt x="1574975" y="1323683"/>
                  <a:pt x="1437548" y="1350221"/>
                  <a:pt x="1271665" y="1337770"/>
                </a:cubicBezTo>
                <a:cubicBezTo>
                  <a:pt x="1105782" y="1325319"/>
                  <a:pt x="920488" y="1358430"/>
                  <a:pt x="793132" y="1337770"/>
                </a:cubicBezTo>
                <a:cubicBezTo>
                  <a:pt x="665776" y="1317110"/>
                  <a:pt x="430667" y="1314218"/>
                  <a:pt x="222966" y="1337770"/>
                </a:cubicBezTo>
                <a:cubicBezTo>
                  <a:pt x="95766" y="1343384"/>
                  <a:pt x="-19927" y="1251524"/>
                  <a:pt x="0" y="1114804"/>
                </a:cubicBezTo>
                <a:cubicBezTo>
                  <a:pt x="-3510" y="911981"/>
                  <a:pt x="15986" y="713672"/>
                  <a:pt x="0" y="557404"/>
                </a:cubicBezTo>
                <a:cubicBezTo>
                  <a:pt x="1747" y="512120"/>
                  <a:pt x="-3010" y="475697"/>
                  <a:pt x="0" y="431993"/>
                </a:cubicBezTo>
                <a:cubicBezTo>
                  <a:pt x="-3479" y="379201"/>
                  <a:pt x="4449" y="316071"/>
                  <a:pt x="0" y="222962"/>
                </a:cubicBezTo>
                <a:lnTo>
                  <a:pt x="0" y="222966"/>
                </a:lnTo>
                <a:close/>
              </a:path>
              <a:path w="10501183" h="1337770" stroke="0" extrusionOk="0">
                <a:moveTo>
                  <a:pt x="0" y="222966"/>
                </a:moveTo>
                <a:cubicBezTo>
                  <a:pt x="8476" y="78204"/>
                  <a:pt x="112133" y="-19602"/>
                  <a:pt x="222966" y="0"/>
                </a:cubicBezTo>
                <a:cubicBezTo>
                  <a:pt x="441744" y="1991"/>
                  <a:pt x="598957" y="20352"/>
                  <a:pt x="716771" y="0"/>
                </a:cubicBezTo>
                <a:cubicBezTo>
                  <a:pt x="834585" y="-20352"/>
                  <a:pt x="1052618" y="-10748"/>
                  <a:pt x="1210575" y="0"/>
                </a:cubicBezTo>
                <a:cubicBezTo>
                  <a:pt x="1368532" y="10748"/>
                  <a:pt x="1539852" y="-8659"/>
                  <a:pt x="1750197" y="0"/>
                </a:cubicBezTo>
                <a:lnTo>
                  <a:pt x="1750197" y="0"/>
                </a:lnTo>
                <a:cubicBezTo>
                  <a:pt x="2055992" y="-28827"/>
                  <a:pt x="2253022" y="8626"/>
                  <a:pt x="2380268" y="0"/>
                </a:cubicBezTo>
                <a:cubicBezTo>
                  <a:pt x="2507514" y="-8626"/>
                  <a:pt x="2688240" y="15175"/>
                  <a:pt x="2984086" y="0"/>
                </a:cubicBezTo>
                <a:cubicBezTo>
                  <a:pt x="3279932" y="-15175"/>
                  <a:pt x="3321744" y="28197"/>
                  <a:pt x="3614157" y="0"/>
                </a:cubicBezTo>
                <a:cubicBezTo>
                  <a:pt x="3906570" y="-28197"/>
                  <a:pt x="4054002" y="-8345"/>
                  <a:pt x="4375493" y="0"/>
                </a:cubicBezTo>
                <a:cubicBezTo>
                  <a:pt x="4553674" y="32614"/>
                  <a:pt x="4954975" y="-3168"/>
                  <a:pt x="5149406" y="0"/>
                </a:cubicBezTo>
                <a:cubicBezTo>
                  <a:pt x="5343837" y="3168"/>
                  <a:pt x="5536262" y="-7145"/>
                  <a:pt x="5687209" y="0"/>
                </a:cubicBezTo>
                <a:cubicBezTo>
                  <a:pt x="5838156" y="7145"/>
                  <a:pt x="6021585" y="-195"/>
                  <a:pt x="6165986" y="0"/>
                </a:cubicBezTo>
                <a:cubicBezTo>
                  <a:pt x="6310387" y="195"/>
                  <a:pt x="6411246" y="10843"/>
                  <a:pt x="6644762" y="0"/>
                </a:cubicBezTo>
                <a:cubicBezTo>
                  <a:pt x="6878278" y="-10843"/>
                  <a:pt x="7058197" y="-6057"/>
                  <a:pt x="7182566" y="0"/>
                </a:cubicBezTo>
                <a:cubicBezTo>
                  <a:pt x="7306935" y="6057"/>
                  <a:pt x="7567165" y="11594"/>
                  <a:pt x="7720370" y="0"/>
                </a:cubicBezTo>
                <a:cubicBezTo>
                  <a:pt x="7873575" y="-11594"/>
                  <a:pt x="8099761" y="5373"/>
                  <a:pt x="8376228" y="0"/>
                </a:cubicBezTo>
                <a:cubicBezTo>
                  <a:pt x="8652695" y="-5373"/>
                  <a:pt x="8934244" y="-2427"/>
                  <a:pt x="9091114" y="0"/>
                </a:cubicBezTo>
                <a:cubicBezTo>
                  <a:pt x="9247984" y="2427"/>
                  <a:pt x="9351022" y="-16555"/>
                  <a:pt x="9569890" y="0"/>
                </a:cubicBezTo>
                <a:cubicBezTo>
                  <a:pt x="9788758" y="16555"/>
                  <a:pt x="10025259" y="16388"/>
                  <a:pt x="10278217" y="0"/>
                </a:cubicBezTo>
                <a:cubicBezTo>
                  <a:pt x="10405886" y="-1815"/>
                  <a:pt x="10506250" y="100259"/>
                  <a:pt x="10501183" y="222966"/>
                </a:cubicBezTo>
                <a:lnTo>
                  <a:pt x="10501183" y="222962"/>
                </a:lnTo>
                <a:lnTo>
                  <a:pt x="10501183" y="222962"/>
                </a:lnTo>
                <a:cubicBezTo>
                  <a:pt x="10503073" y="383247"/>
                  <a:pt x="10508254" y="470861"/>
                  <a:pt x="10501183" y="557404"/>
                </a:cubicBezTo>
                <a:cubicBezTo>
                  <a:pt x="10515277" y="760970"/>
                  <a:pt x="10501385" y="895018"/>
                  <a:pt x="10501183" y="1114804"/>
                </a:cubicBezTo>
                <a:cubicBezTo>
                  <a:pt x="10497878" y="1241365"/>
                  <a:pt x="10405631" y="1323310"/>
                  <a:pt x="10278217" y="1337770"/>
                </a:cubicBezTo>
                <a:cubicBezTo>
                  <a:pt x="9997829" y="1360477"/>
                  <a:pt x="9786990" y="1331015"/>
                  <a:pt x="9504304" y="1337770"/>
                </a:cubicBezTo>
                <a:cubicBezTo>
                  <a:pt x="9221618" y="1344525"/>
                  <a:pt x="9055235" y="1308393"/>
                  <a:pt x="8848446" y="1337770"/>
                </a:cubicBezTo>
                <a:cubicBezTo>
                  <a:pt x="8641657" y="1367147"/>
                  <a:pt x="8457978" y="1354239"/>
                  <a:pt x="8192588" y="1337770"/>
                </a:cubicBezTo>
                <a:cubicBezTo>
                  <a:pt x="7927198" y="1321301"/>
                  <a:pt x="7835478" y="1327410"/>
                  <a:pt x="7713811" y="1337770"/>
                </a:cubicBezTo>
                <a:cubicBezTo>
                  <a:pt x="7592144" y="1348130"/>
                  <a:pt x="7372897" y="1348776"/>
                  <a:pt x="7235035" y="1337770"/>
                </a:cubicBezTo>
                <a:cubicBezTo>
                  <a:pt x="7097173" y="1326764"/>
                  <a:pt x="6822757" y="1328184"/>
                  <a:pt x="6579177" y="1337770"/>
                </a:cubicBezTo>
                <a:cubicBezTo>
                  <a:pt x="6335597" y="1347356"/>
                  <a:pt x="6056726" y="1315345"/>
                  <a:pt x="5923318" y="1337770"/>
                </a:cubicBezTo>
                <a:cubicBezTo>
                  <a:pt x="5789910" y="1360195"/>
                  <a:pt x="5510665" y="1370554"/>
                  <a:pt x="5208433" y="1337770"/>
                </a:cubicBezTo>
                <a:cubicBezTo>
                  <a:pt x="4906201" y="1304986"/>
                  <a:pt x="4681474" y="1302736"/>
                  <a:pt x="4375493" y="1337770"/>
                </a:cubicBezTo>
                <a:cubicBezTo>
                  <a:pt x="4165653" y="1347687"/>
                  <a:pt x="4012967" y="1366960"/>
                  <a:pt x="3745422" y="1337770"/>
                </a:cubicBezTo>
                <a:cubicBezTo>
                  <a:pt x="3477877" y="1308580"/>
                  <a:pt x="3272712" y="1337827"/>
                  <a:pt x="3115351" y="1337770"/>
                </a:cubicBezTo>
                <a:cubicBezTo>
                  <a:pt x="2957990" y="1337713"/>
                  <a:pt x="2580585" y="1349716"/>
                  <a:pt x="2432774" y="1337770"/>
                </a:cubicBezTo>
                <a:cubicBezTo>
                  <a:pt x="2284963" y="1325824"/>
                  <a:pt x="1946609" y="1368742"/>
                  <a:pt x="1750197" y="1337770"/>
                </a:cubicBezTo>
                <a:lnTo>
                  <a:pt x="1750197" y="1337770"/>
                </a:lnTo>
                <a:cubicBezTo>
                  <a:pt x="1522876" y="1339249"/>
                  <a:pt x="1489784" y="1340782"/>
                  <a:pt x="1286937" y="1337770"/>
                </a:cubicBezTo>
                <a:cubicBezTo>
                  <a:pt x="1084090" y="1334758"/>
                  <a:pt x="1010852" y="1325345"/>
                  <a:pt x="793132" y="1337770"/>
                </a:cubicBezTo>
                <a:cubicBezTo>
                  <a:pt x="575412" y="1350195"/>
                  <a:pt x="369594" y="1362519"/>
                  <a:pt x="222966" y="1337770"/>
                </a:cubicBezTo>
                <a:cubicBezTo>
                  <a:pt x="96210" y="1341179"/>
                  <a:pt x="16212" y="1240754"/>
                  <a:pt x="0" y="1114804"/>
                </a:cubicBezTo>
                <a:cubicBezTo>
                  <a:pt x="-23717" y="985161"/>
                  <a:pt x="-3716" y="791815"/>
                  <a:pt x="0" y="557404"/>
                </a:cubicBezTo>
                <a:cubicBezTo>
                  <a:pt x="4210" y="508834"/>
                  <a:pt x="6267" y="488695"/>
                  <a:pt x="0" y="431993"/>
                </a:cubicBezTo>
                <a:cubicBezTo>
                  <a:pt x="3804" y="349118"/>
                  <a:pt x="-8976" y="301857"/>
                  <a:pt x="0" y="222962"/>
                </a:cubicBezTo>
                <a:lnTo>
                  <a:pt x="0" y="222966"/>
                </a:lnTo>
                <a:close/>
              </a:path>
            </a:pathLst>
          </a:custGeom>
          <a:solidFill>
            <a:srgbClr val="FFEFFF"/>
          </a:solidFill>
          <a:ln w="57150" cap="rnd" cmpd="thinThick">
            <a:solidFill>
              <a:srgbClr val="FF5D5D"/>
            </a:solidFill>
            <a:prstDash val="lgDash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algn="ctr" defTabSz="1219200">
              <a:buClr>
                <a:srgbClr val="000000"/>
              </a:buClr>
              <a:defRPr sz="3200" kern="0">
                <a:latin typeface="UTM Avo" panose="020406030505060202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vi-VN" sz="4400" dirty="0">
                <a:solidFill>
                  <a:prstClr val="black"/>
                </a:solidFill>
                <a:latin typeface="Calibri" panose="020F0502020204030204"/>
              </a:rPr>
              <a:t>Em hãy cho biết đây là lễ hội gì? Nhạc cụ nào được sử dụng trong lễ hội? </a:t>
            </a:r>
            <a:endParaRPr kumimoji="0" lang="en-US" sz="4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each with palm trees and a starfish&#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22" y="-1027289"/>
            <a:ext cx="12271021" cy="8437331"/>
          </a:xfrm>
          <a:prstGeom prst="rect">
            <a:avLst/>
          </a:prstGeom>
        </p:spPr>
      </p:pic>
      <p:pic>
        <p:nvPicPr>
          <p:cNvPr id="4" name="Picture 3"/>
          <p:cNvPicPr>
            <a:picLocks noChangeAspect="1"/>
          </p:cNvPicPr>
          <p:nvPr/>
        </p:nvPicPr>
        <p:blipFill>
          <a:blip r:embed="rId4"/>
          <a:stretch>
            <a:fillRect/>
          </a:stretch>
        </p:blipFill>
        <p:spPr>
          <a:xfrm>
            <a:off x="3200400" y="541622"/>
            <a:ext cx="6047158" cy="4532766"/>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0"/>
            <a:ext cx="12192000" cy="6858000"/>
          </a:xfrm>
          <a:prstGeom prst="rect">
            <a:avLst/>
          </a:prstGeom>
        </p:spPr>
      </p:pic>
      <p:grpSp>
        <p:nvGrpSpPr>
          <p:cNvPr id="9" name="Group 8"/>
          <p:cNvGrpSpPr/>
          <p:nvPr/>
        </p:nvGrpSpPr>
        <p:grpSpPr>
          <a:xfrm>
            <a:off x="391135" y="1829732"/>
            <a:ext cx="11581180" cy="2230749"/>
            <a:chOff x="369797" y="4363029"/>
            <a:chExt cx="11581180" cy="2230749"/>
          </a:xfrm>
        </p:grpSpPr>
        <p:sp>
          <p:nvSpPr>
            <p:cNvPr id="6" name="Rectangle: Rounded Corners 5"/>
            <p:cNvSpPr/>
            <p:nvPr/>
          </p:nvSpPr>
          <p:spPr>
            <a:xfrm>
              <a:off x="2063333" y="4923742"/>
              <a:ext cx="8148480" cy="1653365"/>
            </a:xfrm>
            <a:prstGeom prst="roundRect">
              <a:avLst>
                <a:gd name="adj" fmla="val 18702"/>
              </a:avLst>
            </a:prstGeom>
            <a:solidFill>
              <a:srgbClr val="FFEFFF"/>
            </a:solidFill>
            <a:ln w="57150" cap="rnd" cmpd="thinThick">
              <a:solidFill>
                <a:srgbClr val="FF0066"/>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b="1" dirty="0">
                  <a:solidFill>
                    <a:srgbClr val="002060"/>
                  </a:solidFill>
                  <a:effectLst/>
                  <a:ea typeface="Times New Roman" panose="02020603050405020304" pitchFamily="18" charset="0"/>
                </a:rPr>
                <a:t>Hoạt động 1: Khám phá Không gian văn hóa Cồng chiêng Tây Nguyên.</a:t>
              </a:r>
              <a:endParaRPr lang="en-US" sz="3600" dirty="0">
                <a:solidFill>
                  <a:srgbClr val="002060"/>
                </a:solidFill>
                <a:effectLst/>
                <a:ea typeface="Calibri" panose="020F0502020204030204" pitchFamily="34" charset="0"/>
              </a:endParaRPr>
            </a:p>
          </p:txBody>
        </p:sp>
        <p:pic>
          <p:nvPicPr>
            <p:cNvPr id="27" name="Picture 3"/>
            <p:cNvPicPr>
              <a:picLocks noChangeAspect="1"/>
            </p:cNvPicPr>
            <p:nvPr/>
          </p:nvPicPr>
          <p:blipFill>
            <a:blip r:embed="rId5"/>
            <a:srcRect/>
            <a:stretch>
              <a:fillRect/>
            </a:stretch>
          </p:blipFill>
          <p:spPr>
            <a:xfrm>
              <a:off x="10503778" y="4363029"/>
              <a:ext cx="1447199" cy="2230749"/>
            </a:xfrm>
            <a:prstGeom prst="rect">
              <a:avLst/>
            </a:prstGeom>
          </p:spPr>
        </p:pic>
        <p:pic>
          <p:nvPicPr>
            <p:cNvPr id="38" name="Picture 4"/>
            <p:cNvPicPr>
              <a:picLocks noChangeAspect="1"/>
            </p:cNvPicPr>
            <p:nvPr/>
          </p:nvPicPr>
          <p:blipFill>
            <a:blip r:embed="rId6"/>
            <a:srcRect/>
            <a:stretch>
              <a:fillRect/>
            </a:stretch>
          </p:blipFill>
          <p:spPr>
            <a:xfrm>
              <a:off x="369797" y="4392118"/>
              <a:ext cx="1323739" cy="2184989"/>
            </a:xfrm>
            <a:prstGeom prst="rect">
              <a:avLst/>
            </a:prstGeom>
          </p:spPr>
        </p:pic>
      </p:grpSp>
    </p:spTree>
    <p:custDataLst>
      <p:tags r:id="rId1"/>
    </p:custData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2000">
                                          <p:cBhvr additive="base">
                                            <p:cTn id="7" dur="1000" fill="hold"/>
                                            <p:tgtEl>
                                              <p:spTgt spid="9"/>
                                            </p:tgtEl>
                                            <p:attrNameLst>
                                              <p:attrName>ppt_x</p:attrName>
                                            </p:attrNameLst>
                                          </p:cBhvr>
                                          <p:tavLst>
                                            <p:tav tm="0">
                                              <p:val>
                                                <p:strVal val="0-#ppt_w/2"/>
                                              </p:val>
                                            </p:tav>
                                            <p:tav tm="100000">
                                              <p:val>
                                                <p:strVal val="#ppt_x"/>
                                              </p:val>
                                            </p:tav>
                                          </p:tavLst>
                                        </p:anim>
                                        <p:anim calcmode="lin" valueType="num" p14:bounceEnd="72000">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p:cNvSpPr/>
          <p:nvPr/>
        </p:nvSpPr>
        <p:spPr>
          <a:xfrm>
            <a:off x="135467" y="259644"/>
            <a:ext cx="11842044" cy="67733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p:cNvSpPr/>
          <p:nvPr/>
        </p:nvSpPr>
        <p:spPr>
          <a:xfrm>
            <a:off x="561975" y="0"/>
            <a:ext cx="11210925" cy="2357658"/>
          </a:xfrm>
          <a:prstGeom prst="roundRect">
            <a:avLst>
              <a:gd name="adj" fmla="val 30992"/>
            </a:avLst>
          </a:prstGeom>
          <a:solidFill>
            <a:srgbClr val="ECFFD9"/>
          </a:solidFill>
          <a:ln w="88900" cap="rnd" cmpd="thinThick">
            <a:solidFill>
              <a:srgbClr val="92D050"/>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Đọc</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thông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tin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và</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quan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sát</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hình</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1,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em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000" i="0" u="none" strike="noStrike" kern="1200" cap="none" spc="0" normalizeH="0" baseline="0" noProof="0" dirty="0">
                <a:ln>
                  <a:noFill/>
                </a:ln>
                <a:solidFill>
                  <a:srgbClr val="002060"/>
                </a:solidFill>
                <a:effectLst/>
                <a:uLnTx/>
                <a:uFillTx/>
                <a:latin typeface="Calibri" panose="020F0502020204030204"/>
                <a:ea typeface="+mn-ea"/>
                <a:cs typeface="+mn-cs"/>
              </a:rPr>
              <a:t>Kể tên một số dân tộc là chủ nhân của Không gian văn hóa Cồng chiêng Tây Nguyên.</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Nêu</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một</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số</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dịp</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mà</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đồng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bào</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Tây</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Nguyên</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sử</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dụng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cồng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chiêng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3" name="TextBox 4"/>
          <p:cNvSpPr txBox="1"/>
          <p:nvPr/>
        </p:nvSpPr>
        <p:spPr>
          <a:xfrm>
            <a:off x="-203880" y="4725540"/>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400" b="0" i="0" u="none" strike="noStrike" kern="1200" cap="all" spc="0" normalizeH="0" baseline="0" noProof="0">
                <a:ln w="38100">
                  <a:noFill/>
                </a:ln>
                <a:solidFill>
                  <a:srgbClr val="1E8DBE"/>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rgbClr val="1E8DBE"/>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8" name="Picture 7"/>
          <p:cNvPicPr>
            <a:picLocks noChangeAspect="1"/>
          </p:cNvPicPr>
          <p:nvPr/>
        </p:nvPicPr>
        <p:blipFill>
          <a:blip r:embed="rId4"/>
          <a:stretch>
            <a:fillRect/>
          </a:stretch>
        </p:blipFill>
        <p:spPr>
          <a:xfrm>
            <a:off x="3543299" y="2566987"/>
            <a:ext cx="5114925" cy="3979661"/>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p:cNvSpPr/>
          <p:nvPr/>
        </p:nvSpPr>
        <p:spPr>
          <a:xfrm>
            <a:off x="6096000" y="0"/>
            <a:ext cx="5950050" cy="2890944"/>
          </a:xfrm>
          <a:prstGeom prst="roundRect">
            <a:avLst>
              <a:gd name="adj" fmla="val 22473"/>
            </a:avLst>
          </a:prstGeom>
          <a:solidFill>
            <a:srgbClr val="EBFFFF"/>
          </a:solidFill>
          <a:ln w="57150" cap="rnd" cmpd="thinThick">
            <a:solidFill>
              <a:srgbClr val="002060"/>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44546A">
                    <a:lumMod val="75000"/>
                  </a:srgbClr>
                </a:solidFill>
                <a:latin typeface="Calibri" panose="020F0502020204030204"/>
              </a:rPr>
              <a:t>Những dân tộc là chủ nhân của Không gian văn hóa Cồng chiêng Tây Nguyên là: Ê Đê, Gia Rai, Ba Na, Mạ, Xơ Đăng, Cơ Ho, Mnông,…</a:t>
            </a:r>
            <a:endPar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p:txBody>
      </p:sp>
      <p:pic>
        <p:nvPicPr>
          <p:cNvPr id="10" name="Picture 3"/>
          <p:cNvPicPr>
            <a:picLocks noChangeAspect="1"/>
          </p:cNvPicPr>
          <p:nvPr/>
        </p:nvPicPr>
        <p:blipFill>
          <a:blip r:embed="rId3"/>
          <a:srcRect/>
          <a:stretch>
            <a:fillRect/>
          </a:stretch>
        </p:blipFill>
        <p:spPr>
          <a:xfrm>
            <a:off x="9547197" y="3278749"/>
            <a:ext cx="2166299" cy="3339188"/>
          </a:xfrm>
          <a:prstGeom prst="rect">
            <a:avLst/>
          </a:prstGeom>
        </p:spPr>
      </p:pic>
      <p:pic>
        <p:nvPicPr>
          <p:cNvPr id="11" name="Picture 4"/>
          <p:cNvPicPr>
            <a:picLocks noChangeAspect="1"/>
          </p:cNvPicPr>
          <p:nvPr/>
        </p:nvPicPr>
        <p:blipFill>
          <a:blip r:embed="rId4"/>
          <a:srcRect/>
          <a:stretch>
            <a:fillRect/>
          </a:stretch>
        </p:blipFill>
        <p:spPr>
          <a:xfrm>
            <a:off x="7179734" y="3278749"/>
            <a:ext cx="2020185" cy="3334557"/>
          </a:xfrm>
          <a:prstGeom prst="rect">
            <a:avLst/>
          </a:prstGeom>
        </p:spPr>
      </p:pic>
      <p:pic>
        <p:nvPicPr>
          <p:cNvPr id="2" name="Picture 1"/>
          <p:cNvPicPr>
            <a:picLocks noChangeAspect="1"/>
          </p:cNvPicPr>
          <p:nvPr/>
        </p:nvPicPr>
        <p:blipFill>
          <a:blip r:embed="rId5"/>
          <a:stretch>
            <a:fillRect/>
          </a:stretch>
        </p:blipFill>
        <p:spPr>
          <a:xfrm>
            <a:off x="333375" y="2383763"/>
            <a:ext cx="5554792" cy="3778911"/>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p:cNvSpPr/>
          <p:nvPr/>
        </p:nvSpPr>
        <p:spPr>
          <a:xfrm>
            <a:off x="6029325" y="171450"/>
            <a:ext cx="6016725" cy="2952750"/>
          </a:xfrm>
          <a:prstGeom prst="roundRect">
            <a:avLst>
              <a:gd name="adj" fmla="val 22473"/>
            </a:avLst>
          </a:prstGeom>
          <a:solidFill>
            <a:srgbClr val="EBFFFF"/>
          </a:solidFill>
          <a:ln w="57150" cap="rnd" cmpd="thinThick">
            <a:solidFill>
              <a:srgbClr val="002060"/>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44546A">
                    <a:lumMod val="75000"/>
                  </a:srgbClr>
                </a:solidFill>
                <a:latin typeface="Calibri" panose="020F0502020204030204"/>
              </a:rPr>
              <a:t>Cồng chiêng thường được sử dụng trong các nghi lễ, ngày hội và sinh hoạt cộng đồng của đồng bào Tây Nguyên, như: lễ Mừng lúa mới, lễ Thổi tai cho trẻ sơ sinh, lễ Trưởng thành.....</a:t>
            </a:r>
            <a:endParaRPr kumimoji="0" lang="en-US" sz="3200" b="1" i="0" u="none" strike="noStrike" kern="1200" cap="none" spc="0" normalizeH="0" baseline="0" noProof="0" dirty="0">
              <a:ln>
                <a:noFill/>
              </a:ln>
              <a:solidFill>
                <a:srgbClr val="44546A">
                  <a:lumMod val="75000"/>
                </a:srgbClr>
              </a:solidFill>
              <a:effectLst/>
              <a:uLnTx/>
              <a:uFillTx/>
              <a:latin typeface="Calibri" panose="020F0502020204030204"/>
            </a:endParaRPr>
          </a:p>
        </p:txBody>
      </p:sp>
      <p:pic>
        <p:nvPicPr>
          <p:cNvPr id="10" name="Picture 3"/>
          <p:cNvPicPr>
            <a:picLocks noChangeAspect="1"/>
          </p:cNvPicPr>
          <p:nvPr/>
        </p:nvPicPr>
        <p:blipFill>
          <a:blip r:embed="rId3"/>
          <a:srcRect/>
          <a:stretch>
            <a:fillRect/>
          </a:stretch>
        </p:blipFill>
        <p:spPr>
          <a:xfrm>
            <a:off x="9547197" y="3278749"/>
            <a:ext cx="2166299" cy="3339188"/>
          </a:xfrm>
          <a:prstGeom prst="rect">
            <a:avLst/>
          </a:prstGeom>
        </p:spPr>
      </p:pic>
      <p:pic>
        <p:nvPicPr>
          <p:cNvPr id="11" name="Picture 4"/>
          <p:cNvPicPr>
            <a:picLocks noChangeAspect="1"/>
          </p:cNvPicPr>
          <p:nvPr/>
        </p:nvPicPr>
        <p:blipFill>
          <a:blip r:embed="rId4"/>
          <a:srcRect/>
          <a:stretch>
            <a:fillRect/>
          </a:stretch>
        </p:blipFill>
        <p:spPr>
          <a:xfrm>
            <a:off x="7179734" y="3278749"/>
            <a:ext cx="2020185" cy="3334557"/>
          </a:xfrm>
          <a:prstGeom prst="rect">
            <a:avLst/>
          </a:prstGeom>
        </p:spPr>
      </p:pic>
      <p:pic>
        <p:nvPicPr>
          <p:cNvPr id="3" name="Picture 2"/>
          <p:cNvPicPr>
            <a:picLocks noChangeAspect="1"/>
          </p:cNvPicPr>
          <p:nvPr/>
        </p:nvPicPr>
        <p:blipFill>
          <a:blip r:embed="rId5"/>
          <a:stretch>
            <a:fillRect/>
          </a:stretch>
        </p:blipFill>
        <p:spPr>
          <a:xfrm>
            <a:off x="590550" y="3039665"/>
            <a:ext cx="5429250" cy="3370659"/>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CBBCD18-9E83-45A5-BF88-59E998EE71BA"/>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s\uFFFD\u001Bj{5EFFD1BA-C689-4D47-B5E4-1ADE8129419F}&quot;,&quot;C:\\Users\\LIEN THANH\\Desktop\\WEB CHUYÊN\\- Giáo viên Đặng Sỹ Trung&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le hoi cong chieng Tay nguyen"/>
</p:tagLst>
</file>

<file path=ppt/tags/tag10.xml><?xml version="1.0" encoding="utf-8"?>
<p:tagLst xmlns:a="http://schemas.openxmlformats.org/drawingml/2006/main" xmlns:r="http://schemas.openxmlformats.org/officeDocument/2006/relationships" xmlns:p="http://schemas.openxmlformats.org/presentationml/2006/main">
  <p:tag name="GENSWF_SLIDE_UID" val="{1DDC3927-C61D-4A32-95D6-BD14810B50D6}:339"/>
</p:tagLst>
</file>

<file path=ppt/tags/tag11.xml><?xml version="1.0" encoding="utf-8"?>
<p:tagLst xmlns:a="http://schemas.openxmlformats.org/drawingml/2006/main" xmlns:r="http://schemas.openxmlformats.org/officeDocument/2006/relationships" xmlns:p="http://schemas.openxmlformats.org/presentationml/2006/main">
  <p:tag name="GENSWF_SLIDE_UID" val="{BBC934BA-CB72-4DD1-ACE8-7D5A96F3D806}:313"/>
</p:tagLst>
</file>

<file path=ppt/tags/tag12.xml><?xml version="1.0" encoding="utf-8"?>
<p:tagLst xmlns:a="http://schemas.openxmlformats.org/drawingml/2006/main" xmlns:r="http://schemas.openxmlformats.org/officeDocument/2006/relationships" xmlns:p="http://schemas.openxmlformats.org/presentationml/2006/main">
  <p:tag name="GENSWF_SLIDE_UID" val="{2EC184B6-DCEA-4D71-BB45-18BD766FBBEC}:321"/>
</p:tagLst>
</file>

<file path=ppt/tags/tag13.xml><?xml version="1.0" encoding="utf-8"?>
<p:tagLst xmlns:a="http://schemas.openxmlformats.org/drawingml/2006/main" xmlns:r="http://schemas.openxmlformats.org/officeDocument/2006/relationships" xmlns:p="http://schemas.openxmlformats.org/presentationml/2006/main">
  <p:tag name="GENSWF_SLIDE_UID" val="{FFF1C685-C8F1-490A-9A25-B3A1E5567FD3}:329"/>
</p:tagLst>
</file>

<file path=ppt/tags/tag14.xml><?xml version="1.0" encoding="utf-8"?>
<p:tagLst xmlns:a="http://schemas.openxmlformats.org/drawingml/2006/main" xmlns:r="http://schemas.openxmlformats.org/officeDocument/2006/relationships" xmlns:p="http://schemas.openxmlformats.org/presentationml/2006/main">
  <p:tag name="GENSWF_SLIDE_UID" val="{1A787916-B6B9-4A46-AFEA-BC07DFF99554}:331"/>
</p:tagLst>
</file>

<file path=ppt/tags/tag15.xml><?xml version="1.0" encoding="utf-8"?>
<p:tagLst xmlns:a="http://schemas.openxmlformats.org/drawingml/2006/main" xmlns:r="http://schemas.openxmlformats.org/officeDocument/2006/relationships" xmlns:p="http://schemas.openxmlformats.org/presentationml/2006/main">
  <p:tag name="GENSWF_SLIDE_UID" val="{1FACD801-6EF4-46C1-847A-6257DFFA6FC0}:328"/>
</p:tagLst>
</file>

<file path=ppt/tags/tag16.xml><?xml version="1.0" encoding="utf-8"?>
<p:tagLst xmlns:a="http://schemas.openxmlformats.org/drawingml/2006/main" xmlns:r="http://schemas.openxmlformats.org/officeDocument/2006/relationships" xmlns:p="http://schemas.openxmlformats.org/presentationml/2006/main">
  <p:tag name="GENSWF_SLIDE_UID" val="{1A935F43-DE61-43A2-B84D-D6961788FE1F}:332"/>
</p:tagLst>
</file>

<file path=ppt/tags/tag17.xml><?xml version="1.0" encoding="utf-8"?>
<p:tagLst xmlns:a="http://schemas.openxmlformats.org/drawingml/2006/main" xmlns:r="http://schemas.openxmlformats.org/officeDocument/2006/relationships" xmlns:p="http://schemas.openxmlformats.org/presentationml/2006/main">
  <p:tag name="GENSWF_SLIDE_UID" val="{0CFFAB0A-7BBD-480A-94F1-542685D9EF26}:334"/>
</p:tagLst>
</file>

<file path=ppt/tags/tag18.xml><?xml version="1.0" encoding="utf-8"?>
<p:tagLst xmlns:a="http://schemas.openxmlformats.org/drawingml/2006/main" xmlns:r="http://schemas.openxmlformats.org/officeDocument/2006/relationships" xmlns:p="http://schemas.openxmlformats.org/presentationml/2006/main">
  <p:tag name="GENSWF_SLIDE_UID" val="{2CCA9785-D8D4-4F72-B350-66159F86E7C1}:291"/>
</p:tagLst>
</file>

<file path=ppt/tags/tag19.xml><?xml version="1.0" encoding="utf-8"?>
<p:tagLst xmlns:a="http://schemas.openxmlformats.org/drawingml/2006/main" xmlns:r="http://schemas.openxmlformats.org/officeDocument/2006/relationships" xmlns:p="http://schemas.openxmlformats.org/presentationml/2006/main">
  <p:tag name="GENSWF_SLIDE_UID" val="{D74F7969-D120-437D-B0D2-6174C2176065}:342"/>
</p:tagLst>
</file>

<file path=ppt/tags/tag2.xml><?xml version="1.0" encoding="utf-8"?>
<p:tagLst xmlns:a="http://schemas.openxmlformats.org/drawingml/2006/main" xmlns:r="http://schemas.openxmlformats.org/officeDocument/2006/relationships" xmlns:p="http://schemas.openxmlformats.org/presentationml/2006/main">
  <p:tag name="GENSWF_SLIDE_UID" val="{2EDE3FDF-DEE2-46DC-8BE0-BEF37E6DA37A}:337"/>
</p:tagLst>
</file>

<file path=ppt/tags/tag20.xml><?xml version="1.0" encoding="utf-8"?>
<p:tagLst xmlns:a="http://schemas.openxmlformats.org/drawingml/2006/main" xmlns:r="http://schemas.openxmlformats.org/officeDocument/2006/relationships" xmlns:p="http://schemas.openxmlformats.org/presentationml/2006/main">
  <p:tag name="GENSWF_SLIDE_UID" val="{36382159-D000-41F6-AAF2-A13BF994C4C8}:297"/>
</p:tagLst>
</file>

<file path=ppt/tags/tag3.xml><?xml version="1.0" encoding="utf-8"?>
<p:tagLst xmlns:a="http://schemas.openxmlformats.org/drawingml/2006/main" xmlns:r="http://schemas.openxmlformats.org/officeDocument/2006/relationships" xmlns:p="http://schemas.openxmlformats.org/presentationml/2006/main">
  <p:tag name="GENSWF_SLIDE_UID" val="{3239DE52-87F4-43A9-9E1F-45AAB77C3039}:262"/>
</p:tagLst>
</file>

<file path=ppt/tags/tag4.xml><?xml version="1.0" encoding="utf-8"?>
<p:tagLst xmlns:a="http://schemas.openxmlformats.org/drawingml/2006/main" xmlns:r="http://schemas.openxmlformats.org/officeDocument/2006/relationships" xmlns:p="http://schemas.openxmlformats.org/presentationml/2006/main">
  <p:tag name="GENSWF_SLIDE_UID" val="{7E681854-5040-416C-925B-88038ACC74AD}:338"/>
</p:tagLst>
</file>

<file path=ppt/tags/tag5.xml><?xml version="1.0" encoding="utf-8"?>
<p:tagLst xmlns:a="http://schemas.openxmlformats.org/drawingml/2006/main" xmlns:r="http://schemas.openxmlformats.org/officeDocument/2006/relationships" xmlns:p="http://schemas.openxmlformats.org/presentationml/2006/main">
  <p:tag name="GENSWF_SLIDE_UID" val="{434C66A3-B693-4B33-9A7F-9932D76DE9F5}:264"/>
</p:tagLst>
</file>

<file path=ppt/tags/tag6.xml><?xml version="1.0" encoding="utf-8"?>
<p:tagLst xmlns:a="http://schemas.openxmlformats.org/drawingml/2006/main" xmlns:r="http://schemas.openxmlformats.org/officeDocument/2006/relationships" xmlns:p="http://schemas.openxmlformats.org/presentationml/2006/main">
  <p:tag name="GENSWF_SLIDE_UID" val="{46D38C04-7310-434A-9C6A-1176866627C1}:263"/>
</p:tagLst>
</file>

<file path=ppt/tags/tag7.xml><?xml version="1.0" encoding="utf-8"?>
<p:tagLst xmlns:a="http://schemas.openxmlformats.org/drawingml/2006/main" xmlns:r="http://schemas.openxmlformats.org/officeDocument/2006/relationships" xmlns:p="http://schemas.openxmlformats.org/presentationml/2006/main">
  <p:tag name="GENSWF_SLIDE_UID" val="{BE41A2B0-3910-43D9-A69E-8F91058AFC93}:310"/>
</p:tagLst>
</file>

<file path=ppt/tags/tag8.xml><?xml version="1.0" encoding="utf-8"?>
<p:tagLst xmlns:a="http://schemas.openxmlformats.org/drawingml/2006/main" xmlns:r="http://schemas.openxmlformats.org/officeDocument/2006/relationships" xmlns:p="http://schemas.openxmlformats.org/presentationml/2006/main">
  <p:tag name="GENSWF_SLIDE_UID" val="{E54757E2-8A0D-4236-99A0-C995E850F7AF}:311"/>
</p:tagLst>
</file>

<file path=ppt/tags/tag9.xml><?xml version="1.0" encoding="utf-8"?>
<p:tagLst xmlns:a="http://schemas.openxmlformats.org/drawingml/2006/main" xmlns:r="http://schemas.openxmlformats.org/officeDocument/2006/relationships" xmlns:p="http://schemas.openxmlformats.org/presentationml/2006/main">
  <p:tag name="GENSWF_SLIDE_UID" val="{5B678E6C-F715-485B-98F6-1807B4064D5A}:312"/>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506</Words>
  <Application>Microsoft Office PowerPoint</Application>
  <PresentationFormat>Widescreen</PresentationFormat>
  <Paragraphs>31</Paragraphs>
  <Slides>19</Slides>
  <Notes>1</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方正黑体简体</vt:lpstr>
      <vt:lpstr>Arial</vt:lpstr>
      <vt:lpstr>Calibri</vt:lpstr>
      <vt:lpstr>Calibri Light</vt:lpstr>
      <vt:lpstr>Cambria</vt:lpstr>
      <vt:lpstr>Times New Roman</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hoi cong chieng Tay nguyen</dc:title>
  <dc:creator>Thao Tran</dc:creator>
  <cp:lastModifiedBy>LIEN THANH</cp:lastModifiedBy>
  <cp:revision>28</cp:revision>
  <dcterms:created xsi:type="dcterms:W3CDTF">2024-01-21T07:06:00Z</dcterms:created>
  <dcterms:modified xsi:type="dcterms:W3CDTF">2025-03-24T07:26:22Z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FE32618E9CBF4FB7B24AB512958940D6_12</vt:lpwstr>
  </property>
  <property fmtid="{D5CDD505-2E9C-101B-9397-08002B2CF9AE}" pid="3" name="KSOProductBuildVer">
    <vt:lpwstr>1033-12.2.0.13472</vt:lpwstr>
  </property>
</Properties>
</file>