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4"/>
  </p:notesMasterIdLst>
  <p:sldIdLst>
    <p:sldId id="261" r:id="rId5"/>
    <p:sldId id="290" r:id="rId6"/>
    <p:sldId id="291" r:id="rId7"/>
    <p:sldId id="292" r:id="rId8"/>
    <p:sldId id="293" r:id="rId9"/>
    <p:sldId id="294" r:id="rId10"/>
    <p:sldId id="295" r:id="rId11"/>
    <p:sldId id="296" r:id="rId12"/>
    <p:sldId id="297" r:id="rId13"/>
    <p:sldId id="298" r:id="rId14"/>
    <p:sldId id="299" r:id="rId15"/>
    <p:sldId id="300" r:id="rId16"/>
    <p:sldId id="303" r:id="rId17"/>
    <p:sldId id="305" r:id="rId18"/>
    <p:sldId id="307" r:id="rId19"/>
    <p:sldId id="306" r:id="rId20"/>
    <p:sldId id="280" r:id="rId21"/>
    <p:sldId id="285" r:id="rId22"/>
    <p:sldId id="28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C4331-F600-4ECA-8266-51CEE1320A18}" type="slidenum">
              <a:rPr lang="en-US" smtClean="0"/>
              <a:t>1</a:t>
            </a:fld>
            <a:endParaRPr lang="en-US"/>
          </a:p>
        </p:txBody>
      </p:sp>
    </p:spTree>
    <p:extLst>
      <p:ext uri="{BB962C8B-B14F-4D97-AF65-F5344CB8AC3E}">
        <p14:creationId xmlns:p14="http://schemas.microsoft.com/office/powerpoint/2010/main" val="166804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36.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1.xml"/><Relationship Id="rId1" Type="http://schemas.openxmlformats.org/officeDocument/2006/relationships/tags" Target="../tags/tag1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36.xml"/><Relationship Id="rId1" Type="http://schemas.openxmlformats.org/officeDocument/2006/relationships/tags" Target="../tags/tag16.xml"/><Relationship Id="rId6" Type="http://schemas.openxmlformats.org/officeDocument/2006/relationships/image" Target="../media/image26.gif"/><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mp3"/><Relationship Id="rId7" Type="http://schemas.openxmlformats.org/officeDocument/2006/relationships/image" Target="../media/image23.png"/><Relationship Id="rId2" Type="http://schemas.microsoft.com/office/2007/relationships/media" Target="../media/media2.mp3"/><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notesSlide" Target="../notesSlides/notesSlide8.xml"/><Relationship Id="rId4" Type="http://schemas.openxmlformats.org/officeDocument/2006/relationships/slideLayout" Target="../slideLayouts/slideLayout3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1.xml"/><Relationship Id="rId1" Type="http://schemas.openxmlformats.org/officeDocument/2006/relationships/tags" Target="../tags/tag19.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36.xml"/><Relationship Id="rId1" Type="http://schemas.openxmlformats.org/officeDocument/2006/relationships/tags" Target="../tags/tag20.xml"/><Relationship Id="rId5" Type="http://schemas.openxmlformats.org/officeDocument/2006/relationships/image" Target="../media/image38.png"/><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1.xml"/><Relationship Id="rId1" Type="http://schemas.openxmlformats.org/officeDocument/2006/relationships/tags" Target="../tags/tag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1.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1.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1.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chemeClr val="accent5">
                    <a:lumMod val="20000"/>
                    <a:lumOff val="80000"/>
                  </a:schemeClr>
                </a:solidFill>
                <a:latin typeface="Times New Roman" pitchFamily="18" charset="0"/>
              </a:rPr>
              <a:t>Dân ca Pháp</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0745" y="1600209"/>
            <a:ext cx="1518421" cy="83049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365737" y="995764"/>
            <a:ext cx="6030951" cy="558038"/>
          </a:xfrm>
          <a:prstGeom prst="rect">
            <a:avLst/>
          </a:prstGeom>
        </p:spPr>
        <p:txBody>
          <a:bodyPr wrap="square">
            <a:spAutoFit/>
          </a:bodyPr>
          <a:lstStyle/>
          <a:p>
            <a:pPr algn="ctr">
              <a:lnSpc>
                <a:spcPct val="115000"/>
              </a:lnSpc>
              <a:spcAft>
                <a:spcPts val="0"/>
              </a:spcAft>
            </a:pPr>
            <a:r>
              <a:rPr lang="vi-VN" sz="2800" b="1"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 CON CHIM NON</a:t>
            </a:r>
            <a:endParaRPr lang="en-US" sz="2800"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2" name="Rectangle 11"/>
          <p:cNvSpPr/>
          <p:nvPr/>
        </p:nvSpPr>
        <p:spPr>
          <a:xfrm>
            <a:off x="5535467" y="40411"/>
            <a:ext cx="1691489" cy="624530"/>
          </a:xfrm>
          <a:prstGeom prst="rect">
            <a:avLst/>
          </a:prstGeom>
        </p:spPr>
        <p:txBody>
          <a:bodyPr wrap="none">
            <a:spAutoFit/>
          </a:bodyPr>
          <a:lstStyle/>
          <a:p>
            <a:pPr algn="ctr">
              <a:lnSpc>
                <a:spcPct val="115000"/>
              </a:lnSpc>
              <a:spcAft>
                <a:spcPts val="0"/>
              </a:spcAft>
            </a:pPr>
            <a:r>
              <a:rPr lang="en-US" sz="3200" b="1" dirty="0" smtClean="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rPr>
              <a:t>TIẾT 27 </a:t>
            </a:r>
            <a:endParaRPr lang="en-US" sz="3200" b="1" dirty="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custDataLst>
      <p:tags r:id="rId1"/>
    </p:custDataLst>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4775"/>
            <a:ext cx="10917044" cy="1690895"/>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7834" y="758283"/>
            <a:ext cx="1274955" cy="1416205"/>
          </a:xfrm>
          <a:prstGeom prst="rect">
            <a:avLst/>
          </a:prstGeom>
        </p:spPr>
      </p:pic>
    </p:spTree>
    <p:custDataLst>
      <p:tags r:id="rId1"/>
    </p:custDataLst>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spTree>
    <p:custDataLst>
      <p:tags r:id="rId1"/>
    </p:custDataLst>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spTree>
    <p:custDataLst>
      <p:tags r:id="rId1"/>
    </p:custDataLst>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spTree>
    <p:custDataLst>
      <p:tags r:id="rId1"/>
    </p:custDataLst>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2218294"/>
          </a:xfrm>
          <a:prstGeom prst="rect">
            <a:avLst/>
          </a:prstGeom>
        </p:spPr>
      </p:pic>
    </p:spTree>
    <p:custDataLst>
      <p:tags r:id="rId1"/>
    </p:custDataLst>
    <p:extLst>
      <p:ext uri="{BB962C8B-B14F-4D97-AF65-F5344CB8AC3E}">
        <p14:creationId xmlns:p14="http://schemas.microsoft.com/office/powerpoint/2010/main" val="6996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sp>
        <p:nvSpPr>
          <p:cNvPr id="7" name="TextBox 3"/>
          <p:cNvSpPr txBox="1">
            <a:spLocks noChangeArrowheads="1"/>
          </p:cNvSpPr>
          <p:nvPr/>
        </p:nvSpPr>
        <p:spPr bwMode="auto">
          <a:xfrm>
            <a:off x="2408663" y="152564"/>
            <a:ext cx="65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2400" dirty="0" smtClean="0">
                <a:solidFill>
                  <a:srgbClr val="003300"/>
                </a:solidFill>
                <a:latin typeface="Times New Roman" pitchFamily="18" charset="0"/>
                <a:cs typeface="Times New Roman" pitchFamily="18" charset="0"/>
              </a:rPr>
              <a:t>Hát nhóm kết hợp vỗ tay hoặc gõ đệm theo nhịp</a:t>
            </a:r>
            <a:endParaRPr lang="en-US" sz="2400" dirty="0">
              <a:solidFill>
                <a:srgbClr val="003300"/>
              </a:solidFill>
              <a:latin typeface="Times New Roman" pitchFamily="18" charset="0"/>
              <a:cs typeface="Times New Roman" pitchFamily="18" charset="0"/>
            </a:endParaRPr>
          </a:p>
        </p:txBody>
      </p:sp>
      <p:pic>
        <p:nvPicPr>
          <p:cNvPr id="11" name="Picture 2" descr="C:\Users\Administrator\Desktop\hinh nen dep pp\ah dog\Anh-dong-gif-chim-dep-Ohaylam.com-(19).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729" y="19210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87585"/>
            <a:ext cx="12087921"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4496" y="1872834"/>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6354" y="1815558"/>
            <a:ext cx="980223" cy="7779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80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159405" y="4189002"/>
            <a:ext cx="609600" cy="609600"/>
          </a:xfrm>
          <a:prstGeom prst="rect">
            <a:avLst/>
          </a:prstGeom>
        </p:spPr>
      </p:pic>
      <p:sp>
        <p:nvSpPr>
          <p:cNvPr id="2" name="Rectangle 1"/>
          <p:cNvSpPr/>
          <p:nvPr/>
        </p:nvSpPr>
        <p:spPr>
          <a:xfrm>
            <a:off x="328603" y="582044"/>
            <a:ext cx="11084312" cy="446276"/>
          </a:xfrm>
          <a:prstGeom prst="rect">
            <a:avLst/>
          </a:prstGeom>
        </p:spPr>
        <p:txBody>
          <a:bodyPr wrap="square">
            <a:spAutoFit/>
          </a:bodyPr>
          <a:lstStyle/>
          <a:p>
            <a:pPr algn="just">
              <a:lnSpc>
                <a:spcPct val="115000"/>
              </a:lnSpc>
              <a:spcAft>
                <a:spcPts val="800"/>
              </a:spcAft>
            </a:pPr>
            <a:r>
              <a:rPr lang="en-US" sz="20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vào nhau. thực hiện động tác: phách </a:t>
            </a:r>
            <a:r>
              <a:rPr lang="en-US" sz="20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3671198" cy="461665"/>
          </a:xfrm>
          <a:prstGeom prst="rect">
            <a:avLst/>
          </a:prstGeom>
        </p:spPr>
        <p:txBody>
          <a:bodyPr wrap="none">
            <a:spAutoFit/>
          </a:bodyPr>
          <a:lstStyle/>
          <a:p>
            <a:r>
              <a:rPr lang="en-US" sz="2400" dirty="0" smtClean="0">
                <a:solidFill>
                  <a:srgbClr val="242021"/>
                </a:solidFill>
                <a:latin typeface="Times New Roman" panose="02020603050405020304" pitchFamily="18" charset="0"/>
                <a:ea typeface="Calibri" panose="020F0502020204030204" pitchFamily="34" charset="0"/>
              </a:rPr>
              <a:t>Hát </a:t>
            </a:r>
            <a:r>
              <a:rPr lang="en-US" sz="2400" dirty="0">
                <a:solidFill>
                  <a:srgbClr val="242021"/>
                </a:solidFill>
                <a:latin typeface="Times New Roman" panose="02020603050405020304" pitchFamily="18" charset="0"/>
                <a:ea typeface="Calibri" panose="020F0502020204030204" pitchFamily="34" charset="0"/>
              </a:rPr>
              <a:t>kết hợp vận động cơ thể</a:t>
            </a:r>
            <a:endParaRPr lang="en-US" sz="2400" dirty="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1217776"/>
            <a:ext cx="12191999" cy="2562485"/>
          </a:xfrm>
          <a:prstGeom prst="rect">
            <a:avLst/>
          </a:prstGeom>
        </p:spPr>
      </p:pic>
    </p:spTree>
    <p:custDataLst>
      <p:tags r:id="rId1"/>
    </p:custDataLst>
    <p:extLst>
      <p:ext uri="{BB962C8B-B14F-4D97-AF65-F5344CB8AC3E}">
        <p14:creationId xmlns:p14="http://schemas.microsoft.com/office/powerpoint/2010/main" val="29651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5200651" y="1449389"/>
            <a:ext cx="1997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a:solidFill>
                  <a:srgbClr val="FF0000"/>
                </a:solidFill>
                <a:latin typeface="Tahoma"/>
              </a:rPr>
              <a:t>HÁT TO</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869" y="1278090"/>
            <a:ext cx="2288567" cy="1522937"/>
          </a:xfrm>
          <a:prstGeom prst="ellipse">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681" y="1063476"/>
            <a:ext cx="2283451" cy="1519533"/>
          </a:xfrm>
          <a:prstGeom prst="ellipse">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125" y="2805040"/>
            <a:ext cx="1577564" cy="1307306"/>
          </a:xfrm>
          <a:prstGeom prst="ellipse">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882" y="2726337"/>
            <a:ext cx="1215596" cy="1307306"/>
          </a:xfrm>
          <a:prstGeom prst="ellipse">
            <a:avLst/>
          </a:prstGeom>
          <a:ln>
            <a:noFill/>
          </a:ln>
          <a:effectLst>
            <a:softEdge rad="112500"/>
          </a:effectLst>
        </p:spPr>
      </p:pic>
      <p:sp>
        <p:nvSpPr>
          <p:cNvPr id="11" name="Oval 10"/>
          <p:cNvSpPr/>
          <p:nvPr/>
        </p:nvSpPr>
        <p:spPr>
          <a:xfrm>
            <a:off x="5429250" y="3241675"/>
            <a:ext cx="1473200" cy="73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NHỎ</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447" y="4683702"/>
            <a:ext cx="1343235" cy="867964"/>
          </a:xfrm>
          <a:prstGeom prst="ellipse">
            <a:avLst/>
          </a:prstGeom>
          <a:ln>
            <a:noFill/>
          </a:ln>
          <a:effectLst>
            <a:softEdge rad="11250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353" y="4607835"/>
            <a:ext cx="1145732" cy="765219"/>
          </a:xfrm>
          <a:prstGeom prst="ellipse">
            <a:avLst/>
          </a:prstGeom>
          <a:ln>
            <a:noFill/>
          </a:ln>
          <a:effectLst>
            <a:softEdge rad="112500"/>
          </a:effectLst>
        </p:spPr>
      </p:pic>
      <p:sp>
        <p:nvSpPr>
          <p:cNvPr id="15" name="Oval 14"/>
          <p:cNvSpPr/>
          <p:nvPr/>
        </p:nvSpPr>
        <p:spPr>
          <a:xfrm>
            <a:off x="5577682" y="4703812"/>
            <a:ext cx="117633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THẦM</a:t>
            </a:r>
          </a:p>
        </p:txBody>
      </p:sp>
      <p:sp>
        <p:nvSpPr>
          <p:cNvPr id="5" name="TextBox 4"/>
          <p:cNvSpPr txBox="1"/>
          <p:nvPr/>
        </p:nvSpPr>
        <p:spPr>
          <a:xfrm>
            <a:off x="0" y="557569"/>
            <a:ext cx="11508059" cy="400110"/>
          </a:xfrm>
          <a:prstGeom prst="rect">
            <a:avLst/>
          </a:prstGeom>
          <a:noFill/>
        </p:spPr>
        <p:txBody>
          <a:bodyPr wrap="square">
            <a:spAutoFit/>
          </a:bodyPr>
          <a:lstStyle/>
          <a:p>
            <a:pPr eaLnBrk="0" fontAlgn="base" hangingPunct="0">
              <a:spcBef>
                <a:spcPct val="0"/>
              </a:spcBef>
              <a:spcAft>
                <a:spcPct val="0"/>
              </a:spcAft>
              <a:defRPr/>
            </a:pPr>
            <a:r>
              <a:rPr lang="en-US" sz="2000" i="1" dirty="0">
                <a:solidFill>
                  <a:srgbClr val="000000">
                    <a:lumMod val="95000"/>
                    <a:lumOff val="5000"/>
                  </a:srgbClr>
                </a:solidFill>
                <a:latin typeface="Times New Roman" pitchFamily="18" charset="0"/>
                <a:cs typeface="Times New Roman" pitchFamily="18" charset="0"/>
              </a:rPr>
              <a:t>TRÒ CHƠI: HÁT TO-NHỎ-HÁT THẦM: Bàn tay để rộng hát to, để gần nha hát nhỏ, để sát nhau hát thầm</a:t>
            </a:r>
          </a:p>
        </p:txBody>
      </p:sp>
      <p:pic>
        <p:nvPicPr>
          <p:cNvPr id="17" name="Picture 2" descr="C:\Users\Administrator\Desktop\hinh nen dep pp\CON VAT+CAY, HIH ANH NHO NGHEP TRAH\4d93d3c41d690499dcf3d031be2765e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553" y="5613733"/>
            <a:ext cx="1320673" cy="1247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75720" y="-13877"/>
            <a:ext cx="5497018" cy="517065"/>
          </a:xfrm>
          <a:prstGeom prst="rect">
            <a:avLst/>
          </a:prstGeom>
        </p:spPr>
        <p:txBody>
          <a:bodyPr wrap="none">
            <a:spAutoFit/>
          </a:bodyPr>
          <a:lstStyle/>
          <a:p>
            <a:pPr>
              <a:lnSpc>
                <a:spcPct val="115000"/>
              </a:lnSpc>
              <a:defRPr/>
            </a:pPr>
            <a:r>
              <a:rPr lang="en-US" sz="2400" b="1" kern="0">
                <a:solidFill>
                  <a:srgbClr val="002060"/>
                </a:solidFill>
                <a:latin typeface="Times New Roman"/>
                <a:ea typeface="Calibri"/>
                <a:cs typeface="Times New Roman"/>
              </a:rPr>
              <a:t>HOẠT ĐỘNG VẬN DỤNG SÁNG TẠO</a:t>
            </a:r>
            <a:endParaRPr lang="en-US" sz="2400" b="1" kern="0">
              <a:solidFill>
                <a:srgbClr val="002060"/>
              </a:solidFill>
              <a:latin typeface="Calibri"/>
              <a:ea typeface="Calibri"/>
              <a:cs typeface="Times New Roman"/>
            </a:endParaRPr>
          </a:p>
        </p:txBody>
      </p:sp>
    </p:spTree>
    <p:custDataLst>
      <p:tags r:id="rId1"/>
    </p:custDataLst>
    <p:extLst>
      <p:ext uri="{BB962C8B-B14F-4D97-AF65-F5344CB8AC3E}">
        <p14:creationId xmlns:p14="http://schemas.microsoft.com/office/powerpoint/2010/main" val="356881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6108" y="1531862"/>
            <a:ext cx="4588827" cy="1122126"/>
          </a:xfrm>
          <a:prstGeom prst="rect">
            <a:avLst/>
          </a:prstGeom>
        </p:spPr>
      </p:pic>
    </p:spTree>
    <p:custDataLst>
      <p:tags r:id="rId1"/>
    </p:custDataLst>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spTree>
    <p:custDataLst>
      <p:tags r:id="rId1"/>
    </p:custDataLst>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8373915" y="10438"/>
            <a:ext cx="280397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nước </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5309" y="716715"/>
            <a:ext cx="11688170" cy="771814"/>
          </a:xfrm>
          <a:prstGeom prst="rect">
            <a:avLst/>
          </a:prstGeom>
        </p:spPr>
        <p:txBody>
          <a:bodyPr wrap="square">
            <a:spAutoFit/>
          </a:bodyPr>
          <a:lstStyle/>
          <a:p>
            <a:pPr algn="just">
              <a:lnSpc>
                <a:spcPct val="115000"/>
              </a:lnSpc>
              <a:spcAft>
                <a:spcPts val="800"/>
              </a:spcAft>
            </a:pPr>
            <a:r>
              <a:rPr lang="en-US" sz="20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64" y="1764694"/>
            <a:ext cx="4579478" cy="306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3957468" y="0"/>
            <a:ext cx="503535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tác phẩm bài Con Chim Non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2135" y="864974"/>
            <a:ext cx="11571249" cy="830997"/>
          </a:xfrm>
          <a:prstGeom prst="rect">
            <a:avLst/>
          </a:prstGeom>
        </p:spPr>
        <p:txBody>
          <a:bodyPr wrap="square">
            <a:spAutoFit/>
          </a:bodyPr>
          <a:lstStyle/>
          <a:p>
            <a:r>
              <a:rPr lang="vi-VN" sz="2400">
                <a:latin typeface="Times New Roman" panose="02020603050405020304" pitchFamily="18" charset="0"/>
                <a:ea typeface="Calibri" panose="020F0502020204030204" pitchFamily="34" charset="0"/>
              </a:rPr>
              <a:t>Bài </a:t>
            </a:r>
            <a:r>
              <a:rPr lang="en-US" sz="2400" b="1" i="1" dirty="0">
                <a:latin typeface="Times New Roman" panose="02020603050405020304" pitchFamily="18" charset="0"/>
                <a:ea typeface="Calibri" panose="020F0502020204030204" pitchFamily="34" charset="0"/>
              </a:rPr>
              <a:t>Con chim non </a:t>
            </a:r>
            <a:r>
              <a:rPr lang="en-US" sz="2400" dirty="0">
                <a:latin typeface="Times New Roman" panose="02020603050405020304" pitchFamily="18" charset="0"/>
                <a:ea typeface="Calibri" panose="020F0502020204030204" pitchFamily="34" charset="0"/>
              </a:rPr>
              <a:t>là bài hát có sắc thái nhịp nhàng, tốc độ vừa phải </a:t>
            </a:r>
            <a:r>
              <a:rPr lang="vi-VN" sz="2400" dirty="0">
                <a:latin typeface="Times New Roman" panose="02020603050405020304" pitchFamily="18" charset="0"/>
                <a:ea typeface="Calibri" panose="020F0502020204030204" pitchFamily="34" charset="0"/>
              </a:rPr>
              <a:t>nói về hợp xướng </a:t>
            </a:r>
            <a:r>
              <a:rPr lang="en-US" sz="2400" dirty="0">
                <a:latin typeface="Times New Roman" panose="02020603050405020304" pitchFamily="18" charset="0"/>
                <a:ea typeface="Calibri" panose="020F0502020204030204" pitchFamily="34" charset="0"/>
              </a:rPr>
              <a:t>rấ hay </a:t>
            </a:r>
            <a:r>
              <a:rPr lang="vi-VN" sz="2400" dirty="0">
                <a:latin typeface="Times New Roman" panose="02020603050405020304" pitchFamily="18" charset="0"/>
                <a:ea typeface="Calibri" panose="020F0502020204030204" pitchFamily="34" charset="0"/>
              </a:rPr>
              <a:t>của những chú chim khi bình minh lên </a:t>
            </a:r>
            <a:endParaRPr lang="en-US" sz="2400" dirty="0"/>
          </a:p>
        </p:txBody>
      </p:sp>
    </p:spTree>
    <p:custDataLst>
      <p:tags r:id="rId1"/>
    </p:custDataLst>
    <p:extLst>
      <p:ext uri="{BB962C8B-B14F-4D97-AF65-F5344CB8AC3E}">
        <p14:creationId xmlns:p14="http://schemas.microsoft.com/office/powerpoint/2010/main" val="69392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4169069" y="0"/>
            <a:ext cx="4612160" cy="517065"/>
          </a:xfrm>
          <a:prstGeom prst="rect">
            <a:avLst/>
          </a:prstGeom>
        </p:spPr>
        <p:txBody>
          <a:bodyPr wrap="none">
            <a:spAutoFit/>
          </a:bodyPr>
          <a:lstStyle/>
          <a:p>
            <a:pPr algn="just">
              <a:lnSpc>
                <a:spcPct val="115000"/>
              </a:lnSpc>
              <a:spcAft>
                <a:spcPts val="800"/>
              </a:spcAft>
            </a:pPr>
            <a:r>
              <a:rPr lang="pt-BR" sz="2400" dirty="0" smtClean="0">
                <a:latin typeface="Times New Roman" panose="02020603050405020304" pitchFamily="18" charset="0"/>
                <a:ea typeface="Calibri" panose="020F0502020204030204" pitchFamily="34" charset="0"/>
                <a:cs typeface="Times New Roman" panose="02020603050405020304" pitchFamily="18" charset="0"/>
              </a:rPr>
              <a:t>Xem con người, văn hóa nước 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nforgraphic Video - Giới thiệu về đất nước Pháp.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74148" y="575599"/>
            <a:ext cx="7231619" cy="4141367"/>
          </a:xfrm>
          <a:prstGeom prst="rect">
            <a:avLst/>
          </a:prstGeom>
        </p:spPr>
      </p:pic>
    </p:spTree>
    <p:custDataLst>
      <p:tags r:id="rId1"/>
    </p:custDataLst>
    <p:extLst>
      <p:ext uri="{BB962C8B-B14F-4D97-AF65-F5344CB8AC3E}">
        <p14:creationId xmlns:p14="http://schemas.microsoft.com/office/powerpoint/2010/main" val="295652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8097644" y="10036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spTree>
    <p:custDataLst>
      <p:tags r:id="rId1"/>
    </p:custDataLst>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37717" y="111511"/>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170985" y="785350"/>
            <a:ext cx="10333464" cy="2382191"/>
          </a:xfrm>
          <a:prstGeom prst="rect">
            <a:avLst/>
          </a:prstGeom>
        </p:spPr>
        <p:txBody>
          <a:bodyPr wrap="square">
            <a:spAutoFit/>
          </a:bodyPr>
          <a:lstStyle/>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2: hoà tiếng hót véo von giọng hót vui say sưa.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4: rộn vang tới chốn xa càng mến yêu quê nhà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8" y="760214"/>
            <a:ext cx="12117632" cy="2964293"/>
          </a:xfrm>
          <a:prstGeom prst="rect">
            <a:avLst/>
          </a:prstGeom>
        </p:spPr>
      </p:pic>
    </p:spTree>
    <p:custDataLst>
      <p:tags r:id="rId1"/>
    </p:custDataLst>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93347" y="-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11" y="646330"/>
            <a:ext cx="12017180" cy="2963810"/>
          </a:xfrm>
          <a:prstGeom prst="rect">
            <a:avLst/>
          </a:prstGeom>
        </p:spPr>
      </p:pic>
    </p:spTree>
    <p:custDataLst>
      <p:tags r:id="rId1"/>
    </p:custDataLst>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43335"/>
            <a:ext cx="12191999" cy="39854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Tree>
    <p:custDataLst>
      <p:tags r:id="rId1"/>
    </p:custDataLst>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A239217-7B90-4DA6-A33C-A279AB47243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Quách Thị Tâm&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7 CĐ 7-LỚP 3- HH CON CHIM NON"/>
</p:tagLst>
</file>

<file path=ppt/tags/tag10.xml><?xml version="1.0" encoding="utf-8"?>
<p:tagLst xmlns:a="http://schemas.openxmlformats.org/drawingml/2006/main" xmlns:r="http://schemas.openxmlformats.org/officeDocument/2006/relationships" xmlns:p="http://schemas.openxmlformats.org/presentationml/2006/main">
  <p:tag name="GENSWF_SLIDE_UID" val="{896E2CA1-A00D-4F38-A9CC-ED3863C30F36}:297"/>
</p:tagLst>
</file>

<file path=ppt/tags/tag11.xml><?xml version="1.0" encoding="utf-8"?>
<p:tagLst xmlns:a="http://schemas.openxmlformats.org/drawingml/2006/main" xmlns:r="http://schemas.openxmlformats.org/officeDocument/2006/relationships" xmlns:p="http://schemas.openxmlformats.org/presentationml/2006/main">
  <p:tag name="GENSWF_SLIDE_UID" val="{8DB7C02E-26D2-4447-9307-F8F9697B31BB}:298"/>
</p:tagLst>
</file>

<file path=ppt/tags/tag12.xml><?xml version="1.0" encoding="utf-8"?>
<p:tagLst xmlns:a="http://schemas.openxmlformats.org/drawingml/2006/main" xmlns:r="http://schemas.openxmlformats.org/officeDocument/2006/relationships" xmlns:p="http://schemas.openxmlformats.org/presentationml/2006/main">
  <p:tag name="GENSWF_SLIDE_UID" val="{C59E835B-1E05-4A06-AC24-E6F8B7586F1F}:299"/>
</p:tagLst>
</file>

<file path=ppt/tags/tag13.xml><?xml version="1.0" encoding="utf-8"?>
<p:tagLst xmlns:a="http://schemas.openxmlformats.org/drawingml/2006/main" xmlns:r="http://schemas.openxmlformats.org/officeDocument/2006/relationships" xmlns:p="http://schemas.openxmlformats.org/presentationml/2006/main">
  <p:tag name="GENSWF_SLIDE_UID" val="{34B073DA-9C8C-4C16-B011-B6CDE709D668}:300"/>
</p:tagLst>
</file>

<file path=ppt/tags/tag14.xml><?xml version="1.0" encoding="utf-8"?>
<p:tagLst xmlns:a="http://schemas.openxmlformats.org/drawingml/2006/main" xmlns:r="http://schemas.openxmlformats.org/officeDocument/2006/relationships" xmlns:p="http://schemas.openxmlformats.org/presentationml/2006/main">
  <p:tag name="GENSWF_SLIDE_UID" val="{9613AD88-EEBB-4647-9606-85697B4454E9}:303"/>
</p:tagLst>
</file>

<file path=ppt/tags/tag15.xml><?xml version="1.0" encoding="utf-8"?>
<p:tagLst xmlns:a="http://schemas.openxmlformats.org/drawingml/2006/main" xmlns:r="http://schemas.openxmlformats.org/officeDocument/2006/relationships" xmlns:p="http://schemas.openxmlformats.org/presentationml/2006/main">
  <p:tag name="GENSWF_SLIDE_UID" val="{8373394D-F6D2-4A8E-BD66-5F67CA3DDB05}:305"/>
</p:tagLst>
</file>

<file path=ppt/tags/tag16.xml><?xml version="1.0" encoding="utf-8"?>
<p:tagLst xmlns:a="http://schemas.openxmlformats.org/drawingml/2006/main" xmlns:r="http://schemas.openxmlformats.org/officeDocument/2006/relationships" xmlns:p="http://schemas.openxmlformats.org/presentationml/2006/main">
  <p:tag name="GENSWF_SLIDE_UID" val="{F13CF256-1832-4776-9136-94BDB5F9F6FE}:307"/>
</p:tagLst>
</file>

<file path=ppt/tags/tag17.xml><?xml version="1.0" encoding="utf-8"?>
<p:tagLst xmlns:a="http://schemas.openxmlformats.org/drawingml/2006/main" xmlns:r="http://schemas.openxmlformats.org/officeDocument/2006/relationships" xmlns:p="http://schemas.openxmlformats.org/presentationml/2006/main">
  <p:tag name="GENSWF_SLIDE_UID" val="{385514A3-77ED-4B61-91BF-8BC321BC3A1C}:306"/>
</p:tagLst>
</file>

<file path=ppt/tags/tag18.xml><?xml version="1.0" encoding="utf-8"?>
<p:tagLst xmlns:a="http://schemas.openxmlformats.org/drawingml/2006/main" xmlns:r="http://schemas.openxmlformats.org/officeDocument/2006/relationships" xmlns:p="http://schemas.openxmlformats.org/presentationml/2006/main">
  <p:tag name="GENSWF_SLIDE_UID" val="{7A791C72-2CFD-4EF4-8753-AED4FE4A1760}:280"/>
</p:tagLst>
</file>

<file path=ppt/tags/tag19.xml><?xml version="1.0" encoding="utf-8"?>
<p:tagLst xmlns:a="http://schemas.openxmlformats.org/drawingml/2006/main" xmlns:r="http://schemas.openxmlformats.org/officeDocument/2006/relationships" xmlns:p="http://schemas.openxmlformats.org/presentationml/2006/main">
  <p:tag name="GENSWF_SLIDE_UID" val="{4349A1F5-3F82-4248-8E75-56401E2D453C}:285"/>
</p:tagLst>
</file>

<file path=ppt/tags/tag2.xml><?xml version="1.0" encoding="utf-8"?>
<p:tagLst xmlns:a="http://schemas.openxmlformats.org/drawingml/2006/main" xmlns:r="http://schemas.openxmlformats.org/officeDocument/2006/relationships" xmlns:p="http://schemas.openxmlformats.org/presentationml/2006/main">
  <p:tag name="GENSWF_SLIDE_UID" val="{6A3D4119-57DB-4AFE-883C-B7EF75A90194}:261"/>
</p:tagLst>
</file>

<file path=ppt/tags/tag20.xml><?xml version="1.0" encoding="utf-8"?>
<p:tagLst xmlns:a="http://schemas.openxmlformats.org/drawingml/2006/main" xmlns:r="http://schemas.openxmlformats.org/officeDocument/2006/relationships" xmlns:p="http://schemas.openxmlformats.org/presentationml/2006/main">
  <p:tag name="GENSWF_SLIDE_UID" val="{37F7BA74-EF05-4BC0-9FDF-1B45E8C255F8}:286"/>
</p:tagLst>
</file>

<file path=ppt/tags/tag3.xml><?xml version="1.0" encoding="utf-8"?>
<p:tagLst xmlns:a="http://schemas.openxmlformats.org/drawingml/2006/main" xmlns:r="http://schemas.openxmlformats.org/officeDocument/2006/relationships" xmlns:p="http://schemas.openxmlformats.org/presentationml/2006/main">
  <p:tag name="GENSWF_SLIDE_UID" val="{7251E8F7-C1CE-450B-BCF2-71A7833F4697}:290"/>
</p:tagLst>
</file>

<file path=ppt/tags/tag4.xml><?xml version="1.0" encoding="utf-8"?>
<p:tagLst xmlns:a="http://schemas.openxmlformats.org/drawingml/2006/main" xmlns:r="http://schemas.openxmlformats.org/officeDocument/2006/relationships" xmlns:p="http://schemas.openxmlformats.org/presentationml/2006/main">
  <p:tag name="GENSWF_SLIDE_UID" val="{0D467363-AFA8-4F63-8C47-99793DE84C0C}:291"/>
</p:tagLst>
</file>

<file path=ppt/tags/tag5.xml><?xml version="1.0" encoding="utf-8"?>
<p:tagLst xmlns:a="http://schemas.openxmlformats.org/drawingml/2006/main" xmlns:r="http://schemas.openxmlformats.org/officeDocument/2006/relationships" xmlns:p="http://schemas.openxmlformats.org/presentationml/2006/main">
  <p:tag name="GENSWF_SLIDE_UID" val="{867C9D99-6211-4D15-A658-BF26B85EC0FC}:292"/>
</p:tagLst>
</file>

<file path=ppt/tags/tag6.xml><?xml version="1.0" encoding="utf-8"?>
<p:tagLst xmlns:a="http://schemas.openxmlformats.org/drawingml/2006/main" xmlns:r="http://schemas.openxmlformats.org/officeDocument/2006/relationships" xmlns:p="http://schemas.openxmlformats.org/presentationml/2006/main">
  <p:tag name="GENSWF_SLIDE_UID" val="{E1E15543-478C-4493-AEA4-891D33494ADE}:293"/>
</p:tagLst>
</file>

<file path=ppt/tags/tag7.xml><?xml version="1.0" encoding="utf-8"?>
<p:tagLst xmlns:a="http://schemas.openxmlformats.org/drawingml/2006/main" xmlns:r="http://schemas.openxmlformats.org/officeDocument/2006/relationships" xmlns:p="http://schemas.openxmlformats.org/presentationml/2006/main">
  <p:tag name="GENSWF_SLIDE_UID" val="{080E7A62-140E-4E1E-BF81-AF853FB699B9}:294"/>
</p:tagLst>
</file>

<file path=ppt/tags/tag8.xml><?xml version="1.0" encoding="utf-8"?>
<p:tagLst xmlns:a="http://schemas.openxmlformats.org/drawingml/2006/main" xmlns:r="http://schemas.openxmlformats.org/officeDocument/2006/relationships" xmlns:p="http://schemas.openxmlformats.org/presentationml/2006/main">
  <p:tag name="GENSWF_SLIDE_UID" val="{552CF0F3-E9E1-451D-A906-740FE062D013}:295"/>
</p:tagLst>
</file>

<file path=ppt/tags/tag9.xml><?xml version="1.0" encoding="utf-8"?>
<p:tagLst xmlns:a="http://schemas.openxmlformats.org/drawingml/2006/main" xmlns:r="http://schemas.openxmlformats.org/officeDocument/2006/relationships" xmlns:p="http://schemas.openxmlformats.org/presentationml/2006/main">
  <p:tag name="GENSWF_SLIDE_UID" val="{5528000D-434E-42BA-8828-8ED24850AAFA}:296"/>
</p:tagLst>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319</Words>
  <Application>Microsoft Office PowerPoint</Application>
  <PresentationFormat>Widescreen</PresentationFormat>
  <Paragraphs>37</Paragraphs>
  <Slides>19</Slides>
  <Notes>8</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CĐ 7-LỚP 3- HH CON CHIM NON</dc:title>
  <dc:creator>ADMIN</dc:creator>
  <cp:lastModifiedBy>LIEN THANH</cp:lastModifiedBy>
  <cp:revision>29</cp:revision>
  <dcterms:created xsi:type="dcterms:W3CDTF">2022-07-19T08:03:09Z</dcterms:created>
  <dcterms:modified xsi:type="dcterms:W3CDTF">2025-03-24T07:37:54Z</dcterms:modified>
</cp:coreProperties>
</file>