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455" r:id="rId3"/>
    <p:sldId id="444" r:id="rId4"/>
    <p:sldId id="450" r:id="rId5"/>
    <p:sldId id="439" r:id="rId6"/>
    <p:sldId id="448" r:id="rId7"/>
    <p:sldId id="437" r:id="rId8"/>
    <p:sldId id="435" r:id="rId9"/>
    <p:sldId id="45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10-12T12:24:38.187"/>
    </inkml:context>
    <inkml:brush xml:id="br0">
      <inkml:brushProperty name="width" value="0.05292" units="cm"/>
      <inkml:brushProperty name="height" value="0.05292" units="cm"/>
      <inkml:brushProperty name="color" value="#333333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10-12T12:24:39.328"/>
    </inkml:context>
    <inkml:brush xml:id="br0">
      <inkml:brushProperty name="width" value="0.05292" units="cm"/>
      <inkml:brushProperty name="height" value="0.05292" units="cm"/>
      <inkml:brushProperty name="color" value="#333333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BC6C6-BF71-4F8A-BEF8-ACE80A934D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E9B57-57F8-430B-914E-091D4F83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C8F718B-4539-4A4E-81D3-F0034E2147F6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48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E6AB-9010-4EAB-8205-EAAA03BE9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2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686050" y="1085850"/>
            <a:ext cx="42291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7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7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7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7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7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7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48" name="Picture 8" descr="1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3742135"/>
            <a:ext cx="756047" cy="6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3" y="3914775"/>
            <a:ext cx="756047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779170"/>
            <a:ext cx="971550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illust170-fu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7" y="4779170"/>
            <a:ext cx="1026319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OSUPP0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494">
            <a:off x="5226249" y="4826199"/>
            <a:ext cx="93940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2376" y="2095501"/>
            <a:ext cx="2782064" cy="2178844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14525" y="2517577"/>
            <a:ext cx="1543050" cy="914400"/>
          </a:xfrm>
          <a:prstGeom prst="rect">
            <a:avLst/>
          </a:prstGeom>
          <a:solidFill>
            <a:srgbClr val="2B548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 ker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141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</a:t>
            </a:r>
            <a:r>
              <a:rPr lang="vi-VN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Bữa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cơm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gì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 smtClean="0">
                <a:solidFill>
                  <a:schemeClr val="tx1"/>
                </a:solidFill>
              </a:rPr>
              <a:t>Mục </a:t>
            </a:r>
            <a:r>
              <a:rPr lang="vi-VN" sz="2400" b="1" dirty="0">
                <a:solidFill>
                  <a:schemeClr val="tx1"/>
                </a:solidFill>
              </a:rPr>
              <a:t>đích</a:t>
            </a:r>
            <a:r>
              <a:rPr lang="vi-VN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tưởng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Cách chơi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bìa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gồm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hành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mời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gợi</a:t>
            </a:r>
            <a:r>
              <a:rPr lang="en-US" sz="2400" b="1" dirty="0" smtClean="0">
                <a:solidFill>
                  <a:schemeClr val="tx1"/>
                </a:solidFill>
              </a:rPr>
              <a:t> ý </a:t>
            </a:r>
            <a:r>
              <a:rPr lang="en-US" sz="2400" b="1" dirty="0" err="1" smtClean="0">
                <a:solidFill>
                  <a:schemeClr val="tx1"/>
                </a:solidFill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bữa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cơm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trải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chiếu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dưới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sàn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sân</a:t>
            </a:r>
            <a:r>
              <a:rPr lang="en-US" sz="2400" b="1" dirty="0" smtClean="0">
                <a:solidFill>
                  <a:schemeClr val="tx1"/>
                </a:solidFill>
              </a:rPr>
              <a:t>,...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14550"/>
            <a:ext cx="6858000" cy="24003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405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50" b="1" dirty="0" smtClean="0">
                <a:solidFill>
                  <a:schemeClr val="folHlink"/>
                </a:solidFill>
                <a:latin typeface="Times New Roman" pitchFamily="18" charset="0"/>
              </a:rPr>
              <a:t>BỮA CƠM </a:t>
            </a:r>
            <a:r>
              <a:rPr lang="en-US" sz="4050" b="1" dirty="0">
                <a:solidFill>
                  <a:schemeClr val="folHlink"/>
                </a:solidFill>
                <a:latin typeface="Times New Roman" pitchFamily="18" charset="0"/>
              </a:rPr>
              <a:t>GIA ĐÌNH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50" b="1" dirty="0">
                <a:solidFill>
                  <a:schemeClr val="folHlink"/>
                </a:solidFill>
                <a:latin typeface="Times New Roman" pitchFamily="18" charset="0"/>
              </a:rPr>
              <a:t>( TIẾT 3)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43000" y="1085850"/>
            <a:ext cx="6858000" cy="8572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CHỦ ĐỀ 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1842" y="3817144"/>
              <a:ext cx="1190" cy="1191"/>
            </p14:xfrm>
          </p:contentPart>
        </mc:Choice>
        <mc:Fallback xmlns="">
          <p:pic>
            <p:nvPicPr>
              <p:cNvPr id="102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0902" y="3786178"/>
                <a:ext cx="63070" cy="63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3963" y="4855369"/>
              <a:ext cx="1191" cy="1191"/>
            </p14:xfrm>
          </p:contentPart>
        </mc:Choice>
        <mc:Fallback xmlns="">
          <p:pic>
            <p:nvPicPr>
              <p:cNvPr id="102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2997" y="4824403"/>
                <a:ext cx="63123" cy="63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85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3050" y="2114550"/>
            <a:ext cx="6057900" cy="282059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4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72051"/>
            <a:ext cx="935831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972051"/>
            <a:ext cx="935831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972051"/>
            <a:ext cx="935831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972051"/>
            <a:ext cx="935831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972051"/>
            <a:ext cx="935831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972051"/>
            <a:ext cx="935831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972051"/>
            <a:ext cx="935831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808630" y="1543050"/>
            <a:ext cx="7697696" cy="30861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sz="27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7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7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7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đẫtọ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46999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1245</TotalTime>
  <Words>198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LIEN THANH</cp:lastModifiedBy>
  <cp:revision>158</cp:revision>
  <dcterms:created xsi:type="dcterms:W3CDTF">2021-01-29T04:19:07Z</dcterms:created>
  <dcterms:modified xsi:type="dcterms:W3CDTF">2025-03-05T07:09:23Z</dcterms:modified>
</cp:coreProperties>
</file>