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8" r:id="rId3"/>
    <p:sldId id="304" r:id="rId4"/>
    <p:sldId id="306" r:id="rId5"/>
    <p:sldId id="287" r:id="rId6"/>
    <p:sldId id="266" r:id="rId7"/>
    <p:sldId id="280" r:id="rId8"/>
    <p:sldId id="281" r:id="rId9"/>
    <p:sldId id="298" r:id="rId10"/>
    <p:sldId id="302" r:id="rId11"/>
    <p:sldId id="299" r:id="rId12"/>
    <p:sldId id="300" r:id="rId13"/>
    <p:sldId id="30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6" autoAdjust="0"/>
    <p:restoredTop sz="94660"/>
  </p:normalViewPr>
  <p:slideViewPr>
    <p:cSldViewPr snapToGrid="0">
      <p:cViewPr varScale="1">
        <p:scale>
          <a:sx n="82" d="100"/>
          <a:sy n="82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609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86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06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23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1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47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66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2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63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51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C8CB0-C08C-42B5-B03E-7F7F789BF39F}" type="datetimeFigureOut">
              <a:rPr lang="en-US" smtClean="0"/>
              <a:t>3/4/2025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B58E04-8B76-4F94-B590-DD88FC7E55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119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31545" y="184878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pPr algn="ctr"/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5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:.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Tiểu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học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Tân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Viên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</a:t>
            </a:r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và tên giáo </a:t>
            </a:r>
            <a:r>
              <a:rPr lang="vi-VN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iên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: </a:t>
            </a:r>
            <a: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</a:t>
            </a:r>
            <a:r>
              <a:rPr lang="en-US" sz="2400" b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guyễn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Thị</a:t>
            </a:r>
            <a:r>
              <a:rPr lang="en-US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Yến</a:t>
            </a:r>
            <a:endParaRPr lang="vi-VN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Không có mô tả ảnh.">
            <a:extLst>
              <a:ext uri="{FF2B5EF4-FFF2-40B4-BE49-F238E27FC236}">
                <a16:creationId xmlns:a16="http://schemas.microsoft.com/office/drawing/2014/main" xmlns="" id="{CF92C8FD-8D50-6AC1-9CA3-565B337FD4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66" y="279952"/>
            <a:ext cx="3248025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5C06695-21AD-5741-BCF2-98D82017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84" y="808516"/>
            <a:ext cx="11034431" cy="5269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7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CF1E722-4DF7-6ACA-D072-7A56EC11D209}"/>
              </a:ext>
            </a:extLst>
          </p:cNvPr>
          <p:cNvSpPr txBox="1"/>
          <p:nvPr/>
        </p:nvSpPr>
        <p:spPr>
          <a:xfrm>
            <a:off x="2217668" y="102790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Phần tham 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49F3127-110D-4341-030E-8B2224A4B2F6}"/>
              </a:ext>
            </a:extLst>
          </p:cNvPr>
          <p:cNvSpPr txBox="1"/>
          <p:nvPr/>
        </p:nvSpPr>
        <p:spPr>
          <a:xfrm>
            <a:off x="4954657" y="766295"/>
            <a:ext cx="6188764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Mô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tả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cách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tạo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một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đồ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dùng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cá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nhân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từ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vật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liệu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sẵn</a:t>
            </a:r>
            <a:r>
              <a:rPr lang="en-US" sz="2000" b="1" i="0" dirty="0">
                <a:solidFill>
                  <a:srgbClr val="000000"/>
                </a:solidFill>
                <a:effectLst/>
                <a:latin typeface="Arial-BoldMT"/>
              </a:rPr>
              <a:t> </a:t>
            </a:r>
            <a:r>
              <a:rPr lang="en-US" sz="2000" b="1" i="0" dirty="0" err="1">
                <a:solidFill>
                  <a:srgbClr val="000000"/>
                </a:solidFill>
                <a:effectLst/>
                <a:latin typeface="Arial-BoldMT"/>
              </a:rPr>
              <a:t>có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Arial-BoldMT"/>
              </a:rPr>
              <a:t>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4327F13-84D9-6B08-E909-669630293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24507"/>
            <a:ext cx="10808673" cy="4552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306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9D4D5C6-83C6-5DA6-C10A-0FAEBD4196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252" y="2005384"/>
            <a:ext cx="11595496" cy="309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64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429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DFDDDF7-7D12-EA30-795B-B34398952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5230" y="404745"/>
            <a:ext cx="8752124" cy="608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174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8DDCC54D-FA5E-CB2C-52A1-BFE8D024617F}"/>
              </a:ext>
            </a:extLst>
          </p:cNvPr>
          <p:cNvSpPr/>
          <p:nvPr/>
        </p:nvSpPr>
        <p:spPr>
          <a:xfrm>
            <a:off x="609600" y="5420139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BC58A818-432E-DD9D-F4A2-D879C3156A94}"/>
              </a:ext>
            </a:extLst>
          </p:cNvPr>
          <p:cNvSpPr/>
          <p:nvPr/>
        </p:nvSpPr>
        <p:spPr>
          <a:xfrm>
            <a:off x="768626" y="5168347"/>
            <a:ext cx="2186609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AA492B0-5EF1-B2B5-8D89-2EE9DD78BB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52" y="449228"/>
            <a:ext cx="11296096" cy="59595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5D0FF82-E7CF-BB8A-5D09-33EBE9A9E04D}"/>
              </a:ext>
            </a:extLst>
          </p:cNvPr>
          <p:cNvSpPr/>
          <p:nvPr/>
        </p:nvSpPr>
        <p:spPr>
          <a:xfrm>
            <a:off x="1007165" y="5327374"/>
            <a:ext cx="1789044" cy="10866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23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WordArt 3"/>
          <p:cNvSpPr>
            <a:spLocks noChangeArrowheads="1" noChangeShapeType="1" noTextEdit="1"/>
          </p:cNvSpPr>
          <p:nvPr/>
        </p:nvSpPr>
        <p:spPr bwMode="auto">
          <a:xfrm>
            <a:off x="3581400" y="304800"/>
            <a:ext cx="5638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Kiểm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10" dirty="0" err="1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3600" kern="10" dirty="0">
                <a:ln w="38100">
                  <a:solidFill>
                    <a:srgbClr val="800000">
                      <a:alpha val="78822"/>
                    </a:srgbClr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248" name="Picture 8" descr="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2434188"/>
            <a:ext cx="1008063" cy="92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68" y="3393709"/>
            <a:ext cx="1008063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32" y="3785166"/>
            <a:ext cx="12954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illust170-ful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6" y="4552157"/>
            <a:ext cx="13684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OSUPP03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86494">
            <a:off x="7133447" y="3960035"/>
            <a:ext cx="12525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6883464" y="2043113"/>
            <a:ext cx="2057400" cy="1219200"/>
          </a:xfrm>
          <a:prstGeom prst="rect">
            <a:avLst/>
          </a:prstGeom>
          <a:solidFill>
            <a:srgbClr val="2B5481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17120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5"/>
          <p:cNvSpPr txBox="1">
            <a:spLocks noChangeArrowheads="1"/>
          </p:cNvSpPr>
          <p:nvPr/>
        </p:nvSpPr>
        <p:spPr bwMode="auto">
          <a:xfrm>
            <a:off x="2887579" y="256674"/>
            <a:ext cx="58137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3600" b="1" dirty="0">
                <a:solidFill>
                  <a:srgbClr val="6B7D7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sz="3600" b="1" dirty="0">
              <a:solidFill>
                <a:srgbClr val="6B7D7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43" name="Group 9"/>
          <p:cNvGrpSpPr>
            <a:grpSpLocks/>
          </p:cNvGrpSpPr>
          <p:nvPr/>
        </p:nvGrpSpPr>
        <p:grpSpPr bwMode="auto">
          <a:xfrm rot="5400000">
            <a:off x="7905750" y="4108450"/>
            <a:ext cx="1866900" cy="3403600"/>
            <a:chOff x="4128" y="-48"/>
            <a:chExt cx="1680" cy="1560"/>
          </a:xfrm>
        </p:grpSpPr>
        <p:pic>
          <p:nvPicPr>
            <p:cNvPr id="10247" name="Picture 10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7" y="-479"/>
              <a:ext cx="41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11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" y="-48"/>
              <a:ext cx="46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44" name="Group 12"/>
          <p:cNvGrpSpPr>
            <a:grpSpLocks/>
          </p:cNvGrpSpPr>
          <p:nvPr/>
        </p:nvGrpSpPr>
        <p:grpSpPr bwMode="auto">
          <a:xfrm rot="10800000">
            <a:off x="1625600" y="4673600"/>
            <a:ext cx="3505200" cy="2057400"/>
            <a:chOff x="4128" y="-48"/>
            <a:chExt cx="1680" cy="1560"/>
          </a:xfrm>
        </p:grpSpPr>
        <p:pic>
          <p:nvPicPr>
            <p:cNvPr id="10245" name="Picture 13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607" y="-479"/>
              <a:ext cx="410" cy="1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14" descr="1181071cimzwdep76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0" y="-48"/>
              <a:ext cx="468" cy="1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62347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8B53D52-5050-9F16-A732-657AF9B3EA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45" y="1396655"/>
            <a:ext cx="11023910" cy="383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17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63312F2-DF09-29A9-4321-4B1E867F7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28910"/>
            <a:ext cx="8972112" cy="19749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C273BB4-AECE-B25D-DD0A-BA34CF0765DB}"/>
              </a:ext>
            </a:extLst>
          </p:cNvPr>
          <p:cNvSpPr txBox="1"/>
          <p:nvPr/>
        </p:nvSpPr>
        <p:spPr>
          <a:xfrm>
            <a:off x="309355" y="2340036"/>
            <a:ext cx="25266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A9C8747-75D0-0528-B4B5-CF2189E8A8F1}"/>
              </a:ext>
            </a:extLst>
          </p:cNvPr>
          <p:cNvSpPr txBox="1"/>
          <p:nvPr/>
        </p:nvSpPr>
        <p:spPr>
          <a:xfrm>
            <a:off x="309355" y="2855971"/>
            <a:ext cx="223506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Tạo một túi đựng đồ dùng cá</a:t>
            </a:r>
            <a:r>
              <a:rPr lang="en-US" sz="18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nhân từ vật liệu sẵn có và trang trí bằng</a:t>
            </a:r>
            <a:r>
              <a:rPr lang="en-US" sz="1800" b="1" i="0" dirty="0">
                <a:solidFill>
                  <a:srgbClr val="0071BB"/>
                </a:solidFill>
                <a:effectLst/>
                <a:latin typeface="PalatinoLinotype-Bold"/>
              </a:rPr>
              <a:t> </a:t>
            </a:r>
            <a:r>
              <a:rPr lang="vi-VN" sz="1800" b="1" i="0" dirty="0">
                <a:solidFill>
                  <a:srgbClr val="0071BB"/>
                </a:solidFill>
                <a:effectLst/>
                <a:latin typeface="PalatinoLinotype-Bold"/>
              </a:rPr>
              <a:t>hình ảnh cảnh sắc quê hương</a:t>
            </a:r>
            <a:r>
              <a:rPr lang="vi-VN" dirty="0"/>
              <a:t> </a:t>
            </a:r>
            <a:br>
              <a:rPr lang="vi-VN" dirty="0"/>
            </a:b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71B1FF1-2A7F-ACC0-A954-280DD53C39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325" y="2424113"/>
            <a:ext cx="879157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303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19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17C8647-3544-9772-D2FD-42E490423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384" y="365125"/>
            <a:ext cx="11120860" cy="5982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3533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3BB8864-5FAB-A681-8500-E8043AB80C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794" y="1078499"/>
            <a:ext cx="11484411" cy="47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67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62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BC9ECA1-3CF7-F1BD-48BF-BEF82B3F76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26" y="1315899"/>
            <a:ext cx="11508747" cy="450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206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80</Words>
  <Application>Microsoft Office PowerPoint</Application>
  <PresentationFormat>Widescreen</PresentationFormat>
  <Paragraphs>11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Arial-BoldMT</vt:lpstr>
      <vt:lpstr>Calibri</vt:lpstr>
      <vt:lpstr>Calibri Light</vt:lpstr>
      <vt:lpstr>PalatinoLinotype-Bold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BAN QUYEN 21AK22.COM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21AK22.COM</dc:creator>
  <cp:lastModifiedBy>Dell</cp:lastModifiedBy>
  <cp:revision>58</cp:revision>
  <dcterms:created xsi:type="dcterms:W3CDTF">2024-07-21T15:58:24Z</dcterms:created>
  <dcterms:modified xsi:type="dcterms:W3CDTF">2025-03-04T14:12:22Z</dcterms:modified>
</cp:coreProperties>
</file>