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00" r:id="rId3"/>
    <p:sldId id="304" r:id="rId4"/>
    <p:sldId id="306" r:id="rId5"/>
    <p:sldId id="311" r:id="rId6"/>
    <p:sldId id="294" r:id="rId7"/>
    <p:sldId id="296" r:id="rId8"/>
    <p:sldId id="297" r:id="rId9"/>
    <p:sldId id="298" r:id="rId10"/>
    <p:sldId id="3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1688" autoAdjust="0"/>
  </p:normalViewPr>
  <p:slideViewPr>
    <p:cSldViewPr snapToGrid="0">
      <p:cViewPr varScale="1">
        <p:scale>
          <a:sx n="56" d="100"/>
          <a:sy n="56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10-12T12:24:38.187"/>
    </inkml:context>
    <inkml:brush xml:id="br0">
      <inkml:brushProperty name="width" value="0.05292" units="cm"/>
      <inkml:brushProperty name="height" value="0.05292" units="cm"/>
      <inkml:brushProperty name="color" value="#333333"/>
      <inkml:brushProperty name="fitToCurve" value="1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10-12T12:24:39.328"/>
    </inkml:context>
    <inkml:brush xml:id="br0">
      <inkml:brushProperty name="width" value="0.05292" units="cm"/>
      <inkml:brushProperty name="height" value="0.05292" units="cm"/>
      <inkml:brushProperty name="color" value="#333333"/>
      <inkml:brushProperty name="fitToCurve" value="1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C801B-00C3-4050-A4A2-8F504589DFB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37530-37E1-4A8A-9EC0-F84669F9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7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C8F718B-4539-4A4E-81D3-F0034E2147F6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507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E6AB-9010-4EAB-8205-EAAA03BE9D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63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3256600"/>
          </a:xfrm>
        </p:spPr>
        <p:txBody>
          <a:bodyPr/>
          <a:lstStyle/>
          <a:p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/>
              <a:t/>
            </a:r>
            <a:br>
              <a:rPr lang="en-US" dirty="0"/>
            </a:b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F09CC-6C4D-4D99-9228-83B9BB8F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676400"/>
            <a:ext cx="8077200" cy="37607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4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5486401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486401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5486401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5486401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486401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5486401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5486401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idx="1"/>
          </p:nvPr>
        </p:nvSpPr>
        <p:spPr>
          <a:xfrm>
            <a:off x="1078173" y="914400"/>
            <a:ext cx="10263595" cy="41148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sz="3600" b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  <a:defRPr/>
            </a:pP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63802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581400" y="304800"/>
            <a:ext cx="5638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248" name="Picture 8" descr="1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3846513"/>
            <a:ext cx="100806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4076700"/>
            <a:ext cx="10080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5229226"/>
            <a:ext cx="1295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illust170-fu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5229226"/>
            <a:ext cx="13684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OSUPP0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6494">
            <a:off x="6968332" y="5291932"/>
            <a:ext cx="12525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6501" y="1651001"/>
            <a:ext cx="3709418" cy="2905125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552700" y="2213769"/>
            <a:ext cx="2057400" cy="1219200"/>
          </a:xfrm>
          <a:prstGeom prst="rect">
            <a:avLst/>
          </a:prstGeom>
          <a:solidFill>
            <a:srgbClr val="2B548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1842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676400"/>
            <a:ext cx="9144000" cy="3200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5400" b="1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5400" b="1" dirty="0" smtClean="0">
                <a:solidFill>
                  <a:schemeClr val="folHlink"/>
                </a:solidFill>
                <a:latin typeface="Times New Roman" pitchFamily="18" charset="0"/>
              </a:rPr>
              <a:t>CHÂN DUNG NGƯỜI THÂN TRONG GIA ĐÌNH</a:t>
            </a:r>
            <a:endParaRPr lang="en-US" sz="5400" b="1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5400" b="1" dirty="0">
                <a:solidFill>
                  <a:schemeClr val="folHlink"/>
                </a:solidFill>
                <a:latin typeface="Times New Roman" pitchFamily="18" charset="0"/>
              </a:rPr>
              <a:t>( TIẾT </a:t>
            </a:r>
            <a:r>
              <a:rPr lang="en-US" sz="5400" b="1" dirty="0" smtClean="0">
                <a:solidFill>
                  <a:schemeClr val="folHlink"/>
                </a:solidFill>
                <a:latin typeface="Times New Roman" pitchFamily="18" charset="0"/>
              </a:rPr>
              <a:t>3)</a:t>
            </a:r>
            <a:endParaRPr lang="en-US" sz="5400" b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524000" y="30480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CHỦ ĐỀ 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5789" y="3946525"/>
              <a:ext cx="1587" cy="1588"/>
            </p14:xfrm>
          </p:contentPart>
        </mc:Choice>
        <mc:Fallback xmlns="">
          <p:pic>
            <p:nvPicPr>
              <p:cNvPr id="102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4527" y="3905237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1950" y="5330825"/>
              <a:ext cx="1588" cy="1588"/>
            </p14:xfrm>
          </p:contentPart>
        </mc:Choice>
        <mc:Fallback xmlns="">
          <p:pic>
            <p:nvPicPr>
              <p:cNvPr id="102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0662" y="5289537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2088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 CỦA TIẾT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736" y="2294021"/>
            <a:ext cx="10311063" cy="356134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54" y="1600200"/>
            <a:ext cx="10959152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</a:p>
          <a:p>
            <a:pPr marL="0" indent="0"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8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166" y="242950"/>
            <a:ext cx="8162700" cy="6436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1" y="1150883"/>
            <a:ext cx="1975119" cy="23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93" y="330973"/>
            <a:ext cx="6735115" cy="2086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427" y="2681907"/>
            <a:ext cx="7832336" cy="38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4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635" y="777923"/>
            <a:ext cx="3810532" cy="5110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335" y="777923"/>
            <a:ext cx="3627574" cy="51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8107"/>
            <a:ext cx="2287137" cy="3932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722" y="2088107"/>
            <a:ext cx="2524111" cy="3932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103" y="2088108"/>
            <a:ext cx="2441590" cy="3932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4693" y="2088107"/>
            <a:ext cx="1760442" cy="3643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157</Words>
  <Application>Microsoft Office PowerPoint</Application>
  <PresentationFormat>Widescreen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MĨ THUẬT LỚP 3</vt:lpstr>
      <vt:lpstr>PowerPoint Presentation</vt:lpstr>
      <vt:lpstr>CHỦ ĐỀ 8</vt:lpstr>
      <vt:lpstr>         YÊU CẦU CẦN ĐẠT CỦA TIẾT HỌC</vt:lpstr>
      <vt:lpstr>*Thảo luận: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LIEN THANH</cp:lastModifiedBy>
  <cp:revision>53</cp:revision>
  <dcterms:created xsi:type="dcterms:W3CDTF">2022-09-04T02:35:10Z</dcterms:created>
  <dcterms:modified xsi:type="dcterms:W3CDTF">2025-03-05T07:07:14Z</dcterms:modified>
</cp:coreProperties>
</file>