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audio3.wav" ContentType="audio/x-wav"/>
  <Override PartName="/ppt/media/media2.wav" ContentType="audio/x-wav"/>
  <Override PartName="/ppt/notesSlides/notesSlide1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2.xml" ContentType="application/vnd.openxmlformats-officedocument.presentationml.notesSlide+xml"/>
  <Override PartName="/ppt/media/audio6.wav" ContentType="audio/x-wav"/>
  <Override PartName="/ppt/media/audio8.wav" ContentType="audio/x-wav"/>
  <Override PartName="/ppt/notesSlides/notesSlide3.xml" ContentType="application/vnd.openxmlformats-officedocument.presentationml.notesSlide+xml"/>
  <Override PartName="/ppt/media/audio10.wav" ContentType="audio/x-wav"/>
  <Override PartName="/ppt/notesSlides/notesSlide4.xml" ContentType="application/vnd.openxmlformats-officedocument.presentationml.notesSlide+xml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media3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62" r:id="rId2"/>
    <p:sldId id="263" r:id="rId3"/>
    <p:sldId id="569" r:id="rId4"/>
    <p:sldId id="307" r:id="rId5"/>
    <p:sldId id="310" r:id="rId6"/>
    <p:sldId id="311" r:id="rId7"/>
    <p:sldId id="313" r:id="rId8"/>
    <p:sldId id="315" r:id="rId9"/>
    <p:sldId id="265" r:id="rId10"/>
    <p:sldId id="266" r:id="rId11"/>
    <p:sldId id="267" r:id="rId12"/>
    <p:sldId id="574" r:id="rId13"/>
    <p:sldId id="270" r:id="rId14"/>
    <p:sldId id="269" r:id="rId15"/>
    <p:sldId id="268" r:id="rId16"/>
    <p:sldId id="271" r:id="rId17"/>
    <p:sldId id="566" r:id="rId18"/>
    <p:sldId id="274" r:id="rId19"/>
    <p:sldId id="355" r:id="rId20"/>
    <p:sldId id="276" r:id="rId21"/>
    <p:sldId id="350" r:id="rId22"/>
    <p:sldId id="351" r:id="rId23"/>
    <p:sldId id="352" r:id="rId24"/>
    <p:sldId id="353" r:id="rId25"/>
    <p:sldId id="356" r:id="rId26"/>
    <p:sldId id="275" r:id="rId27"/>
    <p:sldId id="562" r:id="rId28"/>
    <p:sldId id="321" r:id="rId29"/>
    <p:sldId id="575" r:id="rId30"/>
    <p:sldId id="576" r:id="rId31"/>
    <p:sldId id="579" r:id="rId32"/>
    <p:sldId id="578" r:id="rId33"/>
    <p:sldId id="577" r:id="rId34"/>
    <p:sldId id="580" r:id="rId35"/>
    <p:sldId id="302" r:id="rId36"/>
    <p:sldId id="572" r:id="rId37"/>
    <p:sldId id="326" r:id="rId38"/>
  </p:sldIdLst>
  <p:sldSz cx="9144000" cy="5143500" type="screen16x9"/>
  <p:notesSz cx="9144000" cy="6858000"/>
  <p:embeddedFontLst>
    <p:embeddedFont>
      <p:font typeface="Berlin Sans FB" panose="020E0602020502020306" pitchFamily="34" charset="0"/>
      <p:regular r:id="rId40"/>
      <p:bold r:id="rId41"/>
    </p:embeddedFont>
    <p:embeddedFont>
      <p:font typeface="Berlin Sans FB Demi" panose="020E0802020502020306" pitchFamily="34" charset="0"/>
      <p:bold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FE9C9"/>
    <a:srgbClr val="FFEFD7"/>
    <a:srgbClr val="005DA2"/>
    <a:srgbClr val="FFF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93617" autoAdjust="0"/>
  </p:normalViewPr>
  <p:slideViewPr>
    <p:cSldViewPr>
      <p:cViewPr varScale="1">
        <p:scale>
          <a:sx n="102" d="100"/>
          <a:sy n="102" d="100"/>
        </p:scale>
        <p:origin x="725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45969-8767-48ED-963D-1581FB20506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97CF3-EEA8-462D-BAAB-48DFB1A85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04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25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97CF3-EEA8-462D-BAAB-48DFB1A85E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1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97CF3-EEA8-462D-BAAB-48DFB1A85E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02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97CF3-EEA8-462D-BAAB-48DFB1A85E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11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97CF3-EEA8-462D-BAAB-48DFB1A85E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33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2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3676650"/>
            <a:ext cx="9144000" cy="1979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9"/>
            <a:ext cx="9144000" cy="513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9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audio" Target="../media/audio10.wav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audio" Target="../media/audio12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audio" Target="../media/audio7.wav"/><Relationship Id="rId21" Type="http://schemas.openxmlformats.org/officeDocument/2006/relationships/image" Target="../media/image35.png"/><Relationship Id="rId7" Type="http://schemas.openxmlformats.org/officeDocument/2006/relationships/audio" Target="../media/audio10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audio6.wav"/><Relationship Id="rId16" Type="http://schemas.openxmlformats.org/officeDocument/2006/relationships/image" Target="../media/image30.pn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5" Type="http://schemas.openxmlformats.org/officeDocument/2006/relationships/image" Target="../media/image29.png"/><Relationship Id="rId10" Type="http://schemas.openxmlformats.org/officeDocument/2006/relationships/audio" Target="../media/audio13.wav"/><Relationship Id="rId19" Type="http://schemas.openxmlformats.org/officeDocument/2006/relationships/image" Target="../media/image33.jpeg"/><Relationship Id="rId4" Type="http://schemas.openxmlformats.org/officeDocument/2006/relationships/audio" Target="../media/audio15.wav"/><Relationship Id="rId9" Type="http://schemas.openxmlformats.org/officeDocument/2006/relationships/audio" Target="../media/audio12.wav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openxmlformats.org/officeDocument/2006/relationships/audio" Target="../media/audio10.wav"/><Relationship Id="rId12" Type="http://schemas.openxmlformats.org/officeDocument/2006/relationships/image" Target="../media/image36.png"/><Relationship Id="rId2" Type="http://schemas.openxmlformats.org/officeDocument/2006/relationships/audio" Target="../media/audio6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5" Type="http://schemas.openxmlformats.org/officeDocument/2006/relationships/image" Target="../media/image39.png"/><Relationship Id="rId10" Type="http://schemas.openxmlformats.org/officeDocument/2006/relationships/audio" Target="../media/audio13.wav"/><Relationship Id="rId4" Type="http://schemas.openxmlformats.org/officeDocument/2006/relationships/audio" Target="../media/audio15.wav"/><Relationship Id="rId9" Type="http://schemas.openxmlformats.org/officeDocument/2006/relationships/audio" Target="../media/audio12.wav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4.wav"/><Relationship Id="rId7" Type="http://schemas.openxmlformats.org/officeDocument/2006/relationships/audio" Target="../media/audio6.wav"/><Relationship Id="rId12" Type="http://schemas.openxmlformats.org/officeDocument/2006/relationships/image" Target="../media/image4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6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0" Type="http://schemas.openxmlformats.org/officeDocument/2006/relationships/image" Target="../media/image43.png"/><Relationship Id="rId4" Type="http://schemas.openxmlformats.org/officeDocument/2006/relationships/audio" Target="../media/audio12.wav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9600" y="1223498"/>
            <a:ext cx="174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Unit 14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514600" y="936200"/>
            <a:ext cx="4881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bedroom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287062" y="2014400"/>
            <a:ext cx="331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1 (1+2+3)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50" y="2747986"/>
            <a:ext cx="2667408" cy="2029314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5297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480441" y="953992"/>
            <a:ext cx="4375849" cy="3046508"/>
            <a:chOff x="6248399" y="1279788"/>
            <a:chExt cx="5564936" cy="40620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399" y="1339387"/>
              <a:ext cx="5564936" cy="4002411"/>
            </a:xfrm>
            <a:prstGeom prst="rect">
              <a:avLst/>
            </a:prstGeom>
          </p:spPr>
        </p:pic>
        <p:sp>
          <p:nvSpPr>
            <p:cNvPr id="17" name="Rectangular Callout 16"/>
            <p:cNvSpPr/>
            <p:nvPr/>
          </p:nvSpPr>
          <p:spPr>
            <a:xfrm>
              <a:off x="6715671" y="1279788"/>
              <a:ext cx="3913052" cy="988385"/>
            </a:xfrm>
            <a:prstGeom prst="roundRect">
              <a:avLst/>
            </a:prstGeom>
            <a:solidFill>
              <a:srgbClr val="FFEF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3933" y="982338"/>
            <a:ext cx="4245114" cy="3018162"/>
            <a:chOff x="313769" y="1317582"/>
            <a:chExt cx="5660152" cy="40242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69" y="1339386"/>
              <a:ext cx="5660152" cy="4002412"/>
            </a:xfrm>
            <a:prstGeom prst="rect">
              <a:avLst/>
            </a:prstGeom>
          </p:spPr>
        </p:pic>
        <p:sp>
          <p:nvSpPr>
            <p:cNvPr id="15" name="Rectangular Callout 14"/>
            <p:cNvSpPr/>
            <p:nvPr/>
          </p:nvSpPr>
          <p:spPr>
            <a:xfrm>
              <a:off x="795392" y="1317582"/>
              <a:ext cx="5081493" cy="1047309"/>
            </a:xfrm>
            <a:prstGeom prst="roundRect">
              <a:avLst/>
            </a:prstGeom>
            <a:solidFill>
              <a:srgbClr val="FFEF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 dirty="0"/>
            </a:p>
          </p:txBody>
        </p:sp>
      </p:grpSp>
      <p:sp>
        <p:nvSpPr>
          <p:cNvPr id="2" name="Google Shape;719;p38"/>
          <p:cNvSpPr txBox="1">
            <a:spLocks/>
          </p:cNvSpPr>
          <p:nvPr/>
        </p:nvSpPr>
        <p:spPr>
          <a:xfrm>
            <a:off x="555405" y="233962"/>
            <a:ext cx="464580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022565" y="4041886"/>
            <a:ext cx="3047924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2878308" y="4058239"/>
            <a:ext cx="343772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508213" y="4062635"/>
            <a:ext cx="435417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596544" y="1015828"/>
            <a:ext cx="4088759" cy="718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bedroom. </a:t>
            </a:r>
          </a:p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desk in the room.</a:t>
            </a:r>
            <a:endParaRPr lang="vi-VN" sz="22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920645" y="1037274"/>
            <a:ext cx="3076932" cy="62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chairs </a:t>
            </a:r>
          </a:p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room.</a:t>
            </a:r>
            <a:endParaRPr lang="vi-VN" sz="22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41" y="364159"/>
            <a:ext cx="371311" cy="297662"/>
          </a:xfrm>
          <a:prstGeom prst="rect">
            <a:avLst/>
          </a:prstGeom>
        </p:spPr>
      </p:pic>
      <p:sp>
        <p:nvSpPr>
          <p:cNvPr id="20" name="Google Shape;719;p38"/>
          <p:cNvSpPr txBox="1">
            <a:spLocks/>
          </p:cNvSpPr>
          <p:nvPr/>
        </p:nvSpPr>
        <p:spPr>
          <a:xfrm>
            <a:off x="541550" y="4532201"/>
            <a:ext cx="3336793" cy="30911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085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295400" y="165735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330978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  0968142780"/>
          <p:cNvSpPr txBox="1"/>
          <p:nvPr/>
        </p:nvSpPr>
        <p:spPr>
          <a:xfrm>
            <a:off x="931872" y="27915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5071454" y="2470784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ruːm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6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876798" y="1582051"/>
            <a:ext cx="2687813" cy="88293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room</a:t>
            </a: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4799960" y="3162193"/>
            <a:ext cx="2841490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8482" y="4522614"/>
            <a:ext cx="38671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vi-VN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word to listen again.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46" y="1589586"/>
            <a:ext cx="3040524" cy="2135096"/>
          </a:xfrm>
          <a:prstGeom prst="roundRect">
            <a:avLst>
              <a:gd name="adj" fmla="val 13874"/>
            </a:avLst>
          </a:prstGeom>
        </p:spPr>
      </p:pic>
    </p:spTree>
    <p:extLst>
      <p:ext uri="{BB962C8B-B14F-4D97-AF65-F5344CB8AC3E}">
        <p14:creationId xmlns:p14="http://schemas.microsoft.com/office/powerpoint/2010/main" val="3192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ùi Liễu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ùi Liễu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72" y="1265282"/>
            <a:ext cx="2295605" cy="1195736"/>
          </a:xfrm>
          <a:prstGeom prst="rect">
            <a:avLst/>
          </a:prstGeom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871577" y="3435590"/>
            <a:ext cx="2590800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980722" y="2614794"/>
            <a:ext cx="2372510" cy="790602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desk</a:t>
            </a: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533400" y="3993925"/>
            <a:ext cx="3349721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2D8C973E-2F16-4BDE-BE64-52723D1FA636}"/>
              </a:ext>
            </a:extLst>
          </p:cNvPr>
          <p:cNvSpPr txBox="1"/>
          <p:nvPr/>
        </p:nvSpPr>
        <p:spPr>
          <a:xfrm>
            <a:off x="825335" y="248638"/>
            <a:ext cx="1611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Bùi Liễu">
            <a:extLst>
              <a:ext uri="{FF2B5EF4-FFF2-40B4-BE49-F238E27FC236}">
                <a16:creationId xmlns:a16="http://schemas.microsoft.com/office/drawing/2014/main" id="{DB9A634A-8233-4816-B4B1-8846BB0BC7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4991" y="985708"/>
            <a:ext cx="2179174" cy="1754885"/>
          </a:xfrm>
          <a:prstGeom prst="rect">
            <a:avLst/>
          </a:prstGeom>
        </p:spPr>
      </p:pic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C04DFF95-4BE6-4E86-AB62-9732FBDEBBB8}"/>
              </a:ext>
            </a:extLst>
          </p:cNvPr>
          <p:cNvSpPr/>
          <p:nvPr/>
        </p:nvSpPr>
        <p:spPr>
          <a:xfrm>
            <a:off x="5183919" y="3435589"/>
            <a:ext cx="2590800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r>
              <a:rPr lang="vi-V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6" name="Facebook: Bùi Liễu">
            <a:extLst>
              <a:ext uri="{FF2B5EF4-FFF2-40B4-BE49-F238E27FC236}">
                <a16:creationId xmlns:a16="http://schemas.microsoft.com/office/drawing/2014/main" id="{48183FD5-104A-4F55-96CF-2E79EAA4AAAD}"/>
              </a:ext>
            </a:extLst>
          </p:cNvPr>
          <p:cNvSpPr/>
          <p:nvPr/>
        </p:nvSpPr>
        <p:spPr>
          <a:xfrm>
            <a:off x="5293064" y="2614794"/>
            <a:ext cx="2372510" cy="790602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desk</a:t>
            </a: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81DD7332-05F4-4627-9F4E-EE294423F3C7}"/>
              </a:ext>
            </a:extLst>
          </p:cNvPr>
          <p:cNvSpPr/>
          <p:nvPr/>
        </p:nvSpPr>
        <p:spPr>
          <a:xfrm>
            <a:off x="4191000" y="3993925"/>
            <a:ext cx="4676179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Bùi Liễu">
            <a:extLst>
              <a:ext uri="{FF2B5EF4-FFF2-40B4-BE49-F238E27FC236}">
                <a16:creationId xmlns:a16="http://schemas.microsoft.com/office/drawing/2014/main" id="{FD136022-5980-45EF-B259-AEDF030B8B47}"/>
              </a:ext>
            </a:extLst>
          </p:cNvPr>
          <p:cNvSpPr/>
          <p:nvPr/>
        </p:nvSpPr>
        <p:spPr>
          <a:xfrm>
            <a:off x="4173997" y="2887762"/>
            <a:ext cx="398003" cy="3231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03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k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k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2" grpId="0"/>
      <p:bldP spid="15" grpId="0"/>
      <p:bldP spid="16" grpId="0"/>
      <p:bldP spid="16" grpId="1"/>
      <p:bldP spid="17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BC253F-CAE3-4F74-A3EB-D6632E3A064F}"/>
              </a:ext>
            </a:extLst>
          </p:cNvPr>
          <p:cNvGrpSpPr/>
          <p:nvPr/>
        </p:nvGrpSpPr>
        <p:grpSpPr>
          <a:xfrm>
            <a:off x="914400" y="895350"/>
            <a:ext cx="2952750" cy="1747042"/>
            <a:chOff x="914400" y="1426152"/>
            <a:chExt cx="3943350" cy="2356722"/>
          </a:xfrm>
        </p:grpSpPr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426152"/>
              <a:ext cx="3943350" cy="2344308"/>
            </a:xfrm>
            <a:prstGeom prst="rect">
              <a:avLst/>
            </a:prstGeom>
          </p:spPr>
        </p:pic>
        <p:sp>
          <p:nvSpPr>
            <p:cNvPr id="8" name="Bùi Liễu"/>
            <p:cNvSpPr/>
            <p:nvPr/>
          </p:nvSpPr>
          <p:spPr>
            <a:xfrm>
              <a:off x="2448504" y="1843486"/>
              <a:ext cx="1914489" cy="19393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1459758" y="3557139"/>
            <a:ext cx="1851423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868130" y="2766537"/>
            <a:ext cx="3028951" cy="790602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bed</a:t>
            </a: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969086" y="4157155"/>
            <a:ext cx="2749120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giường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">
            <a:extLst>
              <a:ext uri="{FF2B5EF4-FFF2-40B4-BE49-F238E27FC236}">
                <a16:creationId xmlns:a16="http://schemas.microsoft.com/office/drawing/2014/main" id="{C6636EDC-52BE-4909-AB19-C63196A3DB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0" r="48000"/>
          <a:stretch/>
        </p:blipFill>
        <p:spPr>
          <a:xfrm>
            <a:off x="6570398" y="1720505"/>
            <a:ext cx="2303304" cy="1021557"/>
          </a:xfrm>
          <a:prstGeom prst="rect">
            <a:avLst/>
          </a:prstGeom>
        </p:spPr>
      </p:pic>
      <p:sp>
        <p:nvSpPr>
          <p:cNvPr id="17" name="Facebook: Bùi Liễu">
            <a:extLst>
              <a:ext uri="{FF2B5EF4-FFF2-40B4-BE49-F238E27FC236}">
                <a16:creationId xmlns:a16="http://schemas.microsoft.com/office/drawing/2014/main" id="{EA46DB8E-EA26-47A1-AC14-D413F0376040}"/>
              </a:ext>
            </a:extLst>
          </p:cNvPr>
          <p:cNvSpPr/>
          <p:nvPr/>
        </p:nvSpPr>
        <p:spPr>
          <a:xfrm>
            <a:off x="5621496" y="3557138"/>
            <a:ext cx="1851423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vi-VN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id="{9336A06A-FA5F-4E60-A595-6DEA26825D6F}"/>
              </a:ext>
            </a:extLst>
          </p:cNvPr>
          <p:cNvSpPr/>
          <p:nvPr/>
        </p:nvSpPr>
        <p:spPr>
          <a:xfrm>
            <a:off x="5117683" y="2769528"/>
            <a:ext cx="3028951" cy="790602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bed</a:t>
            </a: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 0968142780">
            <a:extLst>
              <a:ext uri="{FF2B5EF4-FFF2-40B4-BE49-F238E27FC236}">
                <a16:creationId xmlns:a16="http://schemas.microsoft.com/office/drawing/2014/main" id="{530064B4-3D14-433D-9CC1-AD78C0AD301A}"/>
              </a:ext>
            </a:extLst>
          </p:cNvPr>
          <p:cNvSpPr/>
          <p:nvPr/>
        </p:nvSpPr>
        <p:spPr>
          <a:xfrm>
            <a:off x="4873947" y="4146316"/>
            <a:ext cx="3346520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giường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id="{26FE2179-216A-4DF5-B639-343546387373}"/>
              </a:ext>
            </a:extLst>
          </p:cNvPr>
          <p:cNvSpPr/>
          <p:nvPr/>
        </p:nvSpPr>
        <p:spPr>
          <a:xfrm>
            <a:off x="4308380" y="3000255"/>
            <a:ext cx="398003" cy="3231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Bùi Liễu">
            <a:extLst>
              <a:ext uri="{FF2B5EF4-FFF2-40B4-BE49-F238E27FC236}">
                <a16:creationId xmlns:a16="http://schemas.microsoft.com/office/drawing/2014/main" id="{C6636EDC-52BE-4909-AB19-C63196A3DB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t="2103" r="47014" b="55967"/>
          <a:stretch/>
        </p:blipFill>
        <p:spPr>
          <a:xfrm>
            <a:off x="4706383" y="1858845"/>
            <a:ext cx="2303304" cy="82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52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d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d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2" grpId="0"/>
      <p:bldP spid="17" grpId="0"/>
      <p:bldP spid="18" grpId="0"/>
      <p:bldP spid="18" grpId="1"/>
      <p:bldP spid="19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 r="5484"/>
          <a:stretch/>
        </p:blipFill>
        <p:spPr>
          <a:xfrm>
            <a:off x="4724400" y="798262"/>
            <a:ext cx="3257084" cy="1835439"/>
          </a:xfrm>
          <a:prstGeom prst="roundRect">
            <a:avLst/>
          </a:prstGeom>
        </p:spPr>
      </p:pic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974241" y="3518427"/>
            <a:ext cx="2101589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/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dɔːr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816129" y="2715253"/>
            <a:ext cx="2667000" cy="790602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door</a:t>
            </a: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974240" y="4075380"/>
            <a:ext cx="2101589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Bùi Liễu">
            <a:extLst>
              <a:ext uri="{FF2B5EF4-FFF2-40B4-BE49-F238E27FC236}">
                <a16:creationId xmlns:a16="http://schemas.microsoft.com/office/drawing/2014/main" id="{E567F2FC-A86C-49AE-A5F2-0CEF3895B7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 r="55543"/>
          <a:stretch/>
        </p:blipFill>
        <p:spPr>
          <a:xfrm>
            <a:off x="1447800" y="798262"/>
            <a:ext cx="1371600" cy="1835439"/>
          </a:xfrm>
          <a:prstGeom prst="roundRect">
            <a:avLst/>
          </a:prstGeom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0AB90644-702A-4C69-975B-823CE92BAD6D}"/>
              </a:ext>
            </a:extLst>
          </p:cNvPr>
          <p:cNvSpPr/>
          <p:nvPr/>
        </p:nvSpPr>
        <p:spPr>
          <a:xfrm>
            <a:off x="4876800" y="3508862"/>
            <a:ext cx="2904731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/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dɔːr</a:t>
            </a:r>
            <a:r>
              <a:rPr lang="vi-VN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3C835992-348D-48BA-BC2C-B80B6AE2024E}"/>
              </a:ext>
            </a:extLst>
          </p:cNvPr>
          <p:cNvSpPr/>
          <p:nvPr/>
        </p:nvSpPr>
        <p:spPr>
          <a:xfrm>
            <a:off x="5029200" y="2711803"/>
            <a:ext cx="2904731" cy="790602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door</a:t>
            </a: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F5620C1D-567B-447C-8C34-C39F4260870A}"/>
              </a:ext>
            </a:extLst>
          </p:cNvPr>
          <p:cNvSpPr/>
          <p:nvPr/>
        </p:nvSpPr>
        <p:spPr>
          <a:xfrm>
            <a:off x="4876800" y="4084769"/>
            <a:ext cx="2947181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Bùi Liễu">
            <a:extLst>
              <a:ext uri="{FF2B5EF4-FFF2-40B4-BE49-F238E27FC236}">
                <a16:creationId xmlns:a16="http://schemas.microsoft.com/office/drawing/2014/main" id="{BFB06C43-1E46-4499-BF6A-114A0413A247}"/>
              </a:ext>
            </a:extLst>
          </p:cNvPr>
          <p:cNvSpPr/>
          <p:nvPr/>
        </p:nvSpPr>
        <p:spPr>
          <a:xfrm>
            <a:off x="4057163" y="3028950"/>
            <a:ext cx="398003" cy="3231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83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/>
      <p:bldP spid="9" grpId="0"/>
      <p:bldP spid="10" grpId="0"/>
      <p:bldP spid="10" grpId="1"/>
      <p:bldP spid="16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148"/>
          <a:stretch/>
        </p:blipFill>
        <p:spPr>
          <a:xfrm>
            <a:off x="1066800" y="667257"/>
            <a:ext cx="2345081" cy="1828800"/>
          </a:xfrm>
          <a:prstGeom prst="roundRect">
            <a:avLst/>
          </a:prstGeom>
        </p:spPr>
      </p:pic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2C5F5125-A5E5-4E99-A169-C34EBF36D498}"/>
              </a:ext>
            </a:extLst>
          </p:cNvPr>
          <p:cNvSpPr/>
          <p:nvPr/>
        </p:nvSpPr>
        <p:spPr>
          <a:xfrm>
            <a:off x="822960" y="3472855"/>
            <a:ext cx="2724150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>
                <a:cs typeface="Arial" panose="020B0604020202020204" pitchFamily="34" charset="0"/>
              </a:rPr>
              <a:t>/</a:t>
            </a:r>
            <a:r>
              <a:rPr lang="vi-VN" sz="3200" dirty="0"/>
              <a:t>ˈwɪn.dəʊ</a:t>
            </a:r>
            <a:r>
              <a:rPr lang="en-US" sz="3200" dirty="0"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685800" y="2662610"/>
            <a:ext cx="3028951" cy="790602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window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A29F4AC8-FAA9-41DA-925B-A0F57A344EE9}"/>
              </a:ext>
            </a:extLst>
          </p:cNvPr>
          <p:cNvSpPr/>
          <p:nvPr/>
        </p:nvSpPr>
        <p:spPr>
          <a:xfrm>
            <a:off x="1143000" y="4083200"/>
            <a:ext cx="1970938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id="{1549E9C8-2565-42D7-84BA-E0A0DDF5F4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792" b="1453"/>
          <a:stretch/>
        </p:blipFill>
        <p:spPr>
          <a:xfrm>
            <a:off x="4969219" y="671574"/>
            <a:ext cx="3107981" cy="1828800"/>
          </a:xfrm>
          <a:prstGeom prst="roundRect">
            <a:avLst/>
          </a:prstGeom>
        </p:spPr>
      </p:pic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6F7212C9-118B-4F24-847C-C94751CE9B91}"/>
              </a:ext>
            </a:extLst>
          </p:cNvPr>
          <p:cNvSpPr/>
          <p:nvPr/>
        </p:nvSpPr>
        <p:spPr>
          <a:xfrm>
            <a:off x="5106379" y="3488756"/>
            <a:ext cx="2724150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>
                <a:cs typeface="Arial" panose="020B0604020202020204" pitchFamily="34" charset="0"/>
              </a:rPr>
              <a:t>/</a:t>
            </a:r>
            <a:r>
              <a:rPr lang="vi-VN" sz="3200" dirty="0"/>
              <a:t>ˈ</a:t>
            </a:r>
            <a:r>
              <a:rPr lang="vi-VN" sz="3200" dirty="0" err="1"/>
              <a:t>wɪn.dəʊ</a:t>
            </a:r>
            <a:r>
              <a:rPr lang="vi-VN" sz="3200" dirty="0" err="1">
                <a:solidFill>
                  <a:srgbClr val="FF0000"/>
                </a:solidFill>
              </a:rPr>
              <a:t>z</a:t>
            </a:r>
            <a:r>
              <a:rPr lang="en-US" sz="3200" dirty="0">
                <a:cs typeface="Arial" panose="020B0604020202020204" pitchFamily="34" charset="0"/>
              </a:rPr>
              <a:t>/</a:t>
            </a: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6F3EF099-41F4-4441-B2BC-755D42AE6667}"/>
              </a:ext>
            </a:extLst>
          </p:cNvPr>
          <p:cNvSpPr/>
          <p:nvPr/>
        </p:nvSpPr>
        <p:spPr>
          <a:xfrm>
            <a:off x="5121619" y="2646709"/>
            <a:ext cx="2724150" cy="790602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window</a:t>
            </a: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51DAF3D6-6426-4C78-922C-6A7ABA440302}"/>
              </a:ext>
            </a:extLst>
          </p:cNvPr>
          <p:cNvSpPr/>
          <p:nvPr/>
        </p:nvSpPr>
        <p:spPr>
          <a:xfrm>
            <a:off x="5257800" y="4082080"/>
            <a:ext cx="2432873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>
            <a:extLst>
              <a:ext uri="{FF2B5EF4-FFF2-40B4-BE49-F238E27FC236}">
                <a16:creationId xmlns:a16="http://schemas.microsoft.com/office/drawing/2014/main" id="{3F8D9396-04CC-450E-91B1-7BE45155F113}"/>
              </a:ext>
            </a:extLst>
          </p:cNvPr>
          <p:cNvSpPr/>
          <p:nvPr/>
        </p:nvSpPr>
        <p:spPr>
          <a:xfrm>
            <a:off x="4141220" y="2952750"/>
            <a:ext cx="398003" cy="3231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36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8" grpId="0"/>
      <p:bldP spid="12" grpId="0"/>
      <p:bldP spid="12" grpId="1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ùi Liễu">
            <a:extLst>
              <a:ext uri="{FF2B5EF4-FFF2-40B4-BE49-F238E27FC236}">
                <a16:creationId xmlns:a16="http://schemas.microsoft.com/office/drawing/2014/main" id="{1B2A6DB8-34CC-4D74-8015-4C81C950FBA8}"/>
              </a:ext>
            </a:extLst>
          </p:cNvPr>
          <p:cNvSpPr/>
          <p:nvPr/>
        </p:nvSpPr>
        <p:spPr>
          <a:xfrm rot="5400000">
            <a:off x="2624211" y="2701468"/>
            <a:ext cx="280044" cy="2242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>
              <a:solidFill>
                <a:schemeClr val="tx1"/>
              </a:solidFill>
            </a:endParaRPr>
          </a:p>
        </p:txBody>
      </p:sp>
      <p:sp>
        <p:nvSpPr>
          <p:cNvPr id="28" name="Bùi Liễu">
            <a:extLst>
              <a:ext uri="{FF2B5EF4-FFF2-40B4-BE49-F238E27FC236}">
                <a16:creationId xmlns:a16="http://schemas.microsoft.com/office/drawing/2014/main" id="{E8E53CD2-6C87-4130-ABAD-55B6943260F3}"/>
              </a:ext>
            </a:extLst>
          </p:cNvPr>
          <p:cNvSpPr/>
          <p:nvPr/>
        </p:nvSpPr>
        <p:spPr>
          <a:xfrm rot="5400000">
            <a:off x="7849145" y="2711214"/>
            <a:ext cx="280041" cy="2242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>
              <a:solidFill>
                <a:schemeClr val="tx1"/>
              </a:solidFill>
            </a:endParaRPr>
          </a:p>
        </p:txBody>
      </p:sp>
      <p:sp>
        <p:nvSpPr>
          <p:cNvPr id="29" name="Bùi Liễu">
            <a:extLst>
              <a:ext uri="{FF2B5EF4-FFF2-40B4-BE49-F238E27FC236}">
                <a16:creationId xmlns:a16="http://schemas.microsoft.com/office/drawing/2014/main" id="{364EB350-BC67-4A5C-97E0-2E29F8F8ECF2}"/>
              </a:ext>
            </a:extLst>
          </p:cNvPr>
          <p:cNvSpPr/>
          <p:nvPr/>
        </p:nvSpPr>
        <p:spPr>
          <a:xfrm rot="5400000">
            <a:off x="6111632" y="2701467"/>
            <a:ext cx="280044" cy="2242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>
              <a:solidFill>
                <a:schemeClr val="tx1"/>
              </a:solidFill>
            </a:endParaRPr>
          </a:p>
        </p:txBody>
      </p:sp>
      <p:sp>
        <p:nvSpPr>
          <p:cNvPr id="30" name="Bùi Liễu">
            <a:extLst>
              <a:ext uri="{FF2B5EF4-FFF2-40B4-BE49-F238E27FC236}">
                <a16:creationId xmlns:a16="http://schemas.microsoft.com/office/drawing/2014/main" id="{B03656B5-777A-4B43-8E02-7D05059FE161}"/>
              </a:ext>
            </a:extLst>
          </p:cNvPr>
          <p:cNvSpPr/>
          <p:nvPr/>
        </p:nvSpPr>
        <p:spPr>
          <a:xfrm rot="5400000">
            <a:off x="4366081" y="2711213"/>
            <a:ext cx="280044" cy="2242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>
              <a:solidFill>
                <a:schemeClr val="tx1"/>
              </a:solidFill>
            </a:endParaRPr>
          </a:p>
        </p:txBody>
      </p:sp>
      <p:sp>
        <p:nvSpPr>
          <p:cNvPr id="31" name="Facebook: Bùi Liễu">
            <a:extLst>
              <a:ext uri="{FF2B5EF4-FFF2-40B4-BE49-F238E27FC236}">
                <a16:creationId xmlns:a16="http://schemas.microsoft.com/office/drawing/2014/main" id="{D847C864-799E-4DEC-846B-7D4823CE9217}"/>
              </a:ext>
            </a:extLst>
          </p:cNvPr>
          <p:cNvSpPr/>
          <p:nvPr/>
        </p:nvSpPr>
        <p:spPr>
          <a:xfrm>
            <a:off x="2235406" y="2241514"/>
            <a:ext cx="1099933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vi-VN" altLang="zh-CN" sz="24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desk</a:t>
            </a:r>
            <a:endParaRPr lang="en-US" altLang="zh-CN" sz="24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3FE995ED-1307-4E88-82C6-59C9C211F277}"/>
              </a:ext>
            </a:extLst>
          </p:cNvPr>
          <p:cNvSpPr/>
          <p:nvPr/>
        </p:nvSpPr>
        <p:spPr>
          <a:xfrm>
            <a:off x="2128147" y="4149315"/>
            <a:ext cx="131445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vi-VN" altLang="zh-CN" sz="24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desk</a:t>
            </a:r>
            <a:r>
              <a:rPr lang="vi-VN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id="{B20F0D12-5361-46D1-93DD-3A443E240DA7}"/>
              </a:ext>
            </a:extLst>
          </p:cNvPr>
          <p:cNvSpPr/>
          <p:nvPr/>
        </p:nvSpPr>
        <p:spPr>
          <a:xfrm>
            <a:off x="4031429" y="2268573"/>
            <a:ext cx="949347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vi-VN" altLang="zh-CN" sz="24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bed</a:t>
            </a:r>
            <a:endParaRPr lang="en-US" altLang="zh-CN" sz="24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4" name="Facebook: Bùi Liễu">
            <a:extLst>
              <a:ext uri="{FF2B5EF4-FFF2-40B4-BE49-F238E27FC236}">
                <a16:creationId xmlns:a16="http://schemas.microsoft.com/office/drawing/2014/main" id="{42ABCBCA-1AFF-4A11-8FBB-7A8EE5F11BAA}"/>
              </a:ext>
            </a:extLst>
          </p:cNvPr>
          <p:cNvSpPr/>
          <p:nvPr/>
        </p:nvSpPr>
        <p:spPr>
          <a:xfrm>
            <a:off x="3921146" y="4174242"/>
            <a:ext cx="1142311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vi-VN" altLang="zh-CN" sz="24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bed</a:t>
            </a:r>
            <a:r>
              <a:rPr lang="vi-VN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5" name="Facebook: Bùi Liễu">
            <a:extLst>
              <a:ext uri="{FF2B5EF4-FFF2-40B4-BE49-F238E27FC236}">
                <a16:creationId xmlns:a16="http://schemas.microsoft.com/office/drawing/2014/main" id="{0CF1D4C8-79A3-43BE-811C-30AE599205CC}"/>
              </a:ext>
            </a:extLst>
          </p:cNvPr>
          <p:cNvSpPr/>
          <p:nvPr/>
        </p:nvSpPr>
        <p:spPr>
          <a:xfrm>
            <a:off x="5565855" y="2242049"/>
            <a:ext cx="137160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vi-VN" altLang="zh-CN" sz="24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door</a:t>
            </a:r>
            <a:endParaRPr lang="en-US" altLang="zh-CN" sz="24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6" name="Facebook: Bùi Liễu">
            <a:extLst>
              <a:ext uri="{FF2B5EF4-FFF2-40B4-BE49-F238E27FC236}">
                <a16:creationId xmlns:a16="http://schemas.microsoft.com/office/drawing/2014/main" id="{346E033B-E519-4DAC-ADAA-31BB5CEAFA91}"/>
              </a:ext>
            </a:extLst>
          </p:cNvPr>
          <p:cNvSpPr/>
          <p:nvPr/>
        </p:nvSpPr>
        <p:spPr>
          <a:xfrm>
            <a:off x="5565855" y="4156259"/>
            <a:ext cx="137160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vi-VN" altLang="zh-CN" sz="24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door</a:t>
            </a:r>
            <a:r>
              <a:rPr lang="vi-VN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7" name="Facebook: Bùi Liễu">
            <a:extLst>
              <a:ext uri="{FF2B5EF4-FFF2-40B4-BE49-F238E27FC236}">
                <a16:creationId xmlns:a16="http://schemas.microsoft.com/office/drawing/2014/main" id="{F2A0338B-BAD2-4FD2-979D-0492F1FFBB6A}"/>
              </a:ext>
            </a:extLst>
          </p:cNvPr>
          <p:cNvSpPr/>
          <p:nvPr/>
        </p:nvSpPr>
        <p:spPr>
          <a:xfrm>
            <a:off x="7017615" y="2242054"/>
            <a:ext cx="194310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vi-VN" altLang="zh-CN" sz="24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window</a:t>
            </a:r>
            <a:endParaRPr lang="en-US" altLang="zh-CN" sz="24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04B22AE-3495-4735-961F-A76660ABEEE9}"/>
              </a:ext>
            </a:extLst>
          </p:cNvPr>
          <p:cNvGrpSpPr/>
          <p:nvPr/>
        </p:nvGrpSpPr>
        <p:grpSpPr>
          <a:xfrm>
            <a:off x="7303365" y="1132655"/>
            <a:ext cx="1440525" cy="1108354"/>
            <a:chOff x="7018926" y="903514"/>
            <a:chExt cx="1559369" cy="1367737"/>
          </a:xfrm>
        </p:grpSpPr>
        <p:sp>
          <p:nvSpPr>
            <p:cNvPr id="21" name="Bùi Liễu">
              <a:extLst>
                <a:ext uri="{FF2B5EF4-FFF2-40B4-BE49-F238E27FC236}">
                  <a16:creationId xmlns:a16="http://schemas.microsoft.com/office/drawing/2014/main" id="{F79AA6AF-CB6E-48C2-9238-EEAB59E601ED}"/>
                </a:ext>
              </a:extLst>
            </p:cNvPr>
            <p:cNvSpPr/>
            <p:nvPr/>
          </p:nvSpPr>
          <p:spPr>
            <a:xfrm>
              <a:off x="7018926" y="903514"/>
              <a:ext cx="1559369" cy="1367737"/>
            </a:xfrm>
            <a:prstGeom prst="flowChartAlternateProcess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pic>
          <p:nvPicPr>
            <p:cNvPr id="45" name="Bùi Liễu">
              <a:extLst>
                <a:ext uri="{FF2B5EF4-FFF2-40B4-BE49-F238E27FC236}">
                  <a16:creationId xmlns:a16="http://schemas.microsoft.com/office/drawing/2014/main" id="{CC46880B-FC00-45A6-87C3-C38310CF1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8" r="5148"/>
            <a:stretch/>
          </p:blipFill>
          <p:spPr>
            <a:xfrm>
              <a:off x="7130344" y="1033820"/>
              <a:ext cx="1368614" cy="1067307"/>
            </a:xfrm>
            <a:prstGeom prst="round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B8940A6-B73C-44EB-963C-EC82CD38B49F}"/>
              </a:ext>
            </a:extLst>
          </p:cNvPr>
          <p:cNvGrpSpPr/>
          <p:nvPr/>
        </p:nvGrpSpPr>
        <p:grpSpPr>
          <a:xfrm>
            <a:off x="7303365" y="3029956"/>
            <a:ext cx="1462306" cy="1117292"/>
            <a:chOff x="7029226" y="3073683"/>
            <a:chExt cx="1570850" cy="1367737"/>
          </a:xfrm>
        </p:grpSpPr>
        <p:sp>
          <p:nvSpPr>
            <p:cNvPr id="24" name="Bùi Liễu">
              <a:extLst>
                <a:ext uri="{FF2B5EF4-FFF2-40B4-BE49-F238E27FC236}">
                  <a16:creationId xmlns:a16="http://schemas.microsoft.com/office/drawing/2014/main" id="{2E676086-40F6-4D6D-947B-B60B8B65FAC5}"/>
                </a:ext>
              </a:extLst>
            </p:cNvPr>
            <p:cNvSpPr/>
            <p:nvPr/>
          </p:nvSpPr>
          <p:spPr>
            <a:xfrm>
              <a:off x="7029226" y="3073683"/>
              <a:ext cx="1570850" cy="1367737"/>
            </a:xfrm>
            <a:prstGeom prst="flowChartAlternateProcess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pic>
          <p:nvPicPr>
            <p:cNvPr id="56" name="Bùi Liễu">
              <a:extLst>
                <a:ext uri="{FF2B5EF4-FFF2-40B4-BE49-F238E27FC236}">
                  <a16:creationId xmlns:a16="http://schemas.microsoft.com/office/drawing/2014/main" id="{014699A4-99C2-4C95-9E95-C478917C3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792" b="1453"/>
            <a:stretch/>
          </p:blipFill>
          <p:spPr>
            <a:xfrm>
              <a:off x="7077765" y="3315963"/>
              <a:ext cx="1473771" cy="887215"/>
            </a:xfrm>
            <a:prstGeom prst="round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D3B4F8B-4FDF-42D5-BCA1-81557F17F716}"/>
              </a:ext>
            </a:extLst>
          </p:cNvPr>
          <p:cNvGrpSpPr/>
          <p:nvPr/>
        </p:nvGrpSpPr>
        <p:grpSpPr>
          <a:xfrm>
            <a:off x="1981200" y="1123950"/>
            <a:ext cx="1550055" cy="1108354"/>
            <a:chOff x="433884" y="895350"/>
            <a:chExt cx="1677935" cy="1367737"/>
          </a:xfrm>
        </p:grpSpPr>
        <p:sp>
          <p:nvSpPr>
            <p:cNvPr id="3" name="Bùi Liễu">
              <a:extLst>
                <a:ext uri="{FF2B5EF4-FFF2-40B4-BE49-F238E27FC236}">
                  <a16:creationId xmlns:a16="http://schemas.microsoft.com/office/drawing/2014/main" id="{9104786C-938C-4EA9-A0C6-1CA14FF49A67}"/>
                </a:ext>
              </a:extLst>
            </p:cNvPr>
            <p:cNvSpPr/>
            <p:nvPr/>
          </p:nvSpPr>
          <p:spPr>
            <a:xfrm>
              <a:off x="552450" y="895350"/>
              <a:ext cx="1559369" cy="1367737"/>
            </a:xfrm>
            <a:prstGeom prst="flowChartAlternateProcess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pic>
          <p:nvPicPr>
            <p:cNvPr id="57" name="Bùi Liễu">
              <a:extLst>
                <a:ext uri="{FF2B5EF4-FFF2-40B4-BE49-F238E27FC236}">
                  <a16:creationId xmlns:a16="http://schemas.microsoft.com/office/drawing/2014/main" id="{DDC4F832-8C12-499C-BEDE-5A34CBE52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884" y="1033820"/>
              <a:ext cx="1671859" cy="971772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E8B6A2C-5C20-4E20-94C7-BD1BD349DDB4}"/>
              </a:ext>
            </a:extLst>
          </p:cNvPr>
          <p:cNvGrpSpPr/>
          <p:nvPr/>
        </p:nvGrpSpPr>
        <p:grpSpPr>
          <a:xfrm>
            <a:off x="2090730" y="3021250"/>
            <a:ext cx="1462306" cy="1117292"/>
            <a:chOff x="562750" y="3065518"/>
            <a:chExt cx="1570850" cy="1367737"/>
          </a:xfrm>
        </p:grpSpPr>
        <p:sp>
          <p:nvSpPr>
            <p:cNvPr id="6" name="Bùi Liễu">
              <a:extLst>
                <a:ext uri="{FF2B5EF4-FFF2-40B4-BE49-F238E27FC236}">
                  <a16:creationId xmlns:a16="http://schemas.microsoft.com/office/drawing/2014/main" id="{ADE88167-FF0C-44F2-9404-0CCA938064D4}"/>
                </a:ext>
              </a:extLst>
            </p:cNvPr>
            <p:cNvSpPr/>
            <p:nvPr/>
          </p:nvSpPr>
          <p:spPr>
            <a:xfrm>
              <a:off x="562750" y="3065518"/>
              <a:ext cx="1570850" cy="1367737"/>
            </a:xfrm>
            <a:prstGeom prst="flowChartAlternateProcess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pic>
          <p:nvPicPr>
            <p:cNvPr id="58" name="Bùi Liễu">
              <a:extLst>
                <a:ext uri="{FF2B5EF4-FFF2-40B4-BE49-F238E27FC236}">
                  <a16:creationId xmlns:a16="http://schemas.microsoft.com/office/drawing/2014/main" id="{2D6A8446-25F3-4406-9A8A-D1B0AF722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327" y="3179301"/>
              <a:ext cx="1415834" cy="1140169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F74351E-00F5-4606-AD16-2D51554EB3CD}"/>
              </a:ext>
            </a:extLst>
          </p:cNvPr>
          <p:cNvGrpSpPr/>
          <p:nvPr/>
        </p:nvGrpSpPr>
        <p:grpSpPr>
          <a:xfrm>
            <a:off x="3827860" y="1151606"/>
            <a:ext cx="1440525" cy="1108354"/>
            <a:chOff x="2734889" y="903514"/>
            <a:chExt cx="1559369" cy="1367737"/>
          </a:xfrm>
        </p:grpSpPr>
        <p:sp>
          <p:nvSpPr>
            <p:cNvPr id="9" name="Bùi Liễu">
              <a:extLst>
                <a:ext uri="{FF2B5EF4-FFF2-40B4-BE49-F238E27FC236}">
                  <a16:creationId xmlns:a16="http://schemas.microsoft.com/office/drawing/2014/main" id="{1752B7ED-9A9B-44DC-9188-35F2D56E168A}"/>
                </a:ext>
              </a:extLst>
            </p:cNvPr>
            <p:cNvSpPr/>
            <p:nvPr/>
          </p:nvSpPr>
          <p:spPr>
            <a:xfrm>
              <a:off x="2734889" y="903514"/>
              <a:ext cx="1559369" cy="1367737"/>
            </a:xfrm>
            <a:prstGeom prst="flowChartAlternateProcess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8263EFA-D284-4223-8864-9F60DEFD0938}"/>
                </a:ext>
              </a:extLst>
            </p:cNvPr>
            <p:cNvGrpSpPr/>
            <p:nvPr/>
          </p:nvGrpSpPr>
          <p:grpSpPr>
            <a:xfrm>
              <a:off x="2849371" y="1162897"/>
              <a:ext cx="1365210" cy="832642"/>
              <a:chOff x="914400" y="1426152"/>
              <a:chExt cx="3943350" cy="2356722"/>
            </a:xfrm>
          </p:grpSpPr>
          <p:pic>
            <p:nvPicPr>
              <p:cNvPr id="60" name="Bùi Liễu">
                <a:extLst>
                  <a:ext uri="{FF2B5EF4-FFF2-40B4-BE49-F238E27FC236}">
                    <a16:creationId xmlns:a16="http://schemas.microsoft.com/office/drawing/2014/main" id="{A324B0C5-4BE9-42FC-A172-3F7D68572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1426152"/>
                <a:ext cx="3943350" cy="2344308"/>
              </a:xfrm>
              <a:prstGeom prst="rect">
                <a:avLst/>
              </a:prstGeom>
            </p:spPr>
          </p:pic>
          <p:sp>
            <p:nvSpPr>
              <p:cNvPr id="61" name="Bùi Liễu">
                <a:extLst>
                  <a:ext uri="{FF2B5EF4-FFF2-40B4-BE49-F238E27FC236}">
                    <a16:creationId xmlns:a16="http://schemas.microsoft.com/office/drawing/2014/main" id="{3F7F8D47-F6FA-4E55-A21C-F3F5F7604046}"/>
                  </a:ext>
                </a:extLst>
              </p:cNvPr>
              <p:cNvSpPr/>
              <p:nvPr/>
            </p:nvSpPr>
            <p:spPr>
              <a:xfrm>
                <a:off x="2448504" y="1843486"/>
                <a:ext cx="1914489" cy="193938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/>
              </a:p>
            </p:txBody>
          </p:sp>
        </p:grpSp>
      </p:grpSp>
      <p:sp>
        <p:nvSpPr>
          <p:cNvPr id="12" name="Bùi Liễu">
            <a:extLst>
              <a:ext uri="{FF2B5EF4-FFF2-40B4-BE49-F238E27FC236}">
                <a16:creationId xmlns:a16="http://schemas.microsoft.com/office/drawing/2014/main" id="{36364A5B-8043-4073-A9E0-A718BDBC7B68}"/>
              </a:ext>
            </a:extLst>
          </p:cNvPr>
          <p:cNvSpPr/>
          <p:nvPr/>
        </p:nvSpPr>
        <p:spPr>
          <a:xfrm>
            <a:off x="3800522" y="3040742"/>
            <a:ext cx="1462306" cy="1117292"/>
          </a:xfrm>
          <a:prstGeom prst="flowChartAlternateProcess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8B763AF-A431-494C-AA97-AD4DBA998BCF}"/>
              </a:ext>
            </a:extLst>
          </p:cNvPr>
          <p:cNvGrpSpPr/>
          <p:nvPr/>
        </p:nvGrpSpPr>
        <p:grpSpPr>
          <a:xfrm>
            <a:off x="5561983" y="3030995"/>
            <a:ext cx="1462306" cy="1117292"/>
            <a:chOff x="4887099" y="3065518"/>
            <a:chExt cx="1570850" cy="1367737"/>
          </a:xfrm>
        </p:grpSpPr>
        <p:sp>
          <p:nvSpPr>
            <p:cNvPr id="18" name="Bùi Liễu">
              <a:extLst>
                <a:ext uri="{FF2B5EF4-FFF2-40B4-BE49-F238E27FC236}">
                  <a16:creationId xmlns:a16="http://schemas.microsoft.com/office/drawing/2014/main" id="{FAB166CE-6694-45E8-B62E-54C849B10AFA}"/>
                </a:ext>
              </a:extLst>
            </p:cNvPr>
            <p:cNvSpPr/>
            <p:nvPr/>
          </p:nvSpPr>
          <p:spPr>
            <a:xfrm>
              <a:off x="4887099" y="3065518"/>
              <a:ext cx="1570850" cy="1367737"/>
            </a:xfrm>
            <a:prstGeom prst="flowChartAlternateProcess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pic>
          <p:nvPicPr>
            <p:cNvPr id="63" name="Bùi Liễu">
              <a:extLst>
                <a:ext uri="{FF2B5EF4-FFF2-40B4-BE49-F238E27FC236}">
                  <a16:creationId xmlns:a16="http://schemas.microsoft.com/office/drawing/2014/main" id="{31D895BF-8A71-485C-9D68-F2A52BE5A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2" r="5484"/>
            <a:stretch/>
          </p:blipFill>
          <p:spPr>
            <a:xfrm>
              <a:off x="4949463" y="3315963"/>
              <a:ext cx="1453384" cy="889542"/>
            </a:xfrm>
            <a:prstGeom prst="round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0D94084-DA52-4234-9486-CB9F420B74C4}"/>
              </a:ext>
            </a:extLst>
          </p:cNvPr>
          <p:cNvGrpSpPr/>
          <p:nvPr/>
        </p:nvGrpSpPr>
        <p:grpSpPr>
          <a:xfrm>
            <a:off x="5561984" y="1133695"/>
            <a:ext cx="1440525" cy="1108354"/>
            <a:chOff x="4876800" y="895350"/>
            <a:chExt cx="1559369" cy="1367737"/>
          </a:xfrm>
        </p:grpSpPr>
        <p:sp>
          <p:nvSpPr>
            <p:cNvPr id="15" name="Bùi Liễu">
              <a:extLst>
                <a:ext uri="{FF2B5EF4-FFF2-40B4-BE49-F238E27FC236}">
                  <a16:creationId xmlns:a16="http://schemas.microsoft.com/office/drawing/2014/main" id="{A63C025E-6ECA-415C-8155-7B42C29ABEDB}"/>
                </a:ext>
              </a:extLst>
            </p:cNvPr>
            <p:cNvSpPr/>
            <p:nvPr/>
          </p:nvSpPr>
          <p:spPr>
            <a:xfrm>
              <a:off x="4876800" y="895350"/>
              <a:ext cx="1559369" cy="1367737"/>
            </a:xfrm>
            <a:prstGeom prst="flowChartAlternateProcess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pic>
          <p:nvPicPr>
            <p:cNvPr id="64" name="Bùi Liễu">
              <a:extLst>
                <a:ext uri="{FF2B5EF4-FFF2-40B4-BE49-F238E27FC236}">
                  <a16:creationId xmlns:a16="http://schemas.microsoft.com/office/drawing/2014/main" id="{8B03B7A0-D6A7-4A6A-8DBB-F71576FC7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2" r="55543"/>
            <a:stretch/>
          </p:blipFill>
          <p:spPr>
            <a:xfrm>
              <a:off x="5286175" y="1033820"/>
              <a:ext cx="800161" cy="1070753"/>
            </a:xfrm>
            <a:prstGeom prst="roundRect">
              <a:avLst/>
            </a:prstGeom>
          </p:spPr>
        </p:pic>
      </p:grpSp>
      <p:sp>
        <p:nvSpPr>
          <p:cNvPr id="69" name="Bùi Liễu  0968142780">
            <a:extLst>
              <a:ext uri="{FF2B5EF4-FFF2-40B4-BE49-F238E27FC236}">
                <a16:creationId xmlns:a16="http://schemas.microsoft.com/office/drawing/2014/main" id="{8563E123-E08A-43BC-AC55-6BE22F4D5C2E}"/>
              </a:ext>
            </a:extLst>
          </p:cNvPr>
          <p:cNvSpPr/>
          <p:nvPr/>
        </p:nvSpPr>
        <p:spPr>
          <a:xfrm>
            <a:off x="3776049" y="203969"/>
            <a:ext cx="1557157" cy="561694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81" name="Facebook: Bùi Liễu">
            <a:extLst>
              <a:ext uri="{FF2B5EF4-FFF2-40B4-BE49-F238E27FC236}">
                <a16:creationId xmlns:a16="http://schemas.microsoft.com/office/drawing/2014/main" id="{E4A6A4C3-0689-4BE7-B951-C3F6CE8C2ED2}"/>
              </a:ext>
            </a:extLst>
          </p:cNvPr>
          <p:cNvSpPr/>
          <p:nvPr/>
        </p:nvSpPr>
        <p:spPr>
          <a:xfrm>
            <a:off x="7303365" y="4155290"/>
            <a:ext cx="137160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r>
              <a:rPr lang="vi-VN" sz="2400" b="1" dirty="0" err="1"/>
              <a:t>window</a:t>
            </a:r>
            <a:r>
              <a:rPr lang="vi-VN" sz="2400" b="1" dirty="0" err="1">
                <a:solidFill>
                  <a:srgbClr val="FF0000"/>
                </a:solidFill>
              </a:rPr>
              <a:t>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1" name="Bùi Liễu">
            <a:extLst>
              <a:ext uri="{FF2B5EF4-FFF2-40B4-BE49-F238E27FC236}">
                <a16:creationId xmlns:a16="http://schemas.microsoft.com/office/drawing/2014/main" id="{C6636EDC-52BE-4909-AB19-C63196A3DB8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0" r="48000"/>
          <a:stretch/>
        </p:blipFill>
        <p:spPr>
          <a:xfrm>
            <a:off x="3755336" y="3384566"/>
            <a:ext cx="875895" cy="388475"/>
          </a:xfrm>
          <a:prstGeom prst="rect">
            <a:avLst/>
          </a:prstGeom>
        </p:spPr>
      </p:pic>
      <p:pic>
        <p:nvPicPr>
          <p:cNvPr id="42" name="Bùi Liễu">
            <a:extLst>
              <a:ext uri="{FF2B5EF4-FFF2-40B4-BE49-F238E27FC236}">
                <a16:creationId xmlns:a16="http://schemas.microsoft.com/office/drawing/2014/main" id="{C6636EDC-52BE-4909-AB19-C63196A3DB8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t="2103" r="47014" b="55967"/>
          <a:stretch/>
        </p:blipFill>
        <p:spPr>
          <a:xfrm>
            <a:off x="4481500" y="3384566"/>
            <a:ext cx="853011" cy="35959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1" y="2096390"/>
            <a:ext cx="1198229" cy="857243"/>
          </a:xfrm>
          <a:prstGeom prst="roundRect">
            <a:avLst>
              <a:gd name="adj" fmla="val 13874"/>
            </a:avLst>
          </a:prstGeom>
        </p:spPr>
      </p:pic>
      <p:sp>
        <p:nvSpPr>
          <p:cNvPr id="47" name="Bùi Liễu">
            <a:extLst>
              <a:ext uri="{FF2B5EF4-FFF2-40B4-BE49-F238E27FC236}">
                <a16:creationId xmlns:a16="http://schemas.microsoft.com/office/drawing/2014/main" id="{9104786C-938C-4EA9-A0C6-1CA14FF49A67}"/>
              </a:ext>
            </a:extLst>
          </p:cNvPr>
          <p:cNvSpPr/>
          <p:nvPr/>
        </p:nvSpPr>
        <p:spPr>
          <a:xfrm>
            <a:off x="376005" y="1988055"/>
            <a:ext cx="1440525" cy="1108354"/>
          </a:xfrm>
          <a:prstGeom prst="flowChartAlternateProcess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9" name="Facebook: Bùi Liễu">
            <a:extLst>
              <a:ext uri="{FF2B5EF4-FFF2-40B4-BE49-F238E27FC236}">
                <a16:creationId xmlns:a16="http://schemas.microsoft.com/office/drawing/2014/main" id="{D847C864-799E-4DEC-846B-7D4823CE9217}"/>
              </a:ext>
            </a:extLst>
          </p:cNvPr>
          <p:cNvSpPr/>
          <p:nvPr/>
        </p:nvSpPr>
        <p:spPr>
          <a:xfrm>
            <a:off x="488214" y="3141751"/>
            <a:ext cx="1099933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15337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sk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d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or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ow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ow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6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sk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6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d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6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6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or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6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ow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25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625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ow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25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625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81" grpId="0"/>
      <p:bldP spid="81" grpId="1"/>
      <p:bldP spid="49" grpId="0"/>
      <p:bldP spid="4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022644" y="2199933"/>
            <a:ext cx="1836223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desk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986320" y="2812120"/>
            <a:ext cx="1560681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bed</a:t>
            </a:r>
          </a:p>
        </p:txBody>
      </p:sp>
      <p:sp>
        <p:nvSpPr>
          <p:cNvPr id="31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986320" y="3393253"/>
            <a:ext cx="1560681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door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982158" y="4088080"/>
            <a:ext cx="1927443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window</a:t>
            </a:r>
          </a:p>
        </p:txBody>
      </p:sp>
      <p:pic>
        <p:nvPicPr>
          <p:cNvPr id="15" name="Bùi Liễu">
            <a:extLst>
              <a:ext uri="{FF2B5EF4-FFF2-40B4-BE49-F238E27FC236}">
                <a16:creationId xmlns:a16="http://schemas.microsoft.com/office/drawing/2014/main" id="{B94FC5B5-CC78-45F6-8543-7DF76623B8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6239" y="2802551"/>
            <a:ext cx="686732" cy="501961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:a16="http://schemas.microsoft.com/office/drawing/2014/main" id="{DC61B16C-9CE6-4FF2-9332-EA6FC495B0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599" y="2151706"/>
            <a:ext cx="974012" cy="566147"/>
          </a:xfrm>
          <a:prstGeom prst="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:a16="http://schemas.microsoft.com/office/drawing/2014/main" id="{77CE67DB-5DE8-432D-B1A7-4AEFCD8605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5359" y="3389210"/>
            <a:ext cx="399316" cy="640902"/>
          </a:xfrm>
          <a:prstGeom prst="rect">
            <a:avLst/>
          </a:prstGeom>
        </p:spPr>
      </p:pic>
      <p:sp>
        <p:nvSpPr>
          <p:cNvPr id="20" name="Bùi Liễu  0968142780">
            <a:extLst>
              <a:ext uri="{FF2B5EF4-FFF2-40B4-BE49-F238E27FC236}">
                <a16:creationId xmlns:a16="http://schemas.microsoft.com/office/drawing/2014/main" id="{69F5113D-5DC0-49D9-BE2E-635CCC8ED551}"/>
              </a:ext>
            </a:extLst>
          </p:cNvPr>
          <p:cNvSpPr/>
          <p:nvPr/>
        </p:nvSpPr>
        <p:spPr>
          <a:xfrm>
            <a:off x="3244561" y="511607"/>
            <a:ext cx="2669642" cy="623250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4" name="Bùi Liễu">
            <a:extLst>
              <a:ext uri="{FF2B5EF4-FFF2-40B4-BE49-F238E27FC236}">
                <a16:creationId xmlns:a16="http://schemas.microsoft.com/office/drawing/2014/main" id="{B42B8526-A200-4B71-ACD0-B72D57EA6E37}"/>
              </a:ext>
            </a:extLst>
          </p:cNvPr>
          <p:cNvSpPr/>
          <p:nvPr/>
        </p:nvSpPr>
        <p:spPr>
          <a:xfrm>
            <a:off x="5154900" y="2335726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5" name="Bùi Liễu">
            <a:extLst>
              <a:ext uri="{FF2B5EF4-FFF2-40B4-BE49-F238E27FC236}">
                <a16:creationId xmlns:a16="http://schemas.microsoft.com/office/drawing/2014/main" id="{C2FF7E51-2D48-4EBD-99AF-DF187B473CE9}"/>
              </a:ext>
            </a:extLst>
          </p:cNvPr>
          <p:cNvSpPr/>
          <p:nvPr/>
        </p:nvSpPr>
        <p:spPr>
          <a:xfrm>
            <a:off x="5196121" y="3032396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6" name="Bùi Liễu">
            <a:extLst>
              <a:ext uri="{FF2B5EF4-FFF2-40B4-BE49-F238E27FC236}">
                <a16:creationId xmlns:a16="http://schemas.microsoft.com/office/drawing/2014/main" id="{A2D78D18-5FC7-4C04-A258-6D62F473EB5B}"/>
              </a:ext>
            </a:extLst>
          </p:cNvPr>
          <p:cNvSpPr/>
          <p:nvPr/>
        </p:nvSpPr>
        <p:spPr>
          <a:xfrm>
            <a:off x="5196121" y="3603165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7" name="Bùi Liễu">
            <a:extLst>
              <a:ext uri="{FF2B5EF4-FFF2-40B4-BE49-F238E27FC236}">
                <a16:creationId xmlns:a16="http://schemas.microsoft.com/office/drawing/2014/main" id="{65C3F303-E970-4C17-857C-00A6D845551F}"/>
              </a:ext>
            </a:extLst>
          </p:cNvPr>
          <p:cNvSpPr/>
          <p:nvPr/>
        </p:nvSpPr>
        <p:spPr>
          <a:xfrm>
            <a:off x="5191959" y="4274848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pic>
        <p:nvPicPr>
          <p:cNvPr id="50" name="Bùi Liễu">
            <a:extLst>
              <a:ext uri="{FF2B5EF4-FFF2-40B4-BE49-F238E27FC236}">
                <a16:creationId xmlns:a16="http://schemas.microsoft.com/office/drawing/2014/main" id="{C743EEAB-FEB4-45B1-A0A0-A1A544587F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5148"/>
          <a:stretch/>
        </p:blipFill>
        <p:spPr>
          <a:xfrm>
            <a:off x="1914309" y="4114810"/>
            <a:ext cx="686732" cy="514340"/>
          </a:xfrm>
          <a:prstGeom prst="roundRect">
            <a:avLst/>
          </a:prstGeom>
        </p:spPr>
      </p:pic>
      <p:sp>
        <p:nvSpPr>
          <p:cNvPr id="51" name="Facebook: Bùi Liễu">
            <a:extLst>
              <a:ext uri="{FF2B5EF4-FFF2-40B4-BE49-F238E27FC236}">
                <a16:creationId xmlns:a16="http://schemas.microsoft.com/office/drawing/2014/main" id="{A35BEBC7-5703-44F1-AA80-E2BE54C7371C}"/>
              </a:ext>
            </a:extLst>
          </p:cNvPr>
          <p:cNvSpPr/>
          <p:nvPr/>
        </p:nvSpPr>
        <p:spPr>
          <a:xfrm>
            <a:off x="5914203" y="2194743"/>
            <a:ext cx="1836223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desk</a:t>
            </a:r>
            <a:r>
              <a:rPr lang="vi-VN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acebook: Bùi Liễu">
            <a:extLst>
              <a:ext uri="{FF2B5EF4-FFF2-40B4-BE49-F238E27FC236}">
                <a16:creationId xmlns:a16="http://schemas.microsoft.com/office/drawing/2014/main" id="{47A59C7B-8434-4BAF-A2B5-26B0843085D1}"/>
              </a:ext>
            </a:extLst>
          </p:cNvPr>
          <p:cNvSpPr/>
          <p:nvPr/>
        </p:nvSpPr>
        <p:spPr>
          <a:xfrm>
            <a:off x="5958121" y="2812120"/>
            <a:ext cx="1560681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bed</a:t>
            </a:r>
            <a:r>
              <a:rPr lang="vi-VN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acebook: Bùi Liễu">
            <a:extLst>
              <a:ext uri="{FF2B5EF4-FFF2-40B4-BE49-F238E27FC236}">
                <a16:creationId xmlns:a16="http://schemas.microsoft.com/office/drawing/2014/main" id="{58099661-518E-4008-9035-ECB5D16EF1F8}"/>
              </a:ext>
            </a:extLst>
          </p:cNvPr>
          <p:cNvSpPr/>
          <p:nvPr/>
        </p:nvSpPr>
        <p:spPr>
          <a:xfrm>
            <a:off x="5958121" y="3393253"/>
            <a:ext cx="1560681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door</a:t>
            </a:r>
            <a:r>
              <a:rPr lang="vi-VN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acebook: Bùi Liễu">
            <a:extLst>
              <a:ext uri="{FF2B5EF4-FFF2-40B4-BE49-F238E27FC236}">
                <a16:creationId xmlns:a16="http://schemas.microsoft.com/office/drawing/2014/main" id="{540FA6DB-895A-4542-BD05-11A2A74A3D85}"/>
              </a:ext>
            </a:extLst>
          </p:cNvPr>
          <p:cNvSpPr/>
          <p:nvPr/>
        </p:nvSpPr>
        <p:spPr>
          <a:xfrm>
            <a:off x="5953959" y="4088080"/>
            <a:ext cx="2097791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window</a:t>
            </a:r>
            <a:r>
              <a:rPr lang="vi-VN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022644" y="1651231"/>
            <a:ext cx="1836223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room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45" y="1447743"/>
            <a:ext cx="775419" cy="544510"/>
          </a:xfrm>
          <a:prstGeom prst="roundRect">
            <a:avLst>
              <a:gd name="adj" fmla="val 13874"/>
            </a:avLst>
          </a:prstGeom>
        </p:spPr>
      </p:pic>
    </p:spTree>
    <p:extLst>
      <p:ext uri="{BB962C8B-B14F-4D97-AF65-F5344CB8AC3E}">
        <p14:creationId xmlns:p14="http://schemas.microsoft.com/office/powerpoint/2010/main" val="3177666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sk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d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or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ow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ow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6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2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62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ow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25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625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sk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2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6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d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25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625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or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25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625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ow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9" grpId="0"/>
      <p:bldP spid="29" grpId="1"/>
      <p:bldP spid="31" grpId="0"/>
      <p:bldP spid="31" grpId="1"/>
      <p:bldP spid="33" grpId="0"/>
      <p:bldP spid="33" grpId="1"/>
      <p:bldP spid="44" grpId="0" animBg="1"/>
      <p:bldP spid="45" grpId="0" animBg="1"/>
      <p:bldP spid="46" grpId="0" animBg="1"/>
      <p:bldP spid="47" grpId="0" animBg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19" grpId="0"/>
      <p:bldP spid="1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cagon 1"/>
          <p:cNvSpPr/>
          <p:nvPr/>
        </p:nvSpPr>
        <p:spPr>
          <a:xfrm>
            <a:off x="282354" y="4330879"/>
            <a:ext cx="342900" cy="320336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ecagon 2"/>
          <p:cNvSpPr/>
          <p:nvPr/>
        </p:nvSpPr>
        <p:spPr>
          <a:xfrm>
            <a:off x="2142099" y="4365650"/>
            <a:ext cx="342900" cy="320336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ecagon 3"/>
          <p:cNvSpPr/>
          <p:nvPr/>
        </p:nvSpPr>
        <p:spPr>
          <a:xfrm>
            <a:off x="3820090" y="4344539"/>
            <a:ext cx="342900" cy="320336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ecagon 4"/>
          <p:cNvSpPr/>
          <p:nvPr/>
        </p:nvSpPr>
        <p:spPr>
          <a:xfrm>
            <a:off x="5545125" y="4329738"/>
            <a:ext cx="342900" cy="320336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546" y="4300056"/>
            <a:ext cx="1625705" cy="3924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100" b="1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9726" y="4319953"/>
            <a:ext cx="1180775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100" b="1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0081" y="4282198"/>
            <a:ext cx="1096540" cy="3924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100" b="1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door</a:t>
            </a:r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3821" y="4308498"/>
            <a:ext cx="831644" cy="3924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100" b="1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bed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1103" y="3492837"/>
            <a:ext cx="1549748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4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endParaRPr lang="en-US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9125" y="3517740"/>
            <a:ext cx="1246425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4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door</a:t>
            </a:r>
            <a:r>
              <a:rPr lang="en-US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45388" y="3498880"/>
            <a:ext cx="1540484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vi-VN" sz="24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en-US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926" y="3486150"/>
            <a:ext cx="1028332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vi-VN" sz="24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endParaRPr lang="en-US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ecagon 13"/>
          <p:cNvSpPr/>
          <p:nvPr/>
        </p:nvSpPr>
        <p:spPr>
          <a:xfrm>
            <a:off x="949218" y="3107554"/>
            <a:ext cx="342900" cy="320336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Decagon 14"/>
          <p:cNvSpPr/>
          <p:nvPr/>
        </p:nvSpPr>
        <p:spPr>
          <a:xfrm>
            <a:off x="2730401" y="3146129"/>
            <a:ext cx="342900" cy="320336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4433649" y="3125325"/>
            <a:ext cx="342900" cy="320336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6182440" y="3149091"/>
            <a:ext cx="342900" cy="320336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ùi Liễu 0968142780"/>
          <p:cNvSpPr txBox="1"/>
          <p:nvPr/>
        </p:nvSpPr>
        <p:spPr>
          <a:xfrm>
            <a:off x="668228" y="3498880"/>
            <a:ext cx="1353930" cy="392415"/>
          </a:xfrm>
          <a:prstGeom prst="rect">
            <a:avLst/>
          </a:prstGeom>
          <a:solidFill>
            <a:srgbClr val="FFFEF7"/>
          </a:solidFill>
          <a:ln>
            <a:solidFill>
              <a:srgbClr val="FFFEF7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19" name="Bùi Liễu 0968142780"/>
          <p:cNvSpPr txBox="1"/>
          <p:nvPr/>
        </p:nvSpPr>
        <p:spPr>
          <a:xfrm>
            <a:off x="2177986" y="3521963"/>
            <a:ext cx="1582109" cy="392413"/>
          </a:xfrm>
          <a:prstGeom prst="rect">
            <a:avLst/>
          </a:prstGeom>
          <a:solidFill>
            <a:srgbClr val="FFFEF7"/>
          </a:solidFill>
          <a:ln>
            <a:solidFill>
              <a:srgbClr val="FFFEF7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_____</a:t>
            </a:r>
          </a:p>
        </p:txBody>
      </p:sp>
      <p:sp>
        <p:nvSpPr>
          <p:cNvPr id="20" name="Bùi Liễu 0968142780"/>
          <p:cNvSpPr txBox="1"/>
          <p:nvPr/>
        </p:nvSpPr>
        <p:spPr>
          <a:xfrm>
            <a:off x="3751963" y="3536732"/>
            <a:ext cx="1863574" cy="392415"/>
          </a:xfrm>
          <a:prstGeom prst="rect">
            <a:avLst/>
          </a:prstGeom>
          <a:solidFill>
            <a:srgbClr val="FFFEF7"/>
          </a:solidFill>
          <a:ln>
            <a:solidFill>
              <a:srgbClr val="FFFEF7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_____</a:t>
            </a:r>
          </a:p>
        </p:txBody>
      </p:sp>
      <p:sp>
        <p:nvSpPr>
          <p:cNvPr id="21" name="Bùi Liễu 0968142780"/>
          <p:cNvSpPr txBox="1"/>
          <p:nvPr/>
        </p:nvSpPr>
        <p:spPr>
          <a:xfrm>
            <a:off x="5552807" y="3521962"/>
            <a:ext cx="1860628" cy="392414"/>
          </a:xfrm>
          <a:prstGeom prst="rect">
            <a:avLst/>
          </a:prstGeom>
          <a:solidFill>
            <a:srgbClr val="FFFEF7"/>
          </a:solidFill>
          <a:ln>
            <a:solidFill>
              <a:srgbClr val="FFFEF7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_____ </a:t>
            </a:r>
          </a:p>
        </p:txBody>
      </p:sp>
      <p:cxnSp>
        <p:nvCxnSpPr>
          <p:cNvPr id="22" name="Bùi Liễu 0968142780"/>
          <p:cNvCxnSpPr>
            <a:cxnSpLocks/>
          </p:cNvCxnSpPr>
          <p:nvPr/>
        </p:nvCxnSpPr>
        <p:spPr>
          <a:xfrm>
            <a:off x="706314" y="4409382"/>
            <a:ext cx="1171607" cy="2451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Bùi Liễu 0968142780"/>
          <p:cNvCxnSpPr>
            <a:cxnSpLocks/>
          </p:cNvCxnSpPr>
          <p:nvPr/>
        </p:nvCxnSpPr>
        <p:spPr>
          <a:xfrm>
            <a:off x="2617782" y="4388759"/>
            <a:ext cx="690378" cy="2489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Bùi Liễu 0968142780"/>
          <p:cNvCxnSpPr>
            <a:cxnSpLocks/>
          </p:cNvCxnSpPr>
          <p:nvPr/>
        </p:nvCxnSpPr>
        <p:spPr>
          <a:xfrm>
            <a:off x="4256108" y="4428104"/>
            <a:ext cx="745500" cy="1376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Bùi Liễu 0968142780"/>
          <p:cNvCxnSpPr>
            <a:cxnSpLocks/>
          </p:cNvCxnSpPr>
          <p:nvPr/>
        </p:nvCxnSpPr>
        <p:spPr>
          <a:xfrm>
            <a:off x="6075689" y="4404687"/>
            <a:ext cx="741758" cy="153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ùi Liễu"/>
          <p:cNvSpPr/>
          <p:nvPr/>
        </p:nvSpPr>
        <p:spPr>
          <a:xfrm>
            <a:off x="2057845" y="326063"/>
            <a:ext cx="5578373" cy="596187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Checking vocabulary	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133600" y="1661331"/>
            <a:ext cx="1455266" cy="131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882402" y="1648015"/>
            <a:ext cx="1430889" cy="13315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95442" y="1681642"/>
            <a:ext cx="1455266" cy="131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647674" y="1667882"/>
            <a:ext cx="1401689" cy="13131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ùi Liễu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494334" y="1055058"/>
            <a:ext cx="5345192" cy="438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Choose the right answers</a:t>
            </a:r>
          </a:p>
        </p:txBody>
      </p:sp>
      <p:pic>
        <p:nvPicPr>
          <p:cNvPr id="46" name="Bùi Liễu">
            <a:extLst>
              <a:ext uri="{FF2B5EF4-FFF2-40B4-BE49-F238E27FC236}">
                <a16:creationId xmlns:a16="http://schemas.microsoft.com/office/drawing/2014/main" id="{06B9CC6B-BA1F-41F4-A5B3-A68D92FF60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8177" y="1909648"/>
            <a:ext cx="1065138" cy="878969"/>
          </a:xfrm>
          <a:prstGeom prst="rect">
            <a:avLst/>
          </a:prstGeom>
        </p:spPr>
      </p:pic>
      <p:pic>
        <p:nvPicPr>
          <p:cNvPr id="47" name="Bùi Liễu">
            <a:extLst>
              <a:ext uri="{FF2B5EF4-FFF2-40B4-BE49-F238E27FC236}">
                <a16:creationId xmlns:a16="http://schemas.microsoft.com/office/drawing/2014/main" id="{F0B9410B-03B0-45CD-BB9F-890631C5DA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334" y="1910882"/>
            <a:ext cx="1252668" cy="827108"/>
          </a:xfrm>
          <a:prstGeom prst="rect">
            <a:avLst/>
          </a:prstGeom>
        </p:spPr>
      </p:pic>
      <p:pic>
        <p:nvPicPr>
          <p:cNvPr id="37" name="Bùi Liễu">
            <a:extLst>
              <a:ext uri="{FF2B5EF4-FFF2-40B4-BE49-F238E27FC236}">
                <a16:creationId xmlns:a16="http://schemas.microsoft.com/office/drawing/2014/main" id="{4F2430F0-8D99-4681-AB9B-378CE4DD6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 r="5484"/>
          <a:stretch/>
        </p:blipFill>
        <p:spPr>
          <a:xfrm>
            <a:off x="3929019" y="1909030"/>
            <a:ext cx="1330583" cy="886317"/>
          </a:xfrm>
          <a:prstGeom prst="roundRect">
            <a:avLst/>
          </a:prstGeom>
        </p:spPr>
      </p:pic>
      <p:pic>
        <p:nvPicPr>
          <p:cNvPr id="38" name="Bùi Liễu">
            <a:extLst>
              <a:ext uri="{FF2B5EF4-FFF2-40B4-BE49-F238E27FC236}">
                <a16:creationId xmlns:a16="http://schemas.microsoft.com/office/drawing/2014/main" id="{3673B6F9-9647-46E8-96AD-2B3EE3A769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792" b="1453"/>
          <a:stretch/>
        </p:blipFill>
        <p:spPr>
          <a:xfrm>
            <a:off x="2196574" y="1921829"/>
            <a:ext cx="1323624" cy="861705"/>
          </a:xfrm>
          <a:prstGeom prst="roundRect">
            <a:avLst/>
          </a:prstGeom>
        </p:spPr>
      </p:pic>
      <p:sp>
        <p:nvSpPr>
          <p:cNvPr id="36" name="Decagon 35"/>
          <p:cNvSpPr/>
          <p:nvPr/>
        </p:nvSpPr>
        <p:spPr>
          <a:xfrm>
            <a:off x="7931231" y="3146129"/>
            <a:ext cx="342900" cy="320336"/>
          </a:xfrm>
          <a:prstGeom prst="dec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2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358837" y="1669175"/>
            <a:ext cx="1401689" cy="13131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1696" y="3486150"/>
            <a:ext cx="1089613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</a:p>
        </p:txBody>
      </p:sp>
      <p:sp>
        <p:nvSpPr>
          <p:cNvPr id="48" name="Decagon 47"/>
          <p:cNvSpPr/>
          <p:nvPr/>
        </p:nvSpPr>
        <p:spPr>
          <a:xfrm>
            <a:off x="7285799" y="4307078"/>
            <a:ext cx="342900" cy="320336"/>
          </a:xfrm>
          <a:prstGeom prst="decagon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06205" y="4245286"/>
            <a:ext cx="1096540" cy="3924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</a:p>
        </p:txBody>
      </p:sp>
      <p:cxnSp>
        <p:nvCxnSpPr>
          <p:cNvPr id="50" name="Bùi Liễu 0968142780"/>
          <p:cNvCxnSpPr>
            <a:cxnSpLocks/>
          </p:cNvCxnSpPr>
          <p:nvPr/>
        </p:nvCxnSpPr>
        <p:spPr>
          <a:xfrm>
            <a:off x="7805765" y="4394119"/>
            <a:ext cx="741758" cy="153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Bùi Liễu 0968142780"/>
          <p:cNvSpPr txBox="1"/>
          <p:nvPr/>
        </p:nvSpPr>
        <p:spPr>
          <a:xfrm>
            <a:off x="7471029" y="3520779"/>
            <a:ext cx="1215771" cy="392414"/>
          </a:xfrm>
          <a:prstGeom prst="rect">
            <a:avLst/>
          </a:prstGeom>
          <a:solidFill>
            <a:srgbClr val="FFFEF7"/>
          </a:solidFill>
          <a:ln>
            <a:solidFill>
              <a:srgbClr val="FFFEF7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_____ 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38" y="1903954"/>
            <a:ext cx="1153351" cy="891394"/>
          </a:xfrm>
          <a:prstGeom prst="roundRect">
            <a:avLst>
              <a:gd name="adj" fmla="val 13874"/>
            </a:avLst>
          </a:prstGeom>
        </p:spPr>
      </p:pic>
    </p:spTree>
    <p:extLst>
      <p:ext uri="{BB962C8B-B14F-4D97-AF65-F5344CB8AC3E}">
        <p14:creationId xmlns:p14="http://schemas.microsoft.com/office/powerpoint/2010/main" val="276718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s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a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ùi Liễu 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00325" y="2114550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197290" y="401784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4" name="Bùi Liễu"/>
          <p:cNvGrpSpPr/>
          <p:nvPr/>
        </p:nvGrpSpPr>
        <p:grpSpPr>
          <a:xfrm>
            <a:off x="4543306" y="819150"/>
            <a:ext cx="4268069" cy="3829050"/>
            <a:chOff x="5415004" y="994553"/>
            <a:chExt cx="5690759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415004" y="994553"/>
              <a:ext cx="5690759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solidFill>
                  <a:schemeClr val="bg1"/>
                </a:solidFill>
              </a:endParaRPr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43" y="3547253"/>
              <a:ext cx="2393329" cy="1721917"/>
            </a:xfrm>
            <a:prstGeom prst="roundRect">
              <a:avLst/>
            </a:prstGeom>
            <a:grpFill/>
            <a:ln>
              <a:noFill/>
            </a:ln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9" r="6479"/>
            <a:stretch/>
          </p:blipFill>
          <p:spPr>
            <a:xfrm>
              <a:off x="5645473" y="1438978"/>
              <a:ext cx="2328845" cy="1593543"/>
            </a:xfrm>
            <a:prstGeom prst="roundRect">
              <a:avLst/>
            </a:prstGeom>
            <a:grpFill/>
            <a:ln>
              <a:noFill/>
            </a:ln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0932" y="1414442"/>
              <a:ext cx="2328845" cy="1593543"/>
            </a:xfrm>
            <a:prstGeom prst="roundRect">
              <a:avLst/>
            </a:prstGeom>
            <a:grpFill/>
            <a:ln>
              <a:noFill/>
            </a:ln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71" y="3641941"/>
              <a:ext cx="2328845" cy="1593543"/>
            </a:xfrm>
            <a:prstGeom prst="roundRect">
              <a:avLst/>
            </a:prstGeom>
            <a:grpFill/>
            <a:ln>
              <a:noFill/>
            </a:ln>
          </p:spPr>
        </p:pic>
        <p:sp>
          <p:nvSpPr>
            <p:cNvPr id="10" name="Bùi Liễu"/>
            <p:cNvSpPr/>
            <p:nvPr/>
          </p:nvSpPr>
          <p:spPr>
            <a:xfrm>
              <a:off x="5565101" y="1377905"/>
              <a:ext cx="399409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187436" y="1360997"/>
              <a:ext cx="399409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567292" y="3552016"/>
              <a:ext cx="399409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187436" y="3534553"/>
              <a:ext cx="399409" cy="3976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027333" y="2924953"/>
              <a:ext cx="1565124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desk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810943" y="2924953"/>
              <a:ext cx="1545729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bed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645473" y="5261753"/>
              <a:ext cx="2328844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 doors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276743" y="5235485"/>
              <a:ext cx="2614128" cy="572955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 windows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Facebook: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209" y="352097"/>
            <a:ext cx="346528" cy="2777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42A3FE2-E76D-44F5-90C6-8FE29566FB36}"/>
              </a:ext>
            </a:extLst>
          </p:cNvPr>
          <p:cNvGrpSpPr/>
          <p:nvPr/>
        </p:nvGrpSpPr>
        <p:grpSpPr>
          <a:xfrm>
            <a:off x="335804" y="1701331"/>
            <a:ext cx="4042498" cy="1523563"/>
            <a:chOff x="332625" y="1955815"/>
            <a:chExt cx="4042498" cy="1523563"/>
          </a:xfrm>
        </p:grpSpPr>
        <p:sp>
          <p:nvSpPr>
            <p:cNvPr id="26" name="Bùi Liễu">
              <a:extLst>
                <a:ext uri="{FF2B5EF4-FFF2-40B4-BE49-F238E27FC236}">
                  <a16:creationId xmlns:a16="http://schemas.microsoft.com/office/drawing/2014/main" id="{190802BE-6236-464D-BB18-861AE233FACE}"/>
                </a:ext>
              </a:extLst>
            </p:cNvPr>
            <p:cNvSpPr/>
            <p:nvPr/>
          </p:nvSpPr>
          <p:spPr>
            <a:xfrm>
              <a:off x="440452" y="1955815"/>
              <a:ext cx="3785004" cy="571500"/>
            </a:xfrm>
            <a:prstGeom prst="wedgeRoundRectCallout">
              <a:avLst>
                <a:gd name="adj1" fmla="val -4471"/>
                <a:gd name="adj2" fmla="val 107402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 in the room.</a:t>
              </a:r>
            </a:p>
          </p:txBody>
        </p:sp>
        <p:sp>
          <p:nvSpPr>
            <p:cNvPr id="27" name="Bùi Liễu">
              <a:extLst>
                <a:ext uri="{FF2B5EF4-FFF2-40B4-BE49-F238E27FC236}">
                  <a16:creationId xmlns:a16="http://schemas.microsoft.com/office/drawing/2014/main" id="{D54D59E2-6C06-4A4D-9892-3B12995043E7}"/>
                </a:ext>
              </a:extLst>
            </p:cNvPr>
            <p:cNvSpPr/>
            <p:nvPr/>
          </p:nvSpPr>
          <p:spPr>
            <a:xfrm>
              <a:off x="332625" y="2907878"/>
              <a:ext cx="4042498" cy="571500"/>
            </a:xfrm>
            <a:prstGeom prst="wedgeRoundRectCallout">
              <a:avLst>
                <a:gd name="adj1" fmla="val -38079"/>
                <a:gd name="adj2" fmla="val 92485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 in the room.</a:t>
              </a:r>
            </a:p>
          </p:txBody>
        </p:sp>
      </p:grp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3A43F0AA-3187-4808-B50F-941E81623028}"/>
              </a:ext>
            </a:extLst>
          </p:cNvPr>
          <p:cNvSpPr/>
          <p:nvPr/>
        </p:nvSpPr>
        <p:spPr>
          <a:xfrm>
            <a:off x="1421393" y="3839458"/>
            <a:ext cx="2079608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= there is</a:t>
            </a:r>
          </a:p>
        </p:txBody>
      </p:sp>
    </p:spTree>
    <p:extLst>
      <p:ext uri="{BB962C8B-B14F-4D97-AF65-F5344CB8AC3E}">
        <p14:creationId xmlns:p14="http://schemas.microsoft.com/office/powerpoint/2010/main" val="1955159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81" y="1562339"/>
            <a:ext cx="2965934" cy="17419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 flipH="1">
            <a:off x="1788815" y="4027635"/>
            <a:ext cx="4738909" cy="493019"/>
          </a:xfrm>
          <a:prstGeom prst="wedgeRoundRectCallout">
            <a:avLst>
              <a:gd name="adj1" fmla="val -58160"/>
              <a:gd name="adj2" fmla="val -100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desk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room.</a:t>
            </a:r>
          </a:p>
        </p:txBody>
      </p:sp>
      <p:sp>
        <p:nvSpPr>
          <p:cNvPr id="5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283573" y="4559096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sp>
        <p:nvSpPr>
          <p:cNvPr id="8" name="Oval 7"/>
          <p:cNvSpPr/>
          <p:nvPr/>
        </p:nvSpPr>
        <p:spPr>
          <a:xfrm>
            <a:off x="5254534" y="1493593"/>
            <a:ext cx="357588" cy="371162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9473"/>
          <a:stretch/>
        </p:blipFill>
        <p:spPr bwMode="auto">
          <a:xfrm>
            <a:off x="7002135" y="4091582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6122836" y="3114892"/>
            <a:ext cx="1324450" cy="4137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desk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A82D3B55-B8F3-41B4-8784-0753317BF77E}"/>
              </a:ext>
            </a:extLst>
          </p:cNvPr>
          <p:cNvSpPr txBox="1">
            <a:spLocks/>
          </p:cNvSpPr>
          <p:nvPr/>
        </p:nvSpPr>
        <p:spPr>
          <a:xfrm>
            <a:off x="925807" y="331232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1CD8C8-6381-4792-9DAC-BDB06A1C484C}"/>
              </a:ext>
            </a:extLst>
          </p:cNvPr>
          <p:cNvGrpSpPr/>
          <p:nvPr/>
        </p:nvGrpSpPr>
        <p:grpSpPr>
          <a:xfrm>
            <a:off x="925807" y="1685759"/>
            <a:ext cx="4042498" cy="1532948"/>
            <a:chOff x="304505" y="1955815"/>
            <a:chExt cx="4042498" cy="1532948"/>
          </a:xfrm>
        </p:grpSpPr>
        <p:sp>
          <p:nvSpPr>
            <p:cNvPr id="17" name="Bùi Liễu">
              <a:extLst>
                <a:ext uri="{FF2B5EF4-FFF2-40B4-BE49-F238E27FC236}">
                  <a16:creationId xmlns:a16="http://schemas.microsoft.com/office/drawing/2014/main" id="{7F3006AC-4974-45CD-B268-A90960B54F46}"/>
                </a:ext>
              </a:extLst>
            </p:cNvPr>
            <p:cNvSpPr/>
            <p:nvPr/>
          </p:nvSpPr>
          <p:spPr>
            <a:xfrm>
              <a:off x="440452" y="1955815"/>
              <a:ext cx="3785004" cy="571500"/>
            </a:xfrm>
            <a:prstGeom prst="wedgeRoundRectCallout">
              <a:avLst>
                <a:gd name="adj1" fmla="val -4471"/>
                <a:gd name="adj2" fmla="val 107402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 in the room.</a:t>
              </a:r>
            </a:p>
          </p:txBody>
        </p:sp>
        <p:sp>
          <p:nvSpPr>
            <p:cNvPr id="18" name="Bùi Liễu">
              <a:extLst>
                <a:ext uri="{FF2B5EF4-FFF2-40B4-BE49-F238E27FC236}">
                  <a16:creationId xmlns:a16="http://schemas.microsoft.com/office/drawing/2014/main" id="{31BFA196-7E2B-42F2-9BC2-961536D61773}"/>
                </a:ext>
              </a:extLst>
            </p:cNvPr>
            <p:cNvSpPr/>
            <p:nvPr/>
          </p:nvSpPr>
          <p:spPr>
            <a:xfrm>
              <a:off x="304505" y="2917263"/>
              <a:ext cx="4042498" cy="571500"/>
            </a:xfrm>
            <a:prstGeom prst="wedgeRoundRectCallout">
              <a:avLst>
                <a:gd name="adj1" fmla="val -38079"/>
                <a:gd name="adj2" fmla="val 92485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 in the room.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242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3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3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 flipH="1">
            <a:off x="1828800" y="3979086"/>
            <a:ext cx="4584049" cy="573864"/>
          </a:xfrm>
          <a:prstGeom prst="wedgeRoundRectCallout">
            <a:avLst>
              <a:gd name="adj1" fmla="val -59648"/>
              <a:gd name="adj2" fmla="val -888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bed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room.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201" y="4082619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57" y="1547768"/>
            <a:ext cx="2802393" cy="17430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6175205" y="3119321"/>
            <a:ext cx="1420272" cy="519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bed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873BFF1B-E979-4A0B-B329-0E249A7F7748}"/>
              </a:ext>
            </a:extLst>
          </p:cNvPr>
          <p:cNvSpPr txBox="1">
            <a:spLocks/>
          </p:cNvSpPr>
          <p:nvPr/>
        </p:nvSpPr>
        <p:spPr>
          <a:xfrm>
            <a:off x="304800" y="4381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6DBC40-AC7F-4535-8001-E182412DCDBF}"/>
              </a:ext>
            </a:extLst>
          </p:cNvPr>
          <p:cNvSpPr/>
          <p:nvPr/>
        </p:nvSpPr>
        <p:spPr>
          <a:xfrm>
            <a:off x="5491284" y="1535645"/>
            <a:ext cx="357588" cy="371162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7188746-CBE7-4D87-AD27-FA1378B14035}"/>
              </a:ext>
            </a:extLst>
          </p:cNvPr>
          <p:cNvGrpSpPr/>
          <p:nvPr/>
        </p:nvGrpSpPr>
        <p:grpSpPr>
          <a:xfrm>
            <a:off x="863896" y="1767978"/>
            <a:ext cx="4042498" cy="1532948"/>
            <a:chOff x="304505" y="1955815"/>
            <a:chExt cx="4042498" cy="1532948"/>
          </a:xfrm>
        </p:grpSpPr>
        <p:sp>
          <p:nvSpPr>
            <p:cNvPr id="17" name="Bùi Liễu">
              <a:extLst>
                <a:ext uri="{FF2B5EF4-FFF2-40B4-BE49-F238E27FC236}">
                  <a16:creationId xmlns:a16="http://schemas.microsoft.com/office/drawing/2014/main" id="{54D28F45-46F8-48D6-8540-97CCA54DCF57}"/>
                </a:ext>
              </a:extLst>
            </p:cNvPr>
            <p:cNvSpPr/>
            <p:nvPr/>
          </p:nvSpPr>
          <p:spPr>
            <a:xfrm>
              <a:off x="440452" y="1955815"/>
              <a:ext cx="3785004" cy="571500"/>
            </a:xfrm>
            <a:prstGeom prst="wedgeRoundRectCallout">
              <a:avLst>
                <a:gd name="adj1" fmla="val -4471"/>
                <a:gd name="adj2" fmla="val 107402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 in the room.</a:t>
              </a:r>
            </a:p>
          </p:txBody>
        </p:sp>
        <p:sp>
          <p:nvSpPr>
            <p:cNvPr id="18" name="Bùi Liễu">
              <a:extLst>
                <a:ext uri="{FF2B5EF4-FFF2-40B4-BE49-F238E27FC236}">
                  <a16:creationId xmlns:a16="http://schemas.microsoft.com/office/drawing/2014/main" id="{10336446-6F56-45D6-85AC-7564E25E5F8B}"/>
                </a:ext>
              </a:extLst>
            </p:cNvPr>
            <p:cNvSpPr/>
            <p:nvPr/>
          </p:nvSpPr>
          <p:spPr>
            <a:xfrm>
              <a:off x="304505" y="2917263"/>
              <a:ext cx="4042498" cy="571500"/>
            </a:xfrm>
            <a:prstGeom prst="wedgeRoundRectCallout">
              <a:avLst>
                <a:gd name="adj1" fmla="val -38079"/>
                <a:gd name="adj2" fmla="val 92485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 in the room.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150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3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3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 flipH="1">
            <a:off x="1361616" y="4143375"/>
            <a:ext cx="5608503" cy="493019"/>
          </a:xfrm>
          <a:prstGeom prst="wedgeRoundRectCallout">
            <a:avLst>
              <a:gd name="adj1" fmla="val -56557"/>
              <a:gd name="adj2" fmla="val -669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 doors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room.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4252799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20" y="1495739"/>
            <a:ext cx="2844380" cy="17935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6005129" y="3089433"/>
            <a:ext cx="1909362" cy="519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doors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D769EE86-EBCC-49EA-B057-B460094014D6}"/>
              </a:ext>
            </a:extLst>
          </p:cNvPr>
          <p:cNvSpPr txBox="1">
            <a:spLocks/>
          </p:cNvSpPr>
          <p:nvPr/>
        </p:nvSpPr>
        <p:spPr>
          <a:xfrm>
            <a:off x="1071278" y="373853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C0A942-7FD6-481C-98ED-D0DC5F81471D}"/>
              </a:ext>
            </a:extLst>
          </p:cNvPr>
          <p:cNvSpPr/>
          <p:nvPr/>
        </p:nvSpPr>
        <p:spPr>
          <a:xfrm>
            <a:off x="5416073" y="1435994"/>
            <a:ext cx="357588" cy="371162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B43493-9CA6-43AF-AE95-EE61CD7F1EBA}"/>
              </a:ext>
            </a:extLst>
          </p:cNvPr>
          <p:cNvGrpSpPr/>
          <p:nvPr/>
        </p:nvGrpSpPr>
        <p:grpSpPr>
          <a:xfrm>
            <a:off x="1050496" y="1666705"/>
            <a:ext cx="4042498" cy="1532948"/>
            <a:chOff x="304505" y="1955815"/>
            <a:chExt cx="4042498" cy="1532948"/>
          </a:xfrm>
        </p:grpSpPr>
        <p:sp>
          <p:nvSpPr>
            <p:cNvPr id="17" name="Bùi Liễu">
              <a:extLst>
                <a:ext uri="{FF2B5EF4-FFF2-40B4-BE49-F238E27FC236}">
                  <a16:creationId xmlns:a16="http://schemas.microsoft.com/office/drawing/2014/main" id="{F610A491-D8DF-47C4-B222-7D37DED7C319}"/>
                </a:ext>
              </a:extLst>
            </p:cNvPr>
            <p:cNvSpPr/>
            <p:nvPr/>
          </p:nvSpPr>
          <p:spPr>
            <a:xfrm>
              <a:off x="440452" y="1955815"/>
              <a:ext cx="3785004" cy="571500"/>
            </a:xfrm>
            <a:prstGeom prst="wedgeRoundRectCallout">
              <a:avLst>
                <a:gd name="adj1" fmla="val -4471"/>
                <a:gd name="adj2" fmla="val 107402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 in the room.</a:t>
              </a:r>
            </a:p>
          </p:txBody>
        </p:sp>
        <p:sp>
          <p:nvSpPr>
            <p:cNvPr id="18" name="Bùi Liễu">
              <a:extLst>
                <a:ext uri="{FF2B5EF4-FFF2-40B4-BE49-F238E27FC236}">
                  <a16:creationId xmlns:a16="http://schemas.microsoft.com/office/drawing/2014/main" id="{3C54BEF2-0D9F-4A25-9DFA-FAC475658F37}"/>
                </a:ext>
              </a:extLst>
            </p:cNvPr>
            <p:cNvSpPr/>
            <p:nvPr/>
          </p:nvSpPr>
          <p:spPr>
            <a:xfrm>
              <a:off x="304505" y="2917263"/>
              <a:ext cx="4042498" cy="571500"/>
            </a:xfrm>
            <a:prstGeom prst="wedgeRoundRectCallout">
              <a:avLst>
                <a:gd name="adj1" fmla="val -38079"/>
                <a:gd name="adj2" fmla="val 92485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 in the room.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156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3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3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 flipH="1">
            <a:off x="1085850" y="4151274"/>
            <a:ext cx="6057900" cy="493019"/>
          </a:xfrm>
          <a:prstGeom prst="wedgeRoundRectCallout">
            <a:avLst>
              <a:gd name="adj1" fmla="val -56361"/>
              <a:gd name="adj2" fmla="val -79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 windows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room.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6843" y="4215221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80" y="1479156"/>
            <a:ext cx="2838191" cy="18534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583665" y="3107516"/>
            <a:ext cx="2243020" cy="519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windows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E2BABB21-7EF7-4B21-BBBC-F712171668C7}"/>
              </a:ext>
            </a:extLst>
          </p:cNvPr>
          <p:cNvSpPr txBox="1">
            <a:spLocks/>
          </p:cNvSpPr>
          <p:nvPr/>
        </p:nvSpPr>
        <p:spPr>
          <a:xfrm>
            <a:off x="1085850" y="472916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410843A-78D6-486B-855B-9E9CD1671160}"/>
              </a:ext>
            </a:extLst>
          </p:cNvPr>
          <p:cNvSpPr/>
          <p:nvPr/>
        </p:nvSpPr>
        <p:spPr>
          <a:xfrm>
            <a:off x="5194272" y="1404020"/>
            <a:ext cx="357588" cy="371162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BCF89B-65D6-4885-B57E-7BE87EA60641}"/>
              </a:ext>
            </a:extLst>
          </p:cNvPr>
          <p:cNvGrpSpPr/>
          <p:nvPr/>
        </p:nvGrpSpPr>
        <p:grpSpPr>
          <a:xfrm>
            <a:off x="863896" y="1589601"/>
            <a:ext cx="4042498" cy="1532948"/>
            <a:chOff x="304505" y="1955815"/>
            <a:chExt cx="4042498" cy="1532948"/>
          </a:xfrm>
        </p:grpSpPr>
        <p:sp>
          <p:nvSpPr>
            <p:cNvPr id="21" name="Bùi Liễu">
              <a:extLst>
                <a:ext uri="{FF2B5EF4-FFF2-40B4-BE49-F238E27FC236}">
                  <a16:creationId xmlns:a16="http://schemas.microsoft.com/office/drawing/2014/main" id="{53F9DFB5-9B80-4901-A17D-8FD8046787CA}"/>
                </a:ext>
              </a:extLst>
            </p:cNvPr>
            <p:cNvSpPr/>
            <p:nvPr/>
          </p:nvSpPr>
          <p:spPr>
            <a:xfrm>
              <a:off x="440452" y="1955815"/>
              <a:ext cx="3785004" cy="571500"/>
            </a:xfrm>
            <a:prstGeom prst="wedgeRoundRectCallout">
              <a:avLst>
                <a:gd name="adj1" fmla="val -4471"/>
                <a:gd name="adj2" fmla="val 107402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 in the room.</a:t>
              </a:r>
            </a:p>
          </p:txBody>
        </p:sp>
        <p:sp>
          <p:nvSpPr>
            <p:cNvPr id="22" name="Bùi Liễu">
              <a:extLst>
                <a:ext uri="{FF2B5EF4-FFF2-40B4-BE49-F238E27FC236}">
                  <a16:creationId xmlns:a16="http://schemas.microsoft.com/office/drawing/2014/main" id="{7D39DEA5-7648-46EE-AFE9-F0180765349C}"/>
                </a:ext>
              </a:extLst>
            </p:cNvPr>
            <p:cNvSpPr/>
            <p:nvPr/>
          </p:nvSpPr>
          <p:spPr>
            <a:xfrm>
              <a:off x="304505" y="2917263"/>
              <a:ext cx="4042498" cy="571500"/>
            </a:xfrm>
            <a:prstGeom prst="wedgeRoundRectCallout">
              <a:avLst>
                <a:gd name="adj1" fmla="val -38079"/>
                <a:gd name="adj2" fmla="val 92485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 in the room.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831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3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3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990600" y="158115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9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endParaRPr lang="en-US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41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447801" y="1755750"/>
            <a:ext cx="7086600" cy="11711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There’s  +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ít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in the room.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 are +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in the room.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533400" y="1281585"/>
            <a:ext cx="6175088" cy="412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123639" y="3044247"/>
            <a:ext cx="3514104" cy="412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____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.)</a:t>
            </a:r>
            <a:endParaRPr lang="en-US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151730" y="3462436"/>
            <a:ext cx="3661580" cy="412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792925" y="4177185"/>
            <a:ext cx="2175532" cy="412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= there is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ABCE847F-76C5-417D-9E62-3DBE1A9021C3}"/>
              </a:ext>
            </a:extLst>
          </p:cNvPr>
          <p:cNvSpPr/>
          <p:nvPr/>
        </p:nvSpPr>
        <p:spPr>
          <a:xfrm>
            <a:off x="3174564" y="136231"/>
            <a:ext cx="3048000" cy="759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486400" y="2881785"/>
            <a:ext cx="3419178" cy="2052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Ex: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is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desk</a:t>
            </a: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is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bed</a:t>
            </a: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 doors</a:t>
            </a: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 windows</a:t>
            </a: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9264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541955" y="1492126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672099" y="3743552"/>
            <a:ext cx="1143262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 desk</a:t>
            </a:r>
          </a:p>
        </p:txBody>
      </p:sp>
      <p:sp>
        <p:nvSpPr>
          <p:cNvPr id="46" name="Bùi Liễu 0968142780"/>
          <p:cNvSpPr txBox="1"/>
          <p:nvPr/>
        </p:nvSpPr>
        <p:spPr>
          <a:xfrm>
            <a:off x="4859934" y="4174773"/>
            <a:ext cx="1653018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two doors</a:t>
            </a:r>
          </a:p>
        </p:txBody>
      </p:sp>
      <p:sp>
        <p:nvSpPr>
          <p:cNvPr id="47" name="Bùi liễu 0968142780"/>
          <p:cNvSpPr txBox="1"/>
          <p:nvPr/>
        </p:nvSpPr>
        <p:spPr>
          <a:xfrm>
            <a:off x="3073155" y="4174773"/>
            <a:ext cx="987770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 bed</a:t>
            </a:r>
          </a:p>
        </p:txBody>
      </p:sp>
      <p:sp>
        <p:nvSpPr>
          <p:cNvPr id="48" name="Bùi Liễu 0968142780"/>
          <p:cNvSpPr txBox="1"/>
          <p:nvPr/>
        </p:nvSpPr>
        <p:spPr>
          <a:xfrm>
            <a:off x="6743755" y="3743552"/>
            <a:ext cx="2095445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</a:t>
            </a:r>
            <a:r>
              <a:rPr lang="vi-VN" sz="2400" dirty="0" err="1">
                <a:solidFill>
                  <a:schemeClr val="tx1"/>
                </a:solidFill>
              </a:rPr>
              <a:t>wo</a:t>
            </a:r>
            <a:r>
              <a:rPr lang="vi-VN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windows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2350274" y="1337737"/>
            <a:ext cx="4227397" cy="463363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There’s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 in the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room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362201" y="1903152"/>
            <a:ext cx="4339993" cy="408623"/>
          </a:xfrm>
          <a:prstGeom prst="wedgeRoundRectCallout">
            <a:avLst>
              <a:gd name="adj1" fmla="val -57815"/>
              <a:gd name="adj2" fmla="val -49966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 in the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room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0968142780">
            <a:extLst>
              <a:ext uri="{FF2B5EF4-FFF2-40B4-BE49-F238E27FC236}">
                <a16:creationId xmlns:a16="http://schemas.microsoft.com/office/drawing/2014/main" id="{265934E3-9493-4E52-BE5C-75B9488CB34E}"/>
              </a:ext>
            </a:extLst>
          </p:cNvPr>
          <p:cNvSpPr txBox="1">
            <a:spLocks/>
          </p:cNvSpPr>
          <p:nvPr/>
        </p:nvSpPr>
        <p:spPr>
          <a:xfrm>
            <a:off x="535002" y="316780"/>
            <a:ext cx="3869265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Unit 14 Lesson 1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(1+2+3)</a:t>
            </a:r>
          </a:p>
        </p:txBody>
      </p:sp>
      <p:sp>
        <p:nvSpPr>
          <p:cNvPr id="44" name="Bùi liễu 0968142780">
            <a:extLst>
              <a:ext uri="{FF2B5EF4-FFF2-40B4-BE49-F238E27FC236}">
                <a16:creationId xmlns:a16="http://schemas.microsoft.com/office/drawing/2014/main" id="{43ED47AF-ECC1-413F-8D5C-2DD86572847A}"/>
              </a:ext>
            </a:extLst>
          </p:cNvPr>
          <p:cNvSpPr/>
          <p:nvPr/>
        </p:nvSpPr>
        <p:spPr>
          <a:xfrm>
            <a:off x="6749748" y="1623072"/>
            <a:ext cx="2079608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= there is</a:t>
            </a:r>
          </a:p>
        </p:txBody>
      </p:sp>
      <p:pic>
        <p:nvPicPr>
          <p:cNvPr id="51" name="Bùi Liễu">
            <a:extLst>
              <a:ext uri="{FF2B5EF4-FFF2-40B4-BE49-F238E27FC236}">
                <a16:creationId xmlns:a16="http://schemas.microsoft.com/office/drawing/2014/main" id="{2401B4F9-8834-4C99-8279-879AE50F8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203" y="2735580"/>
            <a:ext cx="1587499" cy="11257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2" name="Bùi Liễu">
            <a:extLst>
              <a:ext uri="{FF2B5EF4-FFF2-40B4-BE49-F238E27FC236}">
                <a16:creationId xmlns:a16="http://schemas.microsoft.com/office/drawing/2014/main" id="{F8BA7D8B-6086-42EB-B8C3-E0B5C3497F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0" y="2724150"/>
            <a:ext cx="1916846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3" name="Bùi Liễu">
            <a:extLst>
              <a:ext uri="{FF2B5EF4-FFF2-40B4-BE49-F238E27FC236}">
                <a16:creationId xmlns:a16="http://schemas.microsoft.com/office/drawing/2014/main" id="{C7A42B60-BEF7-410E-95F0-D6DB093D72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68" y="3129160"/>
            <a:ext cx="1587500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4" name="Bùi Liễu">
            <a:extLst>
              <a:ext uri="{FF2B5EF4-FFF2-40B4-BE49-F238E27FC236}">
                <a16:creationId xmlns:a16="http://schemas.microsoft.com/office/drawing/2014/main" id="{D03F2849-C055-40DA-9A86-5E4532DF7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86" y="3118350"/>
            <a:ext cx="1587499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6617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5750"/>
            <a:ext cx="2743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90600" y="895350"/>
            <a:ext cx="7467600" cy="3968355"/>
            <a:chOff x="1066800" y="900865"/>
            <a:chExt cx="7467600" cy="39683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627" y="900865"/>
              <a:ext cx="6616745" cy="3968355"/>
            </a:xfrm>
            <a:prstGeom prst="rect">
              <a:avLst/>
            </a:prstGeom>
          </p:spPr>
        </p:pic>
        <p:sp>
          <p:nvSpPr>
            <p:cNvPr id="4" name="Bùi Liễu"/>
            <p:cNvSpPr/>
            <p:nvPr/>
          </p:nvSpPr>
          <p:spPr>
            <a:xfrm>
              <a:off x="1066800" y="971550"/>
              <a:ext cx="3844693" cy="571500"/>
            </a:xfrm>
            <a:prstGeom prst="wedgeRoundRectCallout">
              <a:avLst>
                <a:gd name="adj1" fmla="val -360"/>
                <a:gd name="adj2" fmla="val 50886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__________.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5257800" y="1123950"/>
              <a:ext cx="3276600" cy="571500"/>
            </a:xfrm>
            <a:prstGeom prst="wedgeRoundRectCallout">
              <a:avLst>
                <a:gd name="adj1" fmla="val 2305"/>
                <a:gd name="adj2" fmla="val 4558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30804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0600" y="895350"/>
            <a:ext cx="7467600" cy="3968355"/>
            <a:chOff x="1066800" y="900865"/>
            <a:chExt cx="7467600" cy="39683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627" y="900865"/>
              <a:ext cx="6616745" cy="3968355"/>
            </a:xfrm>
            <a:prstGeom prst="rect">
              <a:avLst/>
            </a:prstGeom>
          </p:spPr>
        </p:pic>
        <p:sp>
          <p:nvSpPr>
            <p:cNvPr id="7" name="Bùi Liễu"/>
            <p:cNvSpPr/>
            <p:nvPr/>
          </p:nvSpPr>
          <p:spPr>
            <a:xfrm>
              <a:off x="1066800" y="971550"/>
              <a:ext cx="3844693" cy="571500"/>
            </a:xfrm>
            <a:prstGeom prst="wedgeRoundRectCallout">
              <a:avLst>
                <a:gd name="adj1" fmla="val -360"/>
                <a:gd name="adj2" fmla="val 50886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__________.</a:t>
              </a:r>
            </a:p>
          </p:txBody>
        </p:sp>
        <p:sp>
          <p:nvSpPr>
            <p:cNvPr id="8" name="Bùi Liễu"/>
            <p:cNvSpPr/>
            <p:nvPr/>
          </p:nvSpPr>
          <p:spPr>
            <a:xfrm>
              <a:off x="4987064" y="1123950"/>
              <a:ext cx="3547336" cy="571500"/>
            </a:xfrm>
            <a:prstGeom prst="wedgeRoundRectCallout">
              <a:avLst>
                <a:gd name="adj1" fmla="val 2305"/>
                <a:gd name="adj2" fmla="val 4558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__________.</a:t>
              </a:r>
            </a:p>
          </p:txBody>
        </p:sp>
      </p:grpSp>
      <p:sp>
        <p:nvSpPr>
          <p:cNvPr id="2" name="0968142780"/>
          <p:cNvSpPr/>
          <p:nvPr/>
        </p:nvSpPr>
        <p:spPr>
          <a:xfrm rot="9720174">
            <a:off x="1737333" y="2535935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Bùi Liễu"/>
          <p:cNvSpPr txBox="1"/>
          <p:nvPr/>
        </p:nvSpPr>
        <p:spPr>
          <a:xfrm>
            <a:off x="6454786" y="117335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doors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914400" y="285750"/>
            <a:ext cx="2743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sp>
        <p:nvSpPr>
          <p:cNvPr id="26" name="0968142780"/>
          <p:cNvSpPr/>
          <p:nvPr/>
        </p:nvSpPr>
        <p:spPr>
          <a:xfrm>
            <a:off x="4399685" y="1851406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70034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447800" y="666750"/>
            <a:ext cx="6750844" cy="360045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437209" y="2575560"/>
            <a:ext cx="4772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Let’s play! </a:t>
            </a:r>
          </a:p>
        </p:txBody>
      </p:sp>
      <p:pic>
        <p:nvPicPr>
          <p:cNvPr id="4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id="{D34106FF-44E9-4BC9-8E63-71740986E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11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5750"/>
            <a:ext cx="2743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90600" y="895350"/>
            <a:ext cx="7696200" cy="3968355"/>
            <a:chOff x="1066800" y="900865"/>
            <a:chExt cx="7696200" cy="39683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627" y="900865"/>
              <a:ext cx="6616745" cy="3968355"/>
            </a:xfrm>
            <a:prstGeom prst="rect">
              <a:avLst/>
            </a:prstGeom>
          </p:spPr>
        </p:pic>
        <p:sp>
          <p:nvSpPr>
            <p:cNvPr id="4" name="Bùi Liễu"/>
            <p:cNvSpPr/>
            <p:nvPr/>
          </p:nvSpPr>
          <p:spPr>
            <a:xfrm>
              <a:off x="1066800" y="971550"/>
              <a:ext cx="3844693" cy="571500"/>
            </a:xfrm>
            <a:prstGeom prst="wedgeRoundRectCallout">
              <a:avLst>
                <a:gd name="adj1" fmla="val -360"/>
                <a:gd name="adj2" fmla="val 50886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__________.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5029200" y="1123950"/>
              <a:ext cx="3733800" cy="571500"/>
            </a:xfrm>
            <a:prstGeom prst="wedgeRoundRectCallout">
              <a:avLst>
                <a:gd name="adj1" fmla="val 2305"/>
                <a:gd name="adj2" fmla="val 4558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___________.</a:t>
              </a:r>
            </a:p>
          </p:txBody>
        </p:sp>
      </p:grpSp>
      <p:sp>
        <p:nvSpPr>
          <p:cNvPr id="24" name="0968142780"/>
          <p:cNvSpPr/>
          <p:nvPr/>
        </p:nvSpPr>
        <p:spPr>
          <a:xfrm rot="9720174">
            <a:off x="4045129" y="2108519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0968142780"/>
          <p:cNvSpPr/>
          <p:nvPr/>
        </p:nvSpPr>
        <p:spPr>
          <a:xfrm rot="3455918">
            <a:off x="6868431" y="1732517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Bùi Liễu"/>
          <p:cNvSpPr txBox="1"/>
          <p:nvPr/>
        </p:nvSpPr>
        <p:spPr>
          <a:xfrm>
            <a:off x="6478016" y="117335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windows</a:t>
            </a:r>
          </a:p>
        </p:txBody>
      </p:sp>
    </p:spTree>
    <p:extLst>
      <p:ext uri="{BB962C8B-B14F-4D97-AF65-F5344CB8AC3E}">
        <p14:creationId xmlns:p14="http://schemas.microsoft.com/office/powerpoint/2010/main" val="1924096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5750"/>
            <a:ext cx="2743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26946" y="819150"/>
            <a:ext cx="7499373" cy="3968355"/>
            <a:chOff x="1263627" y="900865"/>
            <a:chExt cx="7499373" cy="39683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627" y="900865"/>
              <a:ext cx="6616745" cy="3968355"/>
            </a:xfrm>
            <a:prstGeom prst="rect">
              <a:avLst/>
            </a:prstGeom>
          </p:spPr>
        </p:pic>
        <p:sp>
          <p:nvSpPr>
            <p:cNvPr id="4" name="Bùi Liễu"/>
            <p:cNvSpPr/>
            <p:nvPr/>
          </p:nvSpPr>
          <p:spPr>
            <a:xfrm>
              <a:off x="1829054" y="960118"/>
              <a:ext cx="2925841" cy="571500"/>
            </a:xfrm>
            <a:prstGeom prst="wedgeRoundRectCallout">
              <a:avLst>
                <a:gd name="adj1" fmla="val -360"/>
                <a:gd name="adj2" fmla="val 50886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________.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5029200" y="1123950"/>
              <a:ext cx="3733800" cy="571500"/>
            </a:xfrm>
            <a:prstGeom prst="wedgeRoundRectCallout">
              <a:avLst>
                <a:gd name="adj1" fmla="val 2305"/>
                <a:gd name="adj2" fmla="val 4558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___________.</a:t>
              </a:r>
            </a:p>
          </p:txBody>
        </p:sp>
      </p:grpSp>
      <p:sp>
        <p:nvSpPr>
          <p:cNvPr id="24" name="0968142780"/>
          <p:cNvSpPr/>
          <p:nvPr/>
        </p:nvSpPr>
        <p:spPr>
          <a:xfrm rot="9720174">
            <a:off x="3364761" y="3011625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Bùi Liễu"/>
          <p:cNvSpPr txBox="1"/>
          <p:nvPr/>
        </p:nvSpPr>
        <p:spPr>
          <a:xfrm>
            <a:off x="3155293" y="930426"/>
            <a:ext cx="119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bed</a:t>
            </a:r>
          </a:p>
        </p:txBody>
      </p:sp>
    </p:spTree>
    <p:extLst>
      <p:ext uri="{BB962C8B-B14F-4D97-AF65-F5344CB8AC3E}">
        <p14:creationId xmlns:p14="http://schemas.microsoft.com/office/powerpoint/2010/main" val="1754944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5750"/>
            <a:ext cx="2743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47216" y="895348"/>
            <a:ext cx="7696200" cy="3968355"/>
            <a:chOff x="1066800" y="900865"/>
            <a:chExt cx="7696200" cy="39683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627" y="900865"/>
              <a:ext cx="6616745" cy="3968355"/>
            </a:xfrm>
            <a:prstGeom prst="rect">
              <a:avLst/>
            </a:prstGeom>
          </p:spPr>
        </p:pic>
        <p:sp>
          <p:nvSpPr>
            <p:cNvPr id="4" name="Bùi Liễu"/>
            <p:cNvSpPr/>
            <p:nvPr/>
          </p:nvSpPr>
          <p:spPr>
            <a:xfrm>
              <a:off x="1066800" y="971550"/>
              <a:ext cx="3844693" cy="571500"/>
            </a:xfrm>
            <a:prstGeom prst="wedgeRoundRectCallout">
              <a:avLst>
                <a:gd name="adj1" fmla="val -360"/>
                <a:gd name="adj2" fmla="val 50886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__________.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5029200" y="1123950"/>
              <a:ext cx="3733800" cy="571500"/>
            </a:xfrm>
            <a:prstGeom prst="wedgeRoundRectCallout">
              <a:avLst>
                <a:gd name="adj1" fmla="val 2305"/>
                <a:gd name="adj2" fmla="val 4558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___________.</a:t>
              </a:r>
            </a:p>
          </p:txBody>
        </p:sp>
      </p:grpSp>
      <p:sp>
        <p:nvSpPr>
          <p:cNvPr id="24" name="0968142780"/>
          <p:cNvSpPr/>
          <p:nvPr/>
        </p:nvSpPr>
        <p:spPr>
          <a:xfrm rot="1064599">
            <a:off x="5339486" y="3030554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Bùi Liễu"/>
          <p:cNvSpPr txBox="1"/>
          <p:nvPr/>
        </p:nvSpPr>
        <p:spPr>
          <a:xfrm>
            <a:off x="6478016" y="117335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chairs</a:t>
            </a:r>
          </a:p>
        </p:txBody>
      </p:sp>
    </p:spTree>
    <p:extLst>
      <p:ext uri="{BB962C8B-B14F-4D97-AF65-F5344CB8AC3E}">
        <p14:creationId xmlns:p14="http://schemas.microsoft.com/office/powerpoint/2010/main" val="2097527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5750"/>
            <a:ext cx="2743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26946" y="819150"/>
            <a:ext cx="7499373" cy="3968355"/>
            <a:chOff x="1263627" y="900865"/>
            <a:chExt cx="7499373" cy="39683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627" y="900865"/>
              <a:ext cx="6616745" cy="3968355"/>
            </a:xfrm>
            <a:prstGeom prst="rect">
              <a:avLst/>
            </a:prstGeom>
          </p:spPr>
        </p:pic>
        <p:sp>
          <p:nvSpPr>
            <p:cNvPr id="4" name="Bùi Liễu"/>
            <p:cNvSpPr/>
            <p:nvPr/>
          </p:nvSpPr>
          <p:spPr>
            <a:xfrm>
              <a:off x="1829054" y="960118"/>
              <a:ext cx="2925841" cy="571500"/>
            </a:xfrm>
            <a:prstGeom prst="wedgeRoundRectCallout">
              <a:avLst>
                <a:gd name="adj1" fmla="val -360"/>
                <a:gd name="adj2" fmla="val 50886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________.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5029200" y="1123950"/>
              <a:ext cx="3733800" cy="571500"/>
            </a:xfrm>
            <a:prstGeom prst="wedgeRoundRectCallout">
              <a:avLst>
                <a:gd name="adj1" fmla="val 2305"/>
                <a:gd name="adj2" fmla="val 4558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___________.</a:t>
              </a:r>
            </a:p>
          </p:txBody>
        </p:sp>
      </p:grpSp>
      <p:sp>
        <p:nvSpPr>
          <p:cNvPr id="24" name="0968142780"/>
          <p:cNvSpPr/>
          <p:nvPr/>
        </p:nvSpPr>
        <p:spPr>
          <a:xfrm rot="9720174">
            <a:off x="7029590" y="3120452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Bùi Liễu"/>
          <p:cNvSpPr txBox="1"/>
          <p:nvPr/>
        </p:nvSpPr>
        <p:spPr>
          <a:xfrm>
            <a:off x="3155293" y="930426"/>
            <a:ext cx="119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desk</a:t>
            </a:r>
          </a:p>
        </p:txBody>
      </p:sp>
    </p:spTree>
    <p:extLst>
      <p:ext uri="{BB962C8B-B14F-4D97-AF65-F5344CB8AC3E}">
        <p14:creationId xmlns:p14="http://schemas.microsoft.com/office/powerpoint/2010/main" val="3777094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5750"/>
            <a:ext cx="2743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26946" y="819150"/>
            <a:ext cx="7499373" cy="3968355"/>
            <a:chOff x="1263627" y="900865"/>
            <a:chExt cx="7499373" cy="39683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627" y="900865"/>
              <a:ext cx="6616745" cy="3968355"/>
            </a:xfrm>
            <a:prstGeom prst="rect">
              <a:avLst/>
            </a:prstGeom>
          </p:spPr>
        </p:pic>
        <p:sp>
          <p:nvSpPr>
            <p:cNvPr id="4" name="Bùi Liễu"/>
            <p:cNvSpPr/>
            <p:nvPr/>
          </p:nvSpPr>
          <p:spPr>
            <a:xfrm>
              <a:off x="1829054" y="960118"/>
              <a:ext cx="2925841" cy="571500"/>
            </a:xfrm>
            <a:prstGeom prst="wedgeRoundRectCallout">
              <a:avLst>
                <a:gd name="adj1" fmla="val -360"/>
                <a:gd name="adj2" fmla="val 50886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There’s ________.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5029200" y="1123950"/>
              <a:ext cx="3733800" cy="571500"/>
            </a:xfrm>
            <a:prstGeom prst="wedgeRoundRectCallout">
              <a:avLst>
                <a:gd name="adj1" fmla="val 2305"/>
                <a:gd name="adj2" fmla="val 45588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There are ___________.</a:t>
              </a:r>
            </a:p>
          </p:txBody>
        </p:sp>
      </p:grpSp>
      <p:sp>
        <p:nvSpPr>
          <p:cNvPr id="24" name="0968142780"/>
          <p:cNvSpPr/>
          <p:nvPr/>
        </p:nvSpPr>
        <p:spPr>
          <a:xfrm rot="2734210">
            <a:off x="6041997" y="2375700"/>
            <a:ext cx="511179" cy="4918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Bùi Liễu"/>
          <p:cNvSpPr txBox="1"/>
          <p:nvPr/>
        </p:nvSpPr>
        <p:spPr>
          <a:xfrm>
            <a:off x="3155293" y="930426"/>
            <a:ext cx="119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lamp</a:t>
            </a:r>
          </a:p>
        </p:txBody>
      </p:sp>
    </p:spTree>
    <p:extLst>
      <p:ext uri="{BB962C8B-B14F-4D97-AF65-F5344CB8AC3E}">
        <p14:creationId xmlns:p14="http://schemas.microsoft.com/office/powerpoint/2010/main" val="980826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09800" y="735330"/>
            <a:ext cx="5486400" cy="118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09" y="1953086"/>
            <a:ext cx="4021782" cy="27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541955" y="1492126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672099" y="3743552"/>
            <a:ext cx="1143262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 desk</a:t>
            </a:r>
          </a:p>
        </p:txBody>
      </p:sp>
      <p:sp>
        <p:nvSpPr>
          <p:cNvPr id="46" name="Bùi Liễu 0968142780"/>
          <p:cNvSpPr txBox="1"/>
          <p:nvPr/>
        </p:nvSpPr>
        <p:spPr>
          <a:xfrm>
            <a:off x="4859934" y="4174773"/>
            <a:ext cx="1653018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two doors</a:t>
            </a:r>
          </a:p>
        </p:txBody>
      </p:sp>
      <p:sp>
        <p:nvSpPr>
          <p:cNvPr id="47" name="Bùi liễu 0968142780"/>
          <p:cNvSpPr txBox="1"/>
          <p:nvPr/>
        </p:nvSpPr>
        <p:spPr>
          <a:xfrm>
            <a:off x="3073155" y="4174773"/>
            <a:ext cx="987770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 bed</a:t>
            </a:r>
          </a:p>
        </p:txBody>
      </p:sp>
      <p:sp>
        <p:nvSpPr>
          <p:cNvPr id="48" name="Bùi Liễu 0968142780"/>
          <p:cNvSpPr txBox="1"/>
          <p:nvPr/>
        </p:nvSpPr>
        <p:spPr>
          <a:xfrm>
            <a:off x="6743755" y="3743552"/>
            <a:ext cx="2095445" cy="57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t</a:t>
            </a:r>
            <a:r>
              <a:rPr lang="vi-VN" sz="2400" dirty="0" err="1">
                <a:solidFill>
                  <a:schemeClr val="tx1"/>
                </a:solidFill>
              </a:rPr>
              <a:t>wo</a:t>
            </a:r>
            <a:r>
              <a:rPr lang="vi-VN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windows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2350274" y="1337737"/>
            <a:ext cx="4227397" cy="463363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There’s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 in the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room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362201" y="1903152"/>
            <a:ext cx="4339993" cy="408623"/>
          </a:xfrm>
          <a:prstGeom prst="wedgeRoundRectCallout">
            <a:avLst>
              <a:gd name="adj1" fmla="val -57815"/>
              <a:gd name="adj2" fmla="val -49966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 in the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room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Bùi liễu 0968142780">
            <a:extLst>
              <a:ext uri="{FF2B5EF4-FFF2-40B4-BE49-F238E27FC236}">
                <a16:creationId xmlns:a16="http://schemas.microsoft.com/office/drawing/2014/main" id="{43ED47AF-ECC1-413F-8D5C-2DD86572847A}"/>
              </a:ext>
            </a:extLst>
          </p:cNvPr>
          <p:cNvSpPr/>
          <p:nvPr/>
        </p:nvSpPr>
        <p:spPr>
          <a:xfrm>
            <a:off x="6749748" y="1623072"/>
            <a:ext cx="2079608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= there is</a:t>
            </a:r>
          </a:p>
        </p:txBody>
      </p:sp>
      <p:pic>
        <p:nvPicPr>
          <p:cNvPr id="51" name="Bùi Liễu">
            <a:extLst>
              <a:ext uri="{FF2B5EF4-FFF2-40B4-BE49-F238E27FC236}">
                <a16:creationId xmlns:a16="http://schemas.microsoft.com/office/drawing/2014/main" id="{2401B4F9-8834-4C99-8279-879AE50F8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203" y="2735580"/>
            <a:ext cx="1587499" cy="11257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2" name="Bùi Liễu">
            <a:extLst>
              <a:ext uri="{FF2B5EF4-FFF2-40B4-BE49-F238E27FC236}">
                <a16:creationId xmlns:a16="http://schemas.microsoft.com/office/drawing/2014/main" id="{F8BA7D8B-6086-42EB-B8C3-E0B5C3497F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0" y="2724150"/>
            <a:ext cx="1916846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3" name="Bùi Liễu">
            <a:extLst>
              <a:ext uri="{FF2B5EF4-FFF2-40B4-BE49-F238E27FC236}">
                <a16:creationId xmlns:a16="http://schemas.microsoft.com/office/drawing/2014/main" id="{C7A42B60-BEF7-410E-95F0-D6DB093D72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68" y="3129160"/>
            <a:ext cx="1587500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54" name="Bùi Liễu">
            <a:extLst>
              <a:ext uri="{FF2B5EF4-FFF2-40B4-BE49-F238E27FC236}">
                <a16:creationId xmlns:a16="http://schemas.microsoft.com/office/drawing/2014/main" id="{D03F2849-C055-40DA-9A86-5E4532DF7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86" y="3118350"/>
            <a:ext cx="1587499" cy="11257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sp>
        <p:nvSpPr>
          <p:cNvPr id="15" name="0968142780">
            <a:extLst>
              <a:ext uri="{FF2B5EF4-FFF2-40B4-BE49-F238E27FC236}">
                <a16:creationId xmlns:a16="http://schemas.microsoft.com/office/drawing/2014/main" id="{265934E3-9493-4E52-BE5C-75B9488CB34E}"/>
              </a:ext>
            </a:extLst>
          </p:cNvPr>
          <p:cNvSpPr txBox="1">
            <a:spLocks/>
          </p:cNvSpPr>
          <p:nvPr/>
        </p:nvSpPr>
        <p:spPr>
          <a:xfrm>
            <a:off x="762000" y="443267"/>
            <a:ext cx="3869265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Unit 14 Lesson 1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(1+2+3)</a:t>
            </a:r>
          </a:p>
        </p:txBody>
      </p:sp>
    </p:spTree>
    <p:extLst>
      <p:ext uri="{BB962C8B-B14F-4D97-AF65-F5344CB8AC3E}">
        <p14:creationId xmlns:p14="http://schemas.microsoft.com/office/powerpoint/2010/main" val="397528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76494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390312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625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80" y="898116"/>
            <a:ext cx="3556258" cy="3556258"/>
          </a:xfrm>
          <a:prstGeom prst="rect">
            <a:avLst/>
          </a:prstGeom>
        </p:spPr>
      </p:pic>
      <p:pic>
        <p:nvPicPr>
          <p:cNvPr id="6" name="Binoculars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0" y="-2395465"/>
            <a:ext cx="14401800" cy="1045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81" y="112304"/>
            <a:ext cx="31694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3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3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3240389" y="4539046"/>
            <a:ext cx="2626040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514350">
              <a:defRPr/>
            </a:pPr>
            <a:r>
              <a:rPr lang="en-GB" sz="4000" b="1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bathroom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-742950" y="-482655"/>
            <a:ext cx="5469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  <a:latin typeface=" gothic Century"/>
              </a:rPr>
              <a:t>Click chuột lần thứ 1 để di chuyển ống nhòm.</a:t>
            </a:r>
          </a:p>
          <a:p>
            <a:r>
              <a:rPr lang="en-US" sz="1500">
                <a:solidFill>
                  <a:schemeClr val="bg1"/>
                </a:solidFill>
                <a:latin typeface=" gothic Century"/>
              </a:rPr>
              <a:t>Click chuột lần thứ 2 để hiển thị đáp án. </a:t>
            </a:r>
            <a:endParaRPr lang="en-US" sz="1500" dirty="0">
              <a:solidFill>
                <a:schemeClr val="bg1"/>
              </a:solidFill>
              <a:latin typeface=" gothic Century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400300" y="2349013"/>
            <a:ext cx="17928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</a:t>
            </a:r>
          </a:p>
          <a:p>
            <a:r>
              <a:rPr lang="en-US" sz="135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2868567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25 C 0.22535 0.12438 0.1809 0.23086 0.12691 0.23086 C 0.06319 0.23086 0.03993 0.11327 0.03056 0.04135 L 0.02049 -0.05247 C 0.01042 -0.12377 -0.01389 -0.24013 -0.08594 -0.24013 C -0.13212 -0.24013 -0.18437 -0.13581 -0.18437 -0.00525 C -0.18437 0.12438 -0.13212 0.23086 -0.08594 0.23086 C -0.01389 0.23086 0.01042 0.11327 0.02049 0.04135 L 0.03056 -0.05247 C 0.03993 -0.12377 0.06319 -0.24013 0.12691 -0.24013 C 0.1809 -0.24013 0.22535 -0.13581 0.22535 -0.00525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73" y="56770"/>
            <a:ext cx="4806646" cy="4806646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150" y="-2343150"/>
            <a:ext cx="14287500" cy="1071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81" y="112304"/>
            <a:ext cx="31694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3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3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3773694" y="4388035"/>
            <a:ext cx="2032929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514350">
              <a:defRPr/>
            </a:pPr>
            <a:r>
              <a:rPr lang="en-GB" sz="4000" b="1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1580349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115 C -3.33333E-6 0.12848 -0.04444 0.23496 -0.09861 0.23496 C -0.16215 0.23496 -0.18541 0.11736 -0.19479 0.04561 L -0.20486 -0.04838 C -0.21493 -0.11967 -0.23923 -0.23588 -0.31128 -0.23588 C -0.35764 -0.23588 -0.40972 -0.13148 -0.40972 -0.00115 C -0.40972 0.12848 -0.35764 0.23496 -0.31128 0.23496 C -0.23923 0.23496 -0.21493 0.11736 -0.20486 0.04561 L -0.19479 -0.04838 C -0.18541 -0.11967 -0.16215 -0.23588 -0.09861 -0.23588 C -0.04444 -0.23588 -3.33333E-6 -0.13148 -3.33333E-6 -0.00115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32" y="643219"/>
            <a:ext cx="3862726" cy="3387790"/>
          </a:xfrm>
          <a:prstGeom prst="rect">
            <a:avLst/>
          </a:prstGeom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0" y="-2533650"/>
            <a:ext cx="15892763" cy="1191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81" y="112304"/>
            <a:ext cx="31694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3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3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Answer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3352800" y="4323310"/>
            <a:ext cx="2948243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514350">
              <a:defRPr/>
            </a:pPr>
            <a:r>
              <a:rPr lang="en-GB" sz="4000" b="1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room</a:t>
            </a:r>
          </a:p>
        </p:txBody>
      </p:sp>
      <p:sp>
        <p:nvSpPr>
          <p:cNvPr id="9" name="Rectangle 8"/>
          <p:cNvSpPr/>
          <p:nvPr/>
        </p:nvSpPr>
        <p:spPr>
          <a:xfrm>
            <a:off x="-2400300" y="2349013"/>
            <a:ext cx="17928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</a:t>
            </a:r>
          </a:p>
          <a:p>
            <a:r>
              <a:rPr lang="en-US" sz="135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1136006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26 0.1 C 0.29826 0.22963 0.25382 0.33611 0.19982 0.33611 C 0.13611 0.33611 0.11284 0.21852 0.10347 0.14691 L 0.0934 0.05278 C 0.08333 -0.01852 0.05902 -0.13488 -0.01302 -0.13488 C -0.0592 -0.13488 -0.11146 -0.03025 -0.11146 0.1 C -0.11146 0.22963 -0.0592 0.33611 -0.01302 0.33611 C 0.05902 0.33611 0.08333 0.21852 0.0934 0.14691 L 0.10347 0.05278 C 0.11284 -0.01852 0.13611 -0.13488 0.19982 -0.13488 C 0.25382 -0.13488 0.29826 -0.03025 0.29826 0.1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62" y="577587"/>
            <a:ext cx="3753505" cy="375350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0" y="-1828800"/>
            <a:ext cx="15144750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81" y="112304"/>
            <a:ext cx="31694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3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3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136155" y="4331092"/>
            <a:ext cx="1382110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514350">
              <a:defRPr/>
            </a:pPr>
            <a:r>
              <a:rPr lang="en-GB" sz="4000" b="1" dirty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1983122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116 C -3.61111E-6 0.12847 -0.04444 0.23495 -0.09843 0.23495 C -0.16215 0.23495 -0.18541 0.11736 -0.19479 0.0456 L -0.20486 -0.04838 C -0.21493 -0.11968 -0.23923 -0.23588 -0.31128 -0.23588 C -0.35746 -0.23588 -0.40972 -0.13149 -0.40972 -0.00116 C -0.40972 0.12847 -0.35746 0.23495 -0.31128 0.23495 C -0.23923 0.23495 -0.21493 0.11736 -0.20486 0.0456 L -0.19479 -0.04838 C -0.18541 -0.11968 -0.16215 -0.23588 -0.09843 -0.23588 C -0.04444 -0.23588 -3.61111E-6 -0.13149 -3.61111E-6 -0.00116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81835" y="875030"/>
            <a:ext cx="5505450" cy="293624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04390" y="2419350"/>
            <a:ext cx="5057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 </a:t>
            </a:r>
          </a:p>
        </p:txBody>
      </p:sp>
    </p:spTree>
    <p:extLst>
      <p:ext uri="{BB962C8B-B14F-4D97-AF65-F5344CB8AC3E}">
        <p14:creationId xmlns:p14="http://schemas.microsoft.com/office/powerpoint/2010/main" val="3733455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2919338" y="426770"/>
            <a:ext cx="3584308" cy="851297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196049" y="2399756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Berlin Sans FB" panose="020E0602020502020306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196049" y="1807052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Berlin Sans FB" panose="020E0602020502020306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196049" y="3014932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dirty="0">
                <a:latin typeface="Berlin Sans FB" panose="020E0602020502020306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87" y="2876550"/>
            <a:ext cx="437876" cy="548886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40" y="1657350"/>
            <a:ext cx="463778" cy="562454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40" y="2266950"/>
            <a:ext cx="492148" cy="5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698</Words>
  <Application>Microsoft Office PowerPoint</Application>
  <PresentationFormat>On-screen Show (16:9)</PresentationFormat>
  <Paragraphs>210</Paragraphs>
  <Slides>37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Calibri</vt:lpstr>
      <vt:lpstr>Century Gothic</vt:lpstr>
      <vt:lpstr>Berlin Sans FB</vt:lpstr>
      <vt:lpstr>Wingdings</vt:lpstr>
      <vt:lpstr> gothic Century</vt:lpstr>
      <vt:lpstr>Berlin Sans FB Demi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Nhi Lan</cp:lastModifiedBy>
  <cp:revision>242</cp:revision>
  <dcterms:created xsi:type="dcterms:W3CDTF">2006-08-16T00:00:00Z</dcterms:created>
  <dcterms:modified xsi:type="dcterms:W3CDTF">2025-03-02T02:55:55Z</dcterms:modified>
</cp:coreProperties>
</file>