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media/media1.wav" ContentType="audio/x-wav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notesSlides/notesSlide2.xml" ContentType="application/vnd.openxmlformats-officedocument.presentationml.notesSlide+xml"/>
  <Override PartName="/ppt/media/media2.wav" ContentType="audio/x-wav"/>
  <Override PartName="/ppt/notesSlides/notesSlide3.xml" ContentType="application/vnd.openxmlformats-officedocument.presentationml.notesSlide+xml"/>
  <Override PartName="/ppt/media/media3.wav" ContentType="audio/x-wav"/>
  <Override PartName="/ppt/notesSlides/notesSlide4.xml" ContentType="application/vnd.openxmlformats-officedocument.presentationml.notesSlide+xml"/>
  <Override PartName="/ppt/media/media4.wav" ContentType="audio/x-wav"/>
  <Override PartName="/ppt/notesSlides/notesSlide5.xml" ContentType="application/vnd.openxmlformats-officedocument.presentationml.notesSlide+xml"/>
  <Override PartName="/ppt/media/media5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media6.wav" ContentType="audio/x-wav"/>
  <Override PartName="/ppt/notesSlides/notesSlide11.xml" ContentType="application/vnd.openxmlformats-officedocument.presentationml.notesSlide+xml"/>
  <Override PartName="/ppt/media/media7.wav" ContentType="audio/x-wav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audio6.wav" ContentType="audio/x-wav"/>
  <Override PartName="/ppt/media/media8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262" r:id="rId2"/>
    <p:sldId id="263" r:id="rId3"/>
    <p:sldId id="328" r:id="rId4"/>
    <p:sldId id="329" r:id="rId5"/>
    <p:sldId id="330" r:id="rId6"/>
    <p:sldId id="331" r:id="rId7"/>
    <p:sldId id="339" r:id="rId8"/>
    <p:sldId id="338" r:id="rId9"/>
    <p:sldId id="341" r:id="rId10"/>
    <p:sldId id="340" r:id="rId11"/>
    <p:sldId id="342" r:id="rId12"/>
    <p:sldId id="343" r:id="rId13"/>
    <p:sldId id="344" r:id="rId14"/>
    <p:sldId id="336" r:id="rId15"/>
    <p:sldId id="337" r:id="rId16"/>
    <p:sldId id="568" r:id="rId17"/>
    <p:sldId id="345" r:id="rId18"/>
    <p:sldId id="573" r:id="rId19"/>
    <p:sldId id="347" r:id="rId20"/>
    <p:sldId id="348" r:id="rId21"/>
    <p:sldId id="349" r:id="rId22"/>
    <p:sldId id="302" r:id="rId23"/>
    <p:sldId id="572" r:id="rId24"/>
    <p:sldId id="326" r:id="rId25"/>
  </p:sldIdLst>
  <p:sldSz cx="9144000" cy="5143500" type="screen16x9"/>
  <p:notesSz cx="9144000" cy="6858000"/>
  <p:embeddedFontLst>
    <p:embeddedFont>
      <p:font typeface="Berlin Sans FB" panose="020E0602020502020306" pitchFamily="34" charset="0"/>
      <p:regular r:id="rId27"/>
      <p:bold r:id="rId28"/>
    </p:embeddedFont>
    <p:embeddedFont>
      <p:font typeface="Berlin Sans FB Demi" panose="020E0802020502020306" pitchFamily="34" charset="0"/>
      <p:bold r:id="rId29"/>
    </p:embeddedFont>
    <p:embeddedFont>
      <p:font typeface="Bookman Old Style" panose="02050604050505020204" pitchFamily="18" charset="0"/>
      <p:regular r:id="rId30"/>
      <p:bold r:id="rId31"/>
      <p:italic r:id="rId32"/>
      <p:boldItalic r:id="rId33"/>
    </p:embeddedFont>
    <p:embeddedFont>
      <p:font typeface="Century Gothic" panose="020B0502020202020204" pitchFamily="34" charset="0"/>
      <p:regular r:id="rId34"/>
      <p:bold r:id="rId35"/>
      <p:italic r:id="rId36"/>
      <p:boldItalic r:id="rId37"/>
    </p:embeddedFont>
    <p:embeddedFont>
      <p:font typeface="Comic Sans MS" panose="030F0702030302020204" pitchFamily="66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FC"/>
    <a:srgbClr val="FFE9C9"/>
    <a:srgbClr val="FFEFD7"/>
    <a:srgbClr val="005DA2"/>
    <a:srgbClr val="FFFE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94" autoAdjust="0"/>
    <p:restoredTop sz="93617" autoAdjust="0"/>
  </p:normalViewPr>
  <p:slideViewPr>
    <p:cSldViewPr>
      <p:cViewPr varScale="1">
        <p:scale>
          <a:sx n="102" d="100"/>
          <a:sy n="102" d="100"/>
        </p:scale>
        <p:origin x="960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45969-8767-48ED-963D-1581FB20506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97CF3-EEA8-462D-BAAB-48DFB1A85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804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5587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214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7391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03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Facebook : Bùi</a:t>
            </a:r>
            <a:r>
              <a:rPr lang="en-US" baseline="0"/>
              <a:t> Liễu     0968142780</a:t>
            </a:r>
            <a:endParaRPr 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227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30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129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76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13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435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073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696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122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23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9"/>
            <a:ext cx="9144000" cy="51383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13" y="-8172450"/>
            <a:ext cx="9144000" cy="386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499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3.wav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audio" Target="../media/media5.wav"/><Relationship Id="rId16" Type="http://schemas.openxmlformats.org/officeDocument/2006/relationships/image" Target="../media/image25.jpg"/><Relationship Id="rId1" Type="http://schemas.microsoft.com/office/2007/relationships/media" Target="../media/media5.wav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9.gi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8.pn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0" Type="http://schemas.openxmlformats.org/officeDocument/2006/relationships/image" Target="../media/image12.png"/><Relationship Id="rId4" Type="http://schemas.openxmlformats.org/officeDocument/2006/relationships/audio" Target="../media/audio4.wav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37.jpe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0" Type="http://schemas.openxmlformats.org/officeDocument/2006/relationships/image" Target="../media/image12.png"/><Relationship Id="rId4" Type="http://schemas.openxmlformats.org/officeDocument/2006/relationships/audio" Target="../media/audio4.wav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0" Type="http://schemas.openxmlformats.org/officeDocument/2006/relationships/image" Target="../media/image12.png"/><Relationship Id="rId4" Type="http://schemas.openxmlformats.org/officeDocument/2006/relationships/audio" Target="../media/audio4.wav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0" Type="http://schemas.openxmlformats.org/officeDocument/2006/relationships/image" Target="../media/image12.png"/><Relationship Id="rId4" Type="http://schemas.openxmlformats.org/officeDocument/2006/relationships/audio" Target="../media/audio4.wav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3.wav"/><Relationship Id="rId12" Type="http://schemas.openxmlformats.org/officeDocument/2006/relationships/image" Target="../media/image12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audio" Target="../media/audio4.wav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5" Type="http://schemas.openxmlformats.org/officeDocument/2006/relationships/image" Target="../media/image25.jpg"/><Relationship Id="rId10" Type="http://schemas.openxmlformats.org/officeDocument/2006/relationships/image" Target="../media/image9.gif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8.png"/><Relationship Id="rId1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audio3.wav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5" Type="http://schemas.openxmlformats.org/officeDocument/2006/relationships/image" Target="../media/image25.jpg"/><Relationship Id="rId10" Type="http://schemas.openxmlformats.org/officeDocument/2006/relationships/image" Target="../media/image9.gif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8.png"/><Relationship Id="rId1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5.wav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0.jpe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png"/><Relationship Id="rId3" Type="http://schemas.openxmlformats.org/officeDocument/2006/relationships/audio" Target="NULL" TargetMode="External"/><Relationship Id="rId7" Type="http://schemas.openxmlformats.org/officeDocument/2006/relationships/image" Target="../media/image46.png"/><Relationship Id="rId12" Type="http://schemas.openxmlformats.org/officeDocument/2006/relationships/image" Target="../media/image50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45.png"/><Relationship Id="rId11" Type="http://schemas.openxmlformats.org/officeDocument/2006/relationships/image" Target="../media/image25.jpg"/><Relationship Id="rId5" Type="http://schemas.openxmlformats.org/officeDocument/2006/relationships/audio" Target="../media/audio1.wav"/><Relationship Id="rId10" Type="http://schemas.openxmlformats.org/officeDocument/2006/relationships/image" Target="../media/image49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audio" Target="../media/audio4.wav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audio" Target="../media/audio4.wav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1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3.wav"/><Relationship Id="rId12" Type="http://schemas.openxmlformats.org/officeDocument/2006/relationships/image" Target="../media/image13.png"/><Relationship Id="rId17" Type="http://schemas.openxmlformats.org/officeDocument/2006/relationships/image" Target="../media/image25.jpg"/><Relationship Id="rId2" Type="http://schemas.openxmlformats.org/officeDocument/2006/relationships/audio" Target="../media/media2.wav"/><Relationship Id="rId16" Type="http://schemas.openxmlformats.org/officeDocument/2006/relationships/image" Target="../media/image24.png"/><Relationship Id="rId1" Type="http://schemas.microsoft.com/office/2007/relationships/media" Target="../media/media2.wav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5" Type="http://schemas.openxmlformats.org/officeDocument/2006/relationships/image" Target="../media/image23.png"/><Relationship Id="rId10" Type="http://schemas.openxmlformats.org/officeDocument/2006/relationships/image" Target="../media/image9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audio" Target="../media/media3.wav"/><Relationship Id="rId16" Type="http://schemas.openxmlformats.org/officeDocument/2006/relationships/image" Target="../media/image25.jpg"/><Relationship Id="rId1" Type="http://schemas.microsoft.com/office/2007/relationships/media" Target="../media/media3.wav"/><Relationship Id="rId6" Type="http://schemas.openxmlformats.org/officeDocument/2006/relationships/audio" Target="../media/audio3.wav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5" Type="http://schemas.openxmlformats.org/officeDocument/2006/relationships/image" Target="../media/image27.png"/><Relationship Id="rId10" Type="http://schemas.openxmlformats.org/officeDocument/2006/relationships/image" Target="../media/image9.gi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3.wav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audio" Target="../media/media4.wav"/><Relationship Id="rId16" Type="http://schemas.openxmlformats.org/officeDocument/2006/relationships/image" Target="../media/image25.jpg"/><Relationship Id="rId1" Type="http://schemas.microsoft.com/office/2007/relationships/media" Target="../media/media4.wav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5" Type="http://schemas.openxmlformats.org/officeDocument/2006/relationships/image" Target="../media/image30.png"/><Relationship Id="rId10" Type="http://schemas.openxmlformats.org/officeDocument/2006/relationships/image" Target="../media/image9.gi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609600" y="1223498"/>
            <a:ext cx="1745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erlin Sans FB Demi" panose="020E0802020502020306" pitchFamily="34" charset="0"/>
              </a:rPr>
              <a:t>Unit 14</a:t>
            </a:r>
          </a:p>
        </p:txBody>
      </p:sp>
      <p:sp>
        <p:nvSpPr>
          <p:cNvPr id="5" name="Bùi Liễu 0968142780"/>
          <p:cNvSpPr txBox="1"/>
          <p:nvPr/>
        </p:nvSpPr>
        <p:spPr>
          <a:xfrm>
            <a:off x="2514600" y="936200"/>
            <a:ext cx="48816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My bedroom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2819400" y="2044196"/>
            <a:ext cx="3875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erlin Sans FB Demi" panose="020E0802020502020306" pitchFamily="34" charset="0"/>
              </a:rPr>
              <a:t>Lesson 1 (4+5+6)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674790"/>
            <a:ext cx="2667408" cy="2029314"/>
          </a:xfrm>
          <a:prstGeom prst="cloud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752971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2014" y="512376"/>
            <a:ext cx="3180806" cy="2776965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3657" y="1800262"/>
            <a:ext cx="1056716" cy="161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5498470" y="942681"/>
            <a:ext cx="2206727" cy="22161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 b="1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2700" b="1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2700" b="1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399233" y="3340171"/>
            <a:ext cx="1935672" cy="163187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700" b="1">
                <a:solidFill>
                  <a:srgbClr val="C00000"/>
                </a:solidFill>
                <a:latin typeface="Comic Sans MS" panose="030F0702030302020204" pitchFamily="66" charset="0"/>
              </a:rPr>
              <a:t>A.</a:t>
            </a:r>
            <a:r>
              <a:rPr lang="en-US" altLang="en-US" sz="2700" b="1">
                <a:solidFill>
                  <a:srgbClr val="002060"/>
                </a:solidFill>
                <a:latin typeface="Comic Sans MS" panose="030F0702030302020204" pitchFamily="66" charset="0"/>
              </a:rPr>
              <a:t>  </a:t>
            </a:r>
            <a:endParaRPr lang="en-US" altLang="en-US" sz="2700" b="1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3571547" y="3340171"/>
            <a:ext cx="1935672" cy="163187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700" b="1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endParaRPr lang="en-US" altLang="en-US" sz="27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5743859" y="3340171"/>
            <a:ext cx="1935672" cy="163187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700" b="1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endParaRPr lang="en-US" altLang="en-US" sz="27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107791" y="2719243"/>
            <a:ext cx="1704361" cy="5557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638" y="1426062"/>
            <a:ext cx="576783" cy="402084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3984248" y="5301735"/>
            <a:ext cx="355959" cy="3522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135178" y="3641689"/>
            <a:ext cx="1240818" cy="10526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929" y="3493210"/>
            <a:ext cx="1268956" cy="12145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2050" y="3697206"/>
            <a:ext cx="1335638" cy="9178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desks Bùi Liễu">
            <a:hlinkClick r:id="" action="ppaction://media"/>
            <a:extLst>
              <a:ext uri="{FF2B5EF4-FFF2-40B4-BE49-F238E27FC236}">
                <a16:creationId xmlns:a16="http://schemas.microsoft.com/office/drawing/2014/main" id="{75382A91-A880-4F23-AF06-D28B751EB6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4537" y="1962150"/>
            <a:ext cx="347449" cy="2785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7"/>
          <a:srcRect l="14167" t="17778" r="15417" b="12637"/>
          <a:stretch/>
        </p:blipFill>
        <p:spPr>
          <a:xfrm>
            <a:off x="4909916" y="5693569"/>
            <a:ext cx="297013" cy="293498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/>
          <a:srcRect l="14167" t="17778" r="15417" b="12637"/>
          <a:stretch/>
        </p:blipFill>
        <p:spPr>
          <a:xfrm>
            <a:off x="4561938" y="5739158"/>
            <a:ext cx="297013" cy="293498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7"/>
          <a:srcRect l="14167" t="17778" r="15417" b="12637"/>
          <a:stretch/>
        </p:blipFill>
        <p:spPr>
          <a:xfrm>
            <a:off x="5314314" y="5583793"/>
            <a:ext cx="297013" cy="29349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08287582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153 -0.17871 C 0.22726 -0.38982 0.18299 -0.60062 0.14341 -0.65618 C 0.104 -0.71142 0.06928 -0.61142 0.03438 -0.51112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8" y="-246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22101 -0.68796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59" y="-344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06 0.1284 C -0.25487 -0.18518 -0.29914 -0.49845 -0.33872 -0.58086 C -0.37813 -0.66327 -0.41285 -0.5145 -0.44775 -0.36574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8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2014" y="512376"/>
            <a:ext cx="3180806" cy="2776965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3657" y="1800262"/>
            <a:ext cx="1056716" cy="161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5498470" y="942681"/>
            <a:ext cx="2206727" cy="22161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27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27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4673178" y="3674579"/>
            <a:ext cx="3515263" cy="92931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r>
              <a:rPr lang="en-US" alt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There are two windows in the room.</a:t>
            </a:r>
          </a:p>
        </p:txBody>
      </p:sp>
      <p:sp>
        <p:nvSpPr>
          <p:cNvPr id="9" name="2MsPham"/>
          <p:cNvSpPr/>
          <p:nvPr/>
        </p:nvSpPr>
        <p:spPr>
          <a:xfrm>
            <a:off x="744667" y="3674579"/>
            <a:ext cx="3619819" cy="92931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A. 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There’s a window in the room.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4909916" y="5693569"/>
            <a:ext cx="297013" cy="293498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4561938" y="5739158"/>
            <a:ext cx="297013" cy="293498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5314314" y="5583793"/>
            <a:ext cx="297013" cy="293498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3107791" y="2719243"/>
            <a:ext cx="1704361" cy="5557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638" y="1426062"/>
            <a:ext cx="576783" cy="402084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3984248" y="5301735"/>
            <a:ext cx="355959" cy="3522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272273" y="723397"/>
            <a:ext cx="253921" cy="257175"/>
          </a:xfrm>
          <a:prstGeom prst="ellipse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45E48E8-1347-4F16-BCDE-12F0527A76A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54" y="1341127"/>
            <a:ext cx="1268956" cy="1268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26262831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37 -0.11297 C 0.2191 -0.35649 0.17483 -0.5997 0.13525 -0.66389 C 0.09584 -0.72778 0.06112 -0.61235 0.02622 -0.49661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8" y="-284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407 -0.0284 L -0.2224 -0.6879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-329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2014" y="512376"/>
            <a:ext cx="3180806" cy="2776965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3657" y="1800262"/>
            <a:ext cx="1056716" cy="161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5462820" y="942681"/>
            <a:ext cx="2538180" cy="22161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27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27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r>
              <a:rPr lang="en-US" sz="21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_____ two beds in the room.</a:t>
            </a:r>
          </a:p>
        </p:txBody>
      </p:sp>
      <p:sp>
        <p:nvSpPr>
          <p:cNvPr id="8" name="1MsPham"/>
          <p:cNvSpPr/>
          <p:nvPr/>
        </p:nvSpPr>
        <p:spPr>
          <a:xfrm>
            <a:off x="4858951" y="3701417"/>
            <a:ext cx="2387774" cy="92931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625" b="1" dirty="0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r>
              <a:rPr lang="en-US" altLang="en-US" sz="2625" b="1" dirty="0">
                <a:solidFill>
                  <a:srgbClr val="002060"/>
                </a:solidFill>
                <a:latin typeface="Comic Sans MS" panose="030F0702030302020204" pitchFamily="66" charset="0"/>
              </a:rPr>
              <a:t>There is</a:t>
            </a:r>
          </a:p>
        </p:txBody>
      </p:sp>
      <p:sp>
        <p:nvSpPr>
          <p:cNvPr id="9" name="2MsPham"/>
          <p:cNvSpPr/>
          <p:nvPr/>
        </p:nvSpPr>
        <p:spPr>
          <a:xfrm>
            <a:off x="2186392" y="3701417"/>
            <a:ext cx="2420022" cy="9191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625" b="1" dirty="0">
                <a:solidFill>
                  <a:srgbClr val="C00000"/>
                </a:solidFill>
                <a:latin typeface="Comic Sans MS" panose="030F0702030302020204" pitchFamily="66" charset="0"/>
              </a:rPr>
              <a:t>A. </a:t>
            </a:r>
            <a:r>
              <a:rPr lang="en-US" altLang="en-US" sz="2625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There are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4909916" y="5693569"/>
            <a:ext cx="297013" cy="293498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4561938" y="5739158"/>
            <a:ext cx="297013" cy="293498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5314314" y="5583793"/>
            <a:ext cx="297013" cy="293498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3107791" y="2719243"/>
            <a:ext cx="1704361" cy="5557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638" y="1426062"/>
            <a:ext cx="576783" cy="402084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3984248" y="5301735"/>
            <a:ext cx="355959" cy="3522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6" name="Bùi Liễu">
            <a:extLst>
              <a:ext uri="{FF2B5EF4-FFF2-40B4-BE49-F238E27FC236}">
                <a16:creationId xmlns:a16="http://schemas.microsoft.com/office/drawing/2014/main" id="{C6636EDC-52BE-4909-AB19-C63196A3DB8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00" r="48000"/>
          <a:stretch/>
        </p:blipFill>
        <p:spPr>
          <a:xfrm>
            <a:off x="6547545" y="1629746"/>
            <a:ext cx="1398360" cy="620198"/>
          </a:xfrm>
          <a:prstGeom prst="rect">
            <a:avLst/>
          </a:prstGeom>
        </p:spPr>
      </p:pic>
      <p:pic>
        <p:nvPicPr>
          <p:cNvPr id="22" name="Bùi Liễu">
            <a:extLst>
              <a:ext uri="{FF2B5EF4-FFF2-40B4-BE49-F238E27FC236}">
                <a16:creationId xmlns:a16="http://schemas.microsoft.com/office/drawing/2014/main" id="{C6636EDC-52BE-4909-AB19-C63196A3DB8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" t="2103" r="47014" b="55967"/>
          <a:stretch/>
        </p:blipFill>
        <p:spPr>
          <a:xfrm>
            <a:off x="5410200" y="1657350"/>
            <a:ext cx="1398360" cy="50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559412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063 -0.01019 C 0.14636 -0.32377 0.10209 -0.63704 0.0625 -0.71945 C 0.02309 -0.80186 -0.01163 -0.65309 -0.04652 -0.50402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8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573 -0.0284 L -0.17136 -0.73241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-352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917 0.01266 C 0.1349 -0.30092 0.09063 -0.61419 0.05105 -0.6966 C 0.01164 -0.77901 -0.0231 -0.63024 -0.05798 -0.48148 " pathEditMode="relative" rAng="0" ptsTypes="AAA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8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2014" y="512376"/>
            <a:ext cx="3180806" cy="2776965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3657" y="1800262"/>
            <a:ext cx="1056716" cy="161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5498470" y="942681"/>
            <a:ext cx="3074030" cy="22161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_______ a door in the room.</a:t>
            </a:r>
          </a:p>
        </p:txBody>
      </p:sp>
      <p:sp>
        <p:nvSpPr>
          <p:cNvPr id="9" name="2MsPham"/>
          <p:cNvSpPr/>
          <p:nvPr/>
        </p:nvSpPr>
        <p:spPr>
          <a:xfrm>
            <a:off x="2034938" y="3738272"/>
            <a:ext cx="2433680" cy="92931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A. 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There are </a:t>
            </a:r>
          </a:p>
        </p:txBody>
      </p:sp>
      <p:sp>
        <p:nvSpPr>
          <p:cNvPr id="10" name="3MsPham"/>
          <p:cNvSpPr/>
          <p:nvPr/>
        </p:nvSpPr>
        <p:spPr>
          <a:xfrm>
            <a:off x="4881520" y="3751766"/>
            <a:ext cx="2433680" cy="92931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r>
              <a:rPr lang="en-US" sz="27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There is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4909916" y="5693569"/>
            <a:ext cx="297013" cy="293498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4561938" y="5739158"/>
            <a:ext cx="297013" cy="293498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5314314" y="5583793"/>
            <a:ext cx="297013" cy="293498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3006083" y="2719243"/>
            <a:ext cx="1704361" cy="5557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870" y="1306812"/>
            <a:ext cx="576783" cy="402084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6627124" y="5300508"/>
            <a:ext cx="355959" cy="3522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872860-0E81-403B-8096-9E05DD1C5DC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668" y="1176679"/>
            <a:ext cx="1247166" cy="12471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2973541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975 -0.00155 C -0.11736 -0.25124 -0.14479 -0.50062 -0.16944 -0.56636 C -0.19392 -0.63179 -0.21562 -0.51328 -0.23715 -0.39476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78" y="-29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593 -0.06852 L -0.1724 -0.73241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-332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91 -0.01975 C -0.12396 -0.27098 -0.15 -0.52222 -0.17327 -0.58827 C -0.19636 -0.65401 -0.21667 -0.53487 -0.23716 -0.41574 " pathEditMode="relative" rAng="0" ptsTypes="AAA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2" y="-29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2014" y="512376"/>
            <a:ext cx="3180806" cy="2776965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3657" y="1800262"/>
            <a:ext cx="1056716" cy="161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5439305" y="993510"/>
            <a:ext cx="2686686" cy="22161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There are four ____ in the room.</a:t>
            </a:r>
            <a:endParaRPr lang="en-US" altLang="en-US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295400" y="3340172"/>
            <a:ext cx="2039505" cy="92931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27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windows</a:t>
            </a:r>
          </a:p>
        </p:txBody>
      </p:sp>
      <p:sp>
        <p:nvSpPr>
          <p:cNvPr id="9" name="2MsPham"/>
          <p:cNvSpPr/>
          <p:nvPr/>
        </p:nvSpPr>
        <p:spPr>
          <a:xfrm>
            <a:off x="3571547" y="3340172"/>
            <a:ext cx="1935672" cy="92931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27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desks</a:t>
            </a:r>
          </a:p>
        </p:txBody>
      </p:sp>
      <p:sp>
        <p:nvSpPr>
          <p:cNvPr id="10" name="3MsPham"/>
          <p:cNvSpPr/>
          <p:nvPr/>
        </p:nvSpPr>
        <p:spPr>
          <a:xfrm>
            <a:off x="5743859" y="3340172"/>
            <a:ext cx="1935672" cy="92931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sz="27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beds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4909916" y="5693569"/>
            <a:ext cx="297013" cy="293498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4561938" y="5739158"/>
            <a:ext cx="297013" cy="293498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5314314" y="5583793"/>
            <a:ext cx="297013" cy="293498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3107791" y="2719243"/>
            <a:ext cx="1704361" cy="5557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638" y="1426062"/>
            <a:ext cx="576783" cy="402084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3984248" y="5301735"/>
            <a:ext cx="355959" cy="3522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153" y="1200150"/>
            <a:ext cx="1418505" cy="1143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31141321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622 -0.10988 C 0.16042 -0.34815 0.1448 -0.58612 0.13073 -0.64846 C 0.11684 -0.71112 0.10452 -0.59846 0.09219 -0.48519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1" y="-278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2761 -0.70278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9" y="-351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875 0.08025 C -0.2066 -0.23858 -0.19514 -0.55709 -0.18438 -0.64105 C -0.17414 -0.725 -0.16476 -0.57345 -0.15591 -0.42222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2" y="-372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2014" y="512376"/>
            <a:ext cx="3180806" cy="2776965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3657" y="1800262"/>
            <a:ext cx="1056716" cy="161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5498470" y="942681"/>
            <a:ext cx="2206727" cy="22161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4403235" y="3592515"/>
            <a:ext cx="1935672" cy="92931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27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False</a:t>
            </a:r>
          </a:p>
        </p:txBody>
      </p:sp>
      <p:sp>
        <p:nvSpPr>
          <p:cNvPr id="9" name="2MsPham"/>
          <p:cNvSpPr/>
          <p:nvPr/>
        </p:nvSpPr>
        <p:spPr>
          <a:xfrm>
            <a:off x="2151978" y="3618561"/>
            <a:ext cx="1935672" cy="92931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27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True</a:t>
            </a: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2872651" y="5753835"/>
            <a:ext cx="1689287" cy="466463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7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2475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/>
          <a:srcRect l="14167" t="17778" r="15417" b="12637"/>
          <a:stretch/>
        </p:blipFill>
        <p:spPr>
          <a:xfrm>
            <a:off x="4909916" y="5693569"/>
            <a:ext cx="297013" cy="293498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/>
          <a:srcRect l="14167" t="17778" r="15417" b="12637"/>
          <a:stretch/>
        </p:blipFill>
        <p:spPr>
          <a:xfrm>
            <a:off x="4561938" y="5739158"/>
            <a:ext cx="297013" cy="293498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/>
          <a:srcRect l="14167" t="17778" r="15417" b="12637"/>
          <a:stretch/>
        </p:blipFill>
        <p:spPr>
          <a:xfrm>
            <a:off x="6708224" y="5474091"/>
            <a:ext cx="297013" cy="293498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2"/>
          <a:srcRect b="19775"/>
          <a:stretch/>
        </p:blipFill>
        <p:spPr>
          <a:xfrm>
            <a:off x="3099963" y="2722967"/>
            <a:ext cx="1704361" cy="5557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09" y="1599220"/>
            <a:ext cx="576783" cy="402084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1901776" y="5296066"/>
            <a:ext cx="355959" cy="3522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1859" y="1231732"/>
            <a:ext cx="1633689" cy="106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Track 33b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487D27A2-C0DD-4335-8B86-785F2C05B6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clrChange>
              <a:clrFrom>
                <a:srgbClr val="FCFFFF"/>
              </a:clrFrom>
              <a:clrTo>
                <a:srgbClr val="FC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047" y="2576391"/>
            <a:ext cx="365684" cy="29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15888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862 0.05402 C -0.23594 -0.26389 -0.22327 -0.58117 -0.21181 -0.6645 C -0.20053 -0.74814 -0.19046 -0.59753 -0.18039 -0.4466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3" y="-37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462 0.09074 L -0.22691 -0.72592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15" y="-40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62" y="-24088"/>
            <a:ext cx="9143999" cy="51675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2014" y="512376"/>
            <a:ext cx="3180806" cy="2776965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3657" y="1800262"/>
            <a:ext cx="1056716" cy="161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5498470" y="942681"/>
            <a:ext cx="2206727" cy="22161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4784780" y="3696420"/>
            <a:ext cx="1935672" cy="92931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27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False</a:t>
            </a:r>
          </a:p>
        </p:txBody>
      </p:sp>
      <p:sp>
        <p:nvSpPr>
          <p:cNvPr id="9" name="2MsPham"/>
          <p:cNvSpPr/>
          <p:nvPr/>
        </p:nvSpPr>
        <p:spPr>
          <a:xfrm>
            <a:off x="2371296" y="3701417"/>
            <a:ext cx="1935672" cy="92931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27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True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/>
          <a:srcRect l="14167" t="17778" r="15417" b="12637"/>
          <a:stretch/>
        </p:blipFill>
        <p:spPr>
          <a:xfrm>
            <a:off x="4909916" y="5693569"/>
            <a:ext cx="297013" cy="293498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/>
          <a:srcRect l="14167" t="17778" r="15417" b="12637"/>
          <a:stretch/>
        </p:blipFill>
        <p:spPr>
          <a:xfrm>
            <a:off x="4561938" y="5739158"/>
            <a:ext cx="297013" cy="293498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/>
          <a:srcRect l="14167" t="17778" r="15417" b="12637"/>
          <a:stretch/>
        </p:blipFill>
        <p:spPr>
          <a:xfrm>
            <a:off x="5314314" y="5583793"/>
            <a:ext cx="297013" cy="293498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2"/>
          <a:srcRect b="19775"/>
          <a:stretch/>
        </p:blipFill>
        <p:spPr>
          <a:xfrm>
            <a:off x="3107791" y="2719243"/>
            <a:ext cx="1704361" cy="5557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638" y="1426062"/>
            <a:ext cx="576783" cy="402084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3984248" y="5301735"/>
            <a:ext cx="355959" cy="3522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0C5385-33D8-41E4-B8DE-EDBFB2EC0DB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177" y="1177889"/>
            <a:ext cx="1268956" cy="1214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Track 33a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94D689DB-3026-4777-8BC3-AA77DC7772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7579" y="2627677"/>
            <a:ext cx="384986" cy="30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67794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146 0.00185 L -0.12639 -0.70278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3" y="-352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903 0.02284 C 0.16476 -0.30956 0.12049 -0.64166 0.08091 -0.72901 C 0.0415 -0.81635 0.00678 -0.65864 -0.02812 -0.50092 " pathEditMode="relative" rAng="0" ptsTypes="AAA">
                                      <p:cBhvr>
                                        <p:cTn id="3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8" y="-388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9143999" cy="45007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76074" b="-50"/>
          <a:stretch/>
        </p:blipFill>
        <p:spPr>
          <a:xfrm>
            <a:off x="1" y="3158781"/>
            <a:ext cx="9143999" cy="19847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6050" y="225559"/>
            <a:ext cx="3180806" cy="2776965"/>
          </a:xfrm>
          <a:prstGeom prst="rect">
            <a:avLst/>
          </a:prstGeom>
        </p:spPr>
      </p:pic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222" y="1856528"/>
            <a:ext cx="1807934" cy="229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8"/>
          <a:srcRect b="22741"/>
          <a:stretch/>
        </p:blipFill>
        <p:spPr>
          <a:xfrm>
            <a:off x="3718105" y="4043670"/>
            <a:ext cx="1707790" cy="53518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057400" y="2373441"/>
            <a:ext cx="4781277" cy="2057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Well done!</a:t>
            </a:r>
            <a:endParaRPr lang="vi-VN" sz="4950" b="1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854310"/>
      </p:ext>
    </p:extLst>
  </p:cSld>
  <p:clrMapOvr>
    <a:masterClrMapping/>
  </p:clrMapOvr>
  <p:transition spd="slow" advClick="0">
    <p:randomBar dir="vert"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2743200" y="288096"/>
            <a:ext cx="3584308" cy="851297"/>
          </a:xfrm>
          <a:prstGeom prst="round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Contents</a:t>
            </a:r>
          </a:p>
        </p:txBody>
      </p:sp>
      <p:sp>
        <p:nvSpPr>
          <p:cNvPr id="14" name="Bùi Liễu"/>
          <p:cNvSpPr txBox="1">
            <a:spLocks/>
          </p:cNvSpPr>
          <p:nvPr/>
        </p:nvSpPr>
        <p:spPr>
          <a:xfrm>
            <a:off x="3193186" y="1738712"/>
            <a:ext cx="3281650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dirty="0">
                <a:latin typeface="Berlin Sans FB" panose="020E0602020502020306" pitchFamily="34" charset="0"/>
                <a:cs typeface="Arial" panose="020B0604020202020204" pitchFamily="34" charset="0"/>
              </a:rPr>
              <a:t>Listen and tick. </a:t>
            </a:r>
          </a:p>
        </p:txBody>
      </p:sp>
      <p:pic>
        <p:nvPicPr>
          <p:cNvPr id="15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410" y="1666608"/>
            <a:ext cx="437876" cy="505800"/>
          </a:xfrm>
          <a:prstGeom prst="rect">
            <a:avLst/>
          </a:prstGeom>
        </p:spPr>
      </p:pic>
      <p:sp>
        <p:nvSpPr>
          <p:cNvPr id="16" name="Bùi Liễu"/>
          <p:cNvSpPr txBox="1">
            <a:spLocks/>
          </p:cNvSpPr>
          <p:nvPr/>
        </p:nvSpPr>
        <p:spPr>
          <a:xfrm>
            <a:off x="3193186" y="2408102"/>
            <a:ext cx="4973988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dirty="0">
                <a:latin typeface="Berlin Sans FB" panose="020E0602020502020306" pitchFamily="34" charset="0"/>
                <a:cs typeface="Arial" panose="020B0604020202020204" pitchFamily="34" charset="0"/>
              </a:rPr>
              <a:t>Look, complete and read. </a:t>
            </a:r>
          </a:p>
        </p:txBody>
      </p:sp>
      <p:pic>
        <p:nvPicPr>
          <p:cNvPr id="17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174" y="2319646"/>
            <a:ext cx="514800" cy="563876"/>
          </a:xfrm>
          <a:prstGeom prst="rect">
            <a:avLst/>
          </a:prstGeom>
        </p:spPr>
      </p:pic>
      <p:sp>
        <p:nvSpPr>
          <p:cNvPr id="18" name="Bùi Liễu"/>
          <p:cNvSpPr txBox="1">
            <a:spLocks/>
          </p:cNvSpPr>
          <p:nvPr/>
        </p:nvSpPr>
        <p:spPr>
          <a:xfrm>
            <a:off x="3217443" y="3097309"/>
            <a:ext cx="2052773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dirty="0">
                <a:latin typeface="Berlin Sans FB" panose="020E0602020502020306" pitchFamily="34" charset="0"/>
                <a:cs typeface="Arial" panose="020B0604020202020204" pitchFamily="34" charset="0"/>
              </a:rPr>
              <a:t>Let’s play. </a:t>
            </a:r>
          </a:p>
        </p:txBody>
      </p:sp>
      <p:pic>
        <p:nvPicPr>
          <p:cNvPr id="19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922" y="3015023"/>
            <a:ext cx="577226" cy="58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9911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564" y="1223747"/>
            <a:ext cx="2380889" cy="1637332"/>
          </a:xfrm>
          <a:prstGeom prst="roundRect">
            <a:avLst/>
          </a:prstGeom>
          <a:ln>
            <a:noFill/>
            <a:prstDash val="sysDash"/>
          </a:ln>
        </p:spPr>
      </p:pic>
      <p:pic>
        <p:nvPicPr>
          <p:cNvPr id="4" name="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860" y="1200150"/>
            <a:ext cx="2376140" cy="1660929"/>
          </a:xfrm>
          <a:prstGeom prst="roundRect">
            <a:avLst/>
          </a:prstGeom>
          <a:ln>
            <a:noFill/>
            <a:prstDash val="sysDash"/>
          </a:ln>
        </p:spPr>
      </p:pic>
      <p:pic>
        <p:nvPicPr>
          <p:cNvPr id="5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261" y="3041640"/>
            <a:ext cx="2424201" cy="1688909"/>
          </a:xfrm>
          <a:prstGeom prst="roundRect">
            <a:avLst/>
          </a:prstGeom>
          <a:ln>
            <a:noFill/>
            <a:prstDash val="sysDash"/>
          </a:ln>
        </p:spPr>
      </p:pic>
      <p:pic>
        <p:nvPicPr>
          <p:cNvPr id="6" name="Bùi Liễu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768" y="3017858"/>
            <a:ext cx="2386232" cy="1682839"/>
          </a:xfrm>
          <a:prstGeom prst="roundRect">
            <a:avLst/>
          </a:prstGeom>
          <a:ln>
            <a:noFill/>
            <a:prstDash val="sysDash"/>
          </a:ln>
        </p:spPr>
      </p:pic>
      <p:sp>
        <p:nvSpPr>
          <p:cNvPr id="7" name="Bùi Liễu"/>
          <p:cNvSpPr/>
          <p:nvPr/>
        </p:nvSpPr>
        <p:spPr>
          <a:xfrm>
            <a:off x="5339791" y="3981607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794732" y="366921"/>
            <a:ext cx="3400428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4. Listen and tick.</a:t>
            </a:r>
          </a:p>
        </p:txBody>
      </p:sp>
      <p:sp>
        <p:nvSpPr>
          <p:cNvPr id="9" name="Bùi Liễu"/>
          <p:cNvSpPr/>
          <p:nvPr/>
        </p:nvSpPr>
        <p:spPr>
          <a:xfrm>
            <a:off x="4261378" y="2460914"/>
            <a:ext cx="463043" cy="43284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0" name="Bùi Liễu"/>
          <p:cNvSpPr/>
          <p:nvPr/>
        </p:nvSpPr>
        <p:spPr>
          <a:xfrm>
            <a:off x="4270707" y="4307848"/>
            <a:ext cx="463043" cy="43284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1" name="RBùi Liễu"/>
          <p:cNvSpPr/>
          <p:nvPr/>
        </p:nvSpPr>
        <p:spPr>
          <a:xfrm>
            <a:off x="7156957" y="4263802"/>
            <a:ext cx="463043" cy="43284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2" name="Bùi Liễu"/>
          <p:cNvSpPr txBox="1">
            <a:spLocks/>
          </p:cNvSpPr>
          <p:nvPr/>
        </p:nvSpPr>
        <p:spPr>
          <a:xfrm>
            <a:off x="609600" y="1594036"/>
            <a:ext cx="665969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700" b="1" dirty="0">
                <a:latin typeface="Comic Sans MS" panose="030F0702030302020204" pitchFamily="66" charset="0"/>
              </a:rPr>
              <a:t>1.</a:t>
            </a:r>
          </a:p>
        </p:txBody>
      </p:sp>
      <p:sp>
        <p:nvSpPr>
          <p:cNvPr id="13" name="Bùi Liễu"/>
          <p:cNvSpPr txBox="1">
            <a:spLocks/>
          </p:cNvSpPr>
          <p:nvPr/>
        </p:nvSpPr>
        <p:spPr>
          <a:xfrm>
            <a:off x="609600" y="3539315"/>
            <a:ext cx="671268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700" b="1" dirty="0">
                <a:latin typeface="Comic Sans MS" panose="030F0702030302020204" pitchFamily="66" charset="0"/>
              </a:rPr>
              <a:t>2.</a:t>
            </a:r>
          </a:p>
        </p:txBody>
      </p:sp>
      <p:sp>
        <p:nvSpPr>
          <p:cNvPr id="14" name="Bùi Liễu"/>
          <p:cNvSpPr/>
          <p:nvPr/>
        </p:nvSpPr>
        <p:spPr>
          <a:xfrm>
            <a:off x="7156957" y="2428234"/>
            <a:ext cx="463043" cy="43284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5" name="Bùi Liễu"/>
          <p:cNvSpPr/>
          <p:nvPr/>
        </p:nvSpPr>
        <p:spPr>
          <a:xfrm>
            <a:off x="2228542" y="1279945"/>
            <a:ext cx="252632" cy="246854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/>
          <p:nvPr/>
        </p:nvSpPr>
        <p:spPr>
          <a:xfrm>
            <a:off x="5233769" y="1276350"/>
            <a:ext cx="252632" cy="246854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/>
          <p:cNvSpPr/>
          <p:nvPr/>
        </p:nvSpPr>
        <p:spPr>
          <a:xfrm>
            <a:off x="2193446" y="3105217"/>
            <a:ext cx="252632" cy="246854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2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/>
          <p:cNvSpPr/>
          <p:nvPr/>
        </p:nvSpPr>
        <p:spPr>
          <a:xfrm>
            <a:off x="5198672" y="3105217"/>
            <a:ext cx="252632" cy="246854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2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Bùi Liễu 096814278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4195160" y="2419879"/>
            <a:ext cx="595477" cy="535929"/>
          </a:xfrm>
          <a:prstGeom prst="rect">
            <a:avLst/>
          </a:prstGeom>
        </p:spPr>
      </p:pic>
      <p:pic>
        <p:nvPicPr>
          <p:cNvPr id="20" name="Bùi Liễu 096814278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7120271" y="4197916"/>
            <a:ext cx="595477" cy="535929"/>
          </a:xfrm>
          <a:prstGeom prst="rect">
            <a:avLst/>
          </a:prstGeom>
        </p:spPr>
      </p:pic>
      <p:pic>
        <p:nvPicPr>
          <p:cNvPr id="21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4302" y="526392"/>
            <a:ext cx="404479" cy="324251"/>
          </a:xfrm>
          <a:prstGeom prst="rect">
            <a:avLst/>
          </a:prstGeom>
        </p:spPr>
      </p:pic>
      <p:pic>
        <p:nvPicPr>
          <p:cNvPr id="22" name="Bùi Liễu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0118" end="14906.9773"/>
                </p14:media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3820" y="1558665"/>
            <a:ext cx="419318" cy="508536"/>
          </a:xfrm>
          <a:prstGeom prst="rect">
            <a:avLst/>
          </a:prstGeom>
        </p:spPr>
      </p:pic>
      <p:pic>
        <p:nvPicPr>
          <p:cNvPr id="23" name="Bùi Liễu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1897" end="1985.9773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6292" y="3518175"/>
            <a:ext cx="442060" cy="50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732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114550" y="857250"/>
            <a:ext cx="5143500" cy="27432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600325" y="2114550"/>
            <a:ext cx="3943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Warm-up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95461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"/>
          <p:cNvSpPr txBox="1">
            <a:spLocks/>
          </p:cNvSpPr>
          <p:nvPr/>
        </p:nvSpPr>
        <p:spPr>
          <a:xfrm>
            <a:off x="869112" y="218384"/>
            <a:ext cx="4803778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</a:p>
        </p:txBody>
      </p:sp>
      <p:sp>
        <p:nvSpPr>
          <p:cNvPr id="2" name="Rectangle 1"/>
          <p:cNvSpPr/>
          <p:nvPr/>
        </p:nvSpPr>
        <p:spPr>
          <a:xfrm>
            <a:off x="1217977" y="2108713"/>
            <a:ext cx="26222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1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There’s a ____ </a:t>
            </a:r>
          </a:p>
          <a:p>
            <a:r>
              <a:rPr lang="en-US" sz="21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bedroom.</a:t>
            </a:r>
          </a:p>
        </p:txBody>
      </p:sp>
      <p:pic>
        <p:nvPicPr>
          <p:cNvPr id="1026" name="Picture 2" descr="https://cdn.sachmem.vn/public/images/v3/TA3SHSDEMO/images/Unit14/Look%2C%20complete%20and%20read/u14_L1/u14_L1_2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187" y="824914"/>
            <a:ext cx="1882049" cy="122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dn.sachmem.vn/public/images/v3/TA3SHSDEMO/images/%E1%BA%A2nh%20TA3/Unit14/Look%2C%20complete%20and%20read/u14_L1/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194" y="852102"/>
            <a:ext cx="1853405" cy="122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dn.sachmem.vn/public/images/v3/TA3SHSDEMO/images/%E1%BA%A2nh%20TA3/Unit14/Look%2C%20complete%20and%20read/u14_L1/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187" y="2874871"/>
            <a:ext cx="1870655" cy="130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cdn.sachmem.vn/public/images/v3/TA3SHSDEMO/images/Unit14/Look%2C%20complete%20and%20read/u14_L1/u14_L1_2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388" y="2876399"/>
            <a:ext cx="1891742" cy="130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Bùi Liễu 0968142780"/>
          <p:cNvSpPr/>
          <p:nvPr/>
        </p:nvSpPr>
        <p:spPr>
          <a:xfrm>
            <a:off x="2753647" y="2123905"/>
            <a:ext cx="70724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 </a:t>
            </a:r>
            <a:endParaRPr lang="vi-VN" sz="2100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257800" y="2106638"/>
            <a:ext cx="29236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1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There’s  ______ </a:t>
            </a:r>
          </a:p>
          <a:p>
            <a:r>
              <a:rPr lang="en-US" sz="21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living room.</a:t>
            </a:r>
          </a:p>
        </p:txBody>
      </p:sp>
      <p:sp>
        <p:nvSpPr>
          <p:cNvPr id="30" name="Bùi Liễu 0968142780"/>
          <p:cNvSpPr/>
          <p:nvPr/>
        </p:nvSpPr>
        <p:spPr>
          <a:xfrm>
            <a:off x="6584516" y="2114210"/>
            <a:ext cx="112723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desk </a:t>
            </a:r>
            <a:endParaRPr lang="vi-VN" sz="2100" dirty="0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20219" y="4186452"/>
            <a:ext cx="325968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1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two _____ </a:t>
            </a:r>
          </a:p>
          <a:p>
            <a:r>
              <a:rPr lang="en-US" sz="21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bathroom.</a:t>
            </a:r>
          </a:p>
        </p:txBody>
      </p:sp>
      <p:sp>
        <p:nvSpPr>
          <p:cNvPr id="34" name="Bùi Liễu 0968142780"/>
          <p:cNvSpPr/>
          <p:nvPr/>
        </p:nvSpPr>
        <p:spPr>
          <a:xfrm>
            <a:off x="3259829" y="4209411"/>
            <a:ext cx="90120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lamps</a:t>
            </a:r>
            <a:endParaRPr lang="vi-VN" sz="2100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257800" y="4207421"/>
            <a:ext cx="34645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1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 __________ </a:t>
            </a:r>
          </a:p>
          <a:p>
            <a:r>
              <a:rPr lang="en-US" sz="21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kitchen.</a:t>
            </a:r>
          </a:p>
        </p:txBody>
      </p:sp>
      <p:sp>
        <p:nvSpPr>
          <p:cNvPr id="36" name="Bùi Liễu 0968142780"/>
          <p:cNvSpPr/>
          <p:nvPr/>
        </p:nvSpPr>
        <p:spPr>
          <a:xfrm>
            <a:off x="6857988" y="4216222"/>
            <a:ext cx="170751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windows</a:t>
            </a:r>
            <a:endParaRPr lang="vi-VN" sz="2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3840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0" grpId="0"/>
      <p:bldP spid="34" grpId="0"/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066800" y="288876"/>
            <a:ext cx="2769018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play.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807249"/>
            <a:ext cx="5307383" cy="401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26637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09800" y="735330"/>
            <a:ext cx="5486400" cy="1183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09" y="1953086"/>
            <a:ext cx="4021782" cy="277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875157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" b="2863"/>
          <a:stretch/>
        </p:blipFill>
        <p:spPr>
          <a:xfrm>
            <a:off x="1541955" y="1492126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43" name="Bùi Liễu 0968142780"/>
          <p:cNvSpPr txBox="1"/>
          <p:nvPr/>
        </p:nvSpPr>
        <p:spPr>
          <a:xfrm>
            <a:off x="672099" y="3743552"/>
            <a:ext cx="1143262" cy="577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a desk</a:t>
            </a:r>
          </a:p>
        </p:txBody>
      </p:sp>
      <p:sp>
        <p:nvSpPr>
          <p:cNvPr id="46" name="Bùi Liễu 0968142780"/>
          <p:cNvSpPr txBox="1"/>
          <p:nvPr/>
        </p:nvSpPr>
        <p:spPr>
          <a:xfrm>
            <a:off x="4859934" y="4174773"/>
            <a:ext cx="1653018" cy="577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two doors</a:t>
            </a:r>
          </a:p>
        </p:txBody>
      </p:sp>
      <p:sp>
        <p:nvSpPr>
          <p:cNvPr id="47" name="Bùi liễu 0968142780"/>
          <p:cNvSpPr txBox="1"/>
          <p:nvPr/>
        </p:nvSpPr>
        <p:spPr>
          <a:xfrm>
            <a:off x="3073155" y="4174773"/>
            <a:ext cx="987770" cy="577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a bed</a:t>
            </a:r>
          </a:p>
        </p:txBody>
      </p:sp>
      <p:sp>
        <p:nvSpPr>
          <p:cNvPr id="48" name="Bùi Liễu 0968142780"/>
          <p:cNvSpPr txBox="1"/>
          <p:nvPr/>
        </p:nvSpPr>
        <p:spPr>
          <a:xfrm>
            <a:off x="6743755" y="3743552"/>
            <a:ext cx="2095445" cy="577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t</a:t>
            </a:r>
            <a:r>
              <a:rPr lang="vi-VN" sz="2400" dirty="0" err="1">
                <a:solidFill>
                  <a:schemeClr val="tx1"/>
                </a:solidFill>
              </a:rPr>
              <a:t>wo</a:t>
            </a:r>
            <a:r>
              <a:rPr lang="vi-VN" sz="2400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windows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2350274" y="1337737"/>
            <a:ext cx="4227397" cy="463363"/>
          </a:xfrm>
          <a:prstGeom prst="wedgeRoundRectCallout">
            <a:avLst>
              <a:gd name="adj1" fmla="val -57814"/>
              <a:gd name="adj2" fmla="val -6130"/>
              <a:gd name="adj3" fmla="val 16667"/>
            </a:avLst>
          </a:prstGeom>
          <a:solidFill>
            <a:srgbClr val="F9B6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There’s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_____ in the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room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Facebook: 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362201" y="1903152"/>
            <a:ext cx="4339993" cy="408623"/>
          </a:xfrm>
          <a:prstGeom prst="wedgeRoundRectCallout">
            <a:avLst>
              <a:gd name="adj1" fmla="val -57815"/>
              <a:gd name="adj2" fmla="val -49966"/>
              <a:gd name="adj3" fmla="val 16667"/>
            </a:avLst>
          </a:prstGeom>
          <a:solidFill>
            <a:srgbClr val="F9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There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are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_____ in the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room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0968142780">
            <a:extLst>
              <a:ext uri="{FF2B5EF4-FFF2-40B4-BE49-F238E27FC236}">
                <a16:creationId xmlns:a16="http://schemas.microsoft.com/office/drawing/2014/main" id="{265934E3-9493-4E52-BE5C-75B9488CB34E}"/>
              </a:ext>
            </a:extLst>
          </p:cNvPr>
          <p:cNvSpPr txBox="1">
            <a:spLocks/>
          </p:cNvSpPr>
          <p:nvPr/>
        </p:nvSpPr>
        <p:spPr>
          <a:xfrm>
            <a:off x="535003" y="316780"/>
            <a:ext cx="2893638" cy="510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b="1" dirty="0" err="1">
                <a:solidFill>
                  <a:schemeClr val="tx1"/>
                </a:solidFill>
                <a:latin typeface="+mn-lt"/>
                <a:cs typeface="Arial" pitchFamily="34" charset="0"/>
              </a:rPr>
              <a:t>Unit</a:t>
            </a:r>
            <a:r>
              <a:rPr lang="vi-VN" sz="20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> 14 </a:t>
            </a:r>
            <a:r>
              <a:rPr lang="vi-VN" sz="2000" b="1" dirty="0" err="1">
                <a:solidFill>
                  <a:schemeClr val="tx1"/>
                </a:solidFill>
                <a:latin typeface="+mn-lt"/>
                <a:cs typeface="Arial" pitchFamily="34" charset="0"/>
              </a:rPr>
              <a:t>Lesson</a:t>
            </a:r>
            <a:r>
              <a:rPr lang="vi-VN" sz="20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> 1</a:t>
            </a:r>
            <a:endParaRPr lang="en-US" sz="2000" b="1" dirty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44" name="Bùi liễu 0968142780">
            <a:extLst>
              <a:ext uri="{FF2B5EF4-FFF2-40B4-BE49-F238E27FC236}">
                <a16:creationId xmlns:a16="http://schemas.microsoft.com/office/drawing/2014/main" id="{43ED47AF-ECC1-413F-8D5C-2DD86572847A}"/>
              </a:ext>
            </a:extLst>
          </p:cNvPr>
          <p:cNvSpPr/>
          <p:nvPr/>
        </p:nvSpPr>
        <p:spPr>
          <a:xfrm>
            <a:off x="6749748" y="1623072"/>
            <a:ext cx="2079608" cy="397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there’s = there is</a:t>
            </a:r>
          </a:p>
        </p:txBody>
      </p:sp>
      <p:pic>
        <p:nvPicPr>
          <p:cNvPr id="51" name="Bùi Liễu">
            <a:extLst>
              <a:ext uri="{FF2B5EF4-FFF2-40B4-BE49-F238E27FC236}">
                <a16:creationId xmlns:a16="http://schemas.microsoft.com/office/drawing/2014/main" id="{2401B4F9-8834-4C99-8279-879AE50F8E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203" y="2735580"/>
            <a:ext cx="1587499" cy="112579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</p:pic>
      <p:pic>
        <p:nvPicPr>
          <p:cNvPr id="52" name="Bùi Liễu">
            <a:extLst>
              <a:ext uri="{FF2B5EF4-FFF2-40B4-BE49-F238E27FC236}">
                <a16:creationId xmlns:a16="http://schemas.microsoft.com/office/drawing/2014/main" id="{F8BA7D8B-6086-42EB-B8C3-E0B5C3497F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00" y="2724150"/>
            <a:ext cx="1916846" cy="112579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</p:pic>
      <p:pic>
        <p:nvPicPr>
          <p:cNvPr id="53" name="Bùi Liễu">
            <a:extLst>
              <a:ext uri="{FF2B5EF4-FFF2-40B4-BE49-F238E27FC236}">
                <a16:creationId xmlns:a16="http://schemas.microsoft.com/office/drawing/2014/main" id="{C7A42B60-BEF7-410E-95F0-D6DB093D72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768" y="3129160"/>
            <a:ext cx="1587500" cy="112579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</p:pic>
      <p:pic>
        <p:nvPicPr>
          <p:cNvPr id="54" name="Bùi Liễu">
            <a:extLst>
              <a:ext uri="{FF2B5EF4-FFF2-40B4-BE49-F238E27FC236}">
                <a16:creationId xmlns:a16="http://schemas.microsoft.com/office/drawing/2014/main" id="{D03F2849-C055-40DA-9A86-5E4532DF70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986" y="3118350"/>
            <a:ext cx="1587499" cy="112579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528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6" grpId="0"/>
      <p:bldP spid="47" grpId="0"/>
      <p:bldP spid="4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776494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2514600" y="2390312"/>
            <a:ext cx="422910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06257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50" y="228600"/>
            <a:ext cx="4572009" cy="4572009"/>
          </a:xfrm>
          <a:prstGeom prst="rect">
            <a:avLst/>
          </a:prstGeom>
        </p:spPr>
      </p:pic>
      <p:sp>
        <p:nvSpPr>
          <p:cNvPr id="3" name="Bùi Liễu 0968142780"/>
          <p:cNvSpPr/>
          <p:nvPr/>
        </p:nvSpPr>
        <p:spPr>
          <a:xfrm>
            <a:off x="2914650" y="1828800"/>
            <a:ext cx="3257550" cy="2057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Berlin Sans FB" panose="020E0602020502020306" pitchFamily="34" charset="0"/>
              </a:rPr>
              <a:t>Let’s play!</a:t>
            </a:r>
            <a:endParaRPr lang="vi-VN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427441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1536" y="925314"/>
            <a:ext cx="3180806" cy="2776965"/>
          </a:xfrm>
          <a:prstGeom prst="rect">
            <a:avLst/>
          </a:prstGeom>
        </p:spPr>
      </p:pic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873" y="1874779"/>
            <a:ext cx="1807934" cy="229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7566" y="1123875"/>
            <a:ext cx="4550678" cy="1536326"/>
          </a:xfrm>
          <a:prstGeom prst="rect">
            <a:avLst/>
          </a:prstGeom>
        </p:spPr>
      </p:pic>
      <p:sp>
        <p:nvSpPr>
          <p:cNvPr id="19" name="Dikdörtgen 19">
            <a:hlinkClick r:id="" action="ppaction://hlinkshowjump?jump=nextslide"/>
          </p:cNvPr>
          <p:cNvSpPr/>
          <p:nvPr/>
        </p:nvSpPr>
        <p:spPr>
          <a:xfrm>
            <a:off x="3381070" y="3468062"/>
            <a:ext cx="1689287" cy="466463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7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START</a:t>
            </a:r>
          </a:p>
        </p:txBody>
      </p:sp>
      <p:pic>
        <p:nvPicPr>
          <p:cNvPr id="7" name="Happy Background Music - Sunny Side Up by Alumo">
            <a:hlinkClick r:id="" action="ppaction://media"/>
            <a:extLst>
              <a:ext uri="{FF2B5EF4-FFF2-40B4-BE49-F238E27FC236}">
                <a16:creationId xmlns:a16="http://schemas.microsoft.com/office/drawing/2014/main" id="{8251E8ED-4289-404A-B56C-1F219584F2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62000" y="2667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315133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 numSld="13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2014" y="512376"/>
            <a:ext cx="3180806" cy="2776965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3657" y="1800262"/>
            <a:ext cx="1056716" cy="161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5498470" y="942681"/>
            <a:ext cx="2206727" cy="22161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desk</a:t>
            </a:r>
          </a:p>
        </p:txBody>
      </p:sp>
      <p:sp>
        <p:nvSpPr>
          <p:cNvPr id="8" name="1MsPham"/>
          <p:cNvSpPr/>
          <p:nvPr/>
        </p:nvSpPr>
        <p:spPr>
          <a:xfrm>
            <a:off x="1399234" y="3356011"/>
            <a:ext cx="1935672" cy="161603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700" b="1">
                <a:solidFill>
                  <a:srgbClr val="C00000"/>
                </a:solidFill>
                <a:latin typeface="Comic Sans MS" panose="030F0702030302020204" pitchFamily="66" charset="0"/>
              </a:rPr>
              <a:t>A. </a:t>
            </a:r>
            <a:endParaRPr lang="en-US" sz="27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3571547" y="3340171"/>
            <a:ext cx="1935672" cy="163187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700" b="1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endParaRPr lang="en-US" sz="27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5743859" y="3340171"/>
            <a:ext cx="1935672" cy="163187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700" b="1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endParaRPr lang="en-US" sz="27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006083" y="2719243"/>
            <a:ext cx="1704361" cy="5557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052" y="1378272"/>
            <a:ext cx="576783" cy="402084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6627124" y="5300508"/>
            <a:ext cx="355959" cy="3522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633" y="3528461"/>
            <a:ext cx="1199113" cy="11991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925" y="3603908"/>
            <a:ext cx="1103882" cy="11038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809" y="3567297"/>
            <a:ext cx="1121443" cy="11214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/>
          <a:srcRect l="14167" t="17778" r="15417" b="12637"/>
          <a:stretch/>
        </p:blipFill>
        <p:spPr>
          <a:xfrm>
            <a:off x="4909916" y="5693569"/>
            <a:ext cx="297013" cy="293498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4"/>
          <a:srcRect l="14167" t="17778" r="15417" b="12637"/>
          <a:stretch/>
        </p:blipFill>
        <p:spPr>
          <a:xfrm>
            <a:off x="4561938" y="5739158"/>
            <a:ext cx="297013" cy="293498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/>
          <a:srcRect l="14167" t="17778" r="15417" b="12637"/>
          <a:stretch/>
        </p:blipFill>
        <p:spPr>
          <a:xfrm>
            <a:off x="5314314" y="5583793"/>
            <a:ext cx="297013" cy="29349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32571459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121 -0.01852 L -0.07969 -0.7324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45" y="-357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82716E-6 C -0.04427 -0.26574 -0.08854 -0.53117 -0.12813 -0.60092 C -0.16754 -0.67068 -0.20226 -0.54475 -0.23716 -0.41882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8" y="-310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638 0.04228 C -0.23072 -0.2713 -0.28507 -0.58457 -0.3335 -0.66698 C -0.38194 -0.74939 -0.42447 -0.60062 -0.46718 -0.45155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49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2014" y="512376"/>
            <a:ext cx="3180806" cy="2776965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3657" y="1800262"/>
            <a:ext cx="1056716" cy="161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5498470" y="942681"/>
            <a:ext cx="2206727" cy="22161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38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window</a:t>
            </a:r>
          </a:p>
        </p:txBody>
      </p:sp>
      <p:sp>
        <p:nvSpPr>
          <p:cNvPr id="8" name="1MsPham"/>
          <p:cNvSpPr/>
          <p:nvPr/>
        </p:nvSpPr>
        <p:spPr>
          <a:xfrm>
            <a:off x="1399234" y="3356011"/>
            <a:ext cx="1935672" cy="161603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700" b="1">
                <a:solidFill>
                  <a:srgbClr val="C00000"/>
                </a:solidFill>
                <a:latin typeface="Comic Sans MS" panose="030F0702030302020204" pitchFamily="66" charset="0"/>
              </a:rPr>
              <a:t>A. </a:t>
            </a:r>
            <a:endParaRPr lang="en-US" sz="27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3571547" y="3340171"/>
            <a:ext cx="1935672" cy="163187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700" b="1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endParaRPr lang="en-US" sz="27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5743859" y="3340171"/>
            <a:ext cx="1935672" cy="163187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700" b="1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endParaRPr lang="en-US" sz="27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006083" y="2719243"/>
            <a:ext cx="1704361" cy="5557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667" y="1507620"/>
            <a:ext cx="576783" cy="402084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6627124" y="5300508"/>
            <a:ext cx="355959" cy="3522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97"/>
          <a:stretch/>
        </p:blipFill>
        <p:spPr>
          <a:xfrm>
            <a:off x="1951182" y="3737739"/>
            <a:ext cx="1260782" cy="8812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393" y="3602697"/>
            <a:ext cx="1122133" cy="11221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654" y="3618587"/>
            <a:ext cx="1119580" cy="11195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/>
          <a:srcRect l="14167" t="17778" r="15417" b="12637"/>
          <a:stretch/>
        </p:blipFill>
        <p:spPr>
          <a:xfrm>
            <a:off x="4909916" y="5693569"/>
            <a:ext cx="297013" cy="293498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4"/>
          <a:srcRect l="14167" t="17778" r="15417" b="12637"/>
          <a:stretch/>
        </p:blipFill>
        <p:spPr>
          <a:xfrm>
            <a:off x="4561938" y="5739158"/>
            <a:ext cx="297013" cy="293498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/>
          <a:srcRect l="14167" t="17778" r="15417" b="12637"/>
          <a:stretch/>
        </p:blipFill>
        <p:spPr>
          <a:xfrm>
            <a:off x="5314314" y="5583793"/>
            <a:ext cx="297013" cy="29349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10976634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07 0.11605 L -0.12709 -0.70278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82716E-6 C -0.04427 -0.25308 -0.08854 -0.50555 -0.12813 -0.57191 C -0.16754 -0.63858 -0.20226 -0.51851 -0.23716 -0.39845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8" y="-295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614 0.04228 C -0.21041 -0.21976 -0.25468 -0.48149 -0.29427 -0.55031 C -0.33368 -0.61914 -0.3684 -0.49507 -0.40329 -0.37037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8" y="-306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2014" y="512376"/>
            <a:ext cx="3180806" cy="2776965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3657" y="1800262"/>
            <a:ext cx="1056716" cy="161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5498470" y="942681"/>
            <a:ext cx="2206727" cy="22161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399233" y="3340171"/>
            <a:ext cx="1935672" cy="163187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700" b="1">
                <a:solidFill>
                  <a:srgbClr val="C00000"/>
                </a:solidFill>
                <a:latin typeface="Comic Sans MS" panose="030F0702030302020204" pitchFamily="66" charset="0"/>
              </a:rPr>
              <a:t>A.</a:t>
            </a:r>
            <a:r>
              <a:rPr lang="en-US" altLang="en-US" sz="2700" b="1">
                <a:solidFill>
                  <a:srgbClr val="002060"/>
                </a:solidFill>
                <a:latin typeface="Comic Sans MS" panose="030F0702030302020204" pitchFamily="66" charset="0"/>
              </a:rPr>
              <a:t>  </a:t>
            </a:r>
            <a:endParaRPr lang="en-US" altLang="en-US" sz="2700" b="1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3590581" y="3350132"/>
            <a:ext cx="1935672" cy="163187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700" b="1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endParaRPr lang="en-US" altLang="en-US" sz="27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5743859" y="3340171"/>
            <a:ext cx="1935672" cy="163187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700" b="1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endParaRPr lang="en-US" altLang="en-US" sz="27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107791" y="2719243"/>
            <a:ext cx="1704361" cy="5557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638" y="1426062"/>
            <a:ext cx="576783" cy="402084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3984248" y="5301735"/>
            <a:ext cx="355959" cy="3522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077" y="3632152"/>
            <a:ext cx="1053959" cy="10539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748" y="3394910"/>
            <a:ext cx="791780" cy="85754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422" y="3884532"/>
            <a:ext cx="897892" cy="8978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AE3FB02-CD1A-4093-A669-E433C7FD6AE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97"/>
          <a:stretch/>
        </p:blipFill>
        <p:spPr>
          <a:xfrm>
            <a:off x="6379492" y="3709585"/>
            <a:ext cx="1121266" cy="7837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beds Bùi Liễu">
            <a:hlinkClick r:id="" action="ppaction://media"/>
            <a:extLst>
              <a:ext uri="{FF2B5EF4-FFF2-40B4-BE49-F238E27FC236}">
                <a16:creationId xmlns:a16="http://schemas.microsoft.com/office/drawing/2014/main" id="{841E34A6-A9C0-4D55-91D7-525F274C1C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00" y="1962150"/>
            <a:ext cx="383055" cy="3070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8"/>
          <a:srcRect l="14167" t="17778" r="15417" b="12637"/>
          <a:stretch/>
        </p:blipFill>
        <p:spPr>
          <a:xfrm>
            <a:off x="4909916" y="5693569"/>
            <a:ext cx="297013" cy="293498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8"/>
          <a:srcRect l="14167" t="17778" r="15417" b="12637"/>
          <a:stretch/>
        </p:blipFill>
        <p:spPr>
          <a:xfrm>
            <a:off x="4561938" y="5739158"/>
            <a:ext cx="297013" cy="293498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8"/>
          <a:srcRect l="14167" t="17778" r="15417" b="12637"/>
          <a:stretch/>
        </p:blipFill>
        <p:spPr>
          <a:xfrm>
            <a:off x="5314314" y="5583793"/>
            <a:ext cx="297013" cy="29349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4510875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518 -0.12161 C 0.23091 -0.35216 0.18664 -0.5821 0.14705 -0.6426 C 0.10764 -0.70309 0.07292 -0.59383 0.03803 -0.48426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8" y="-269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7483 -0.73241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50" y="-366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9 0.08272 C -0.27327 -0.23086 -0.31754 -0.54413 -0.35712 -0.62654 C -0.39653 -0.70895 -0.43125 -0.56018 -0.46615 -0.41142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8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2014" y="512376"/>
            <a:ext cx="3180806" cy="2776965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3657" y="1800262"/>
            <a:ext cx="1056716" cy="161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5498470" y="942681"/>
            <a:ext cx="2206727" cy="22161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399234" y="3356011"/>
            <a:ext cx="1935672" cy="161603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700" b="1">
                <a:solidFill>
                  <a:srgbClr val="C00000"/>
                </a:solidFill>
                <a:latin typeface="Comic Sans MS" panose="030F0702030302020204" pitchFamily="66" charset="0"/>
              </a:rPr>
              <a:t>A. </a:t>
            </a:r>
            <a:endParaRPr lang="en-US" sz="27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3545920" y="3370352"/>
            <a:ext cx="1935672" cy="163187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700" b="1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endParaRPr lang="en-US" sz="27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5743859" y="3340171"/>
            <a:ext cx="1935672" cy="163187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700" b="1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endParaRPr lang="en-US" sz="27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006083" y="2719243"/>
            <a:ext cx="1704361" cy="5557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870" y="1306812"/>
            <a:ext cx="576783" cy="402084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6627124" y="5300508"/>
            <a:ext cx="355959" cy="3522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846" y="3655636"/>
            <a:ext cx="1041354" cy="9589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806" y="3574458"/>
            <a:ext cx="1056666" cy="10566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Bùi Liễu">
            <a:extLst>
              <a:ext uri="{FF2B5EF4-FFF2-40B4-BE49-F238E27FC236}">
                <a16:creationId xmlns:a16="http://schemas.microsoft.com/office/drawing/2014/main" id="{BC364FC7-C345-4171-96F2-25AEE9BF0E7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393" y="3645321"/>
            <a:ext cx="1261953" cy="9363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Track 33c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30CCC0AB-60FE-48A9-8D57-D3F572BA8C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9193" y="1929754"/>
            <a:ext cx="332746" cy="2667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7"/>
          <a:srcRect l="14167" t="17778" r="15417" b="12637"/>
          <a:stretch/>
        </p:blipFill>
        <p:spPr>
          <a:xfrm>
            <a:off x="4909916" y="5693569"/>
            <a:ext cx="297013" cy="293498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/>
          <a:srcRect l="14167" t="17778" r="15417" b="12637"/>
          <a:stretch/>
        </p:blipFill>
        <p:spPr>
          <a:xfrm>
            <a:off x="4561938" y="5739158"/>
            <a:ext cx="297013" cy="293498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7"/>
          <a:srcRect l="14167" t="17778" r="15417" b="12637"/>
          <a:stretch/>
        </p:blipFill>
        <p:spPr>
          <a:xfrm>
            <a:off x="5314314" y="5583793"/>
            <a:ext cx="297013" cy="29349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33836807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27 0.01667 L -0.0783 -0.73858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59" y="-37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82716E-6 C -0.04427 -0.27777 -0.08854 -0.55493 -0.12813 -0.62777 C -0.16754 -0.70092 -0.20226 -0.56913 -0.23716 -0.43734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8" y="-324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048 0.02592 C -0.21475 -0.24846 -0.25902 -0.52284 -0.29861 -0.59476 C -0.33802 -0.66698 -0.37274 -0.53673 -0.40763 -0.4061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8" y="-320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2014" y="512376"/>
            <a:ext cx="3180806" cy="2776965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3657" y="1800262"/>
            <a:ext cx="1056716" cy="161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5507212" y="975416"/>
            <a:ext cx="2206727" cy="22161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 b="1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2700" b="1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2700" b="1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399233" y="3340171"/>
            <a:ext cx="1935672" cy="163187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700" b="1">
                <a:solidFill>
                  <a:srgbClr val="C00000"/>
                </a:solidFill>
                <a:latin typeface="Comic Sans MS" panose="030F0702030302020204" pitchFamily="66" charset="0"/>
              </a:rPr>
              <a:t>A.</a:t>
            </a:r>
            <a:r>
              <a:rPr lang="en-US" altLang="en-US" sz="2700" b="1">
                <a:solidFill>
                  <a:srgbClr val="002060"/>
                </a:solidFill>
                <a:latin typeface="Comic Sans MS" panose="030F0702030302020204" pitchFamily="66" charset="0"/>
              </a:rPr>
              <a:t>  </a:t>
            </a:r>
            <a:endParaRPr lang="en-US" altLang="en-US" sz="2700" b="1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3571547" y="3340171"/>
            <a:ext cx="1935672" cy="163187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700" b="1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endParaRPr lang="en-US" altLang="en-US" sz="27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5743859" y="3340171"/>
            <a:ext cx="1935672" cy="163187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700" b="1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endParaRPr lang="en-US" altLang="en-US" sz="27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107791" y="2719243"/>
            <a:ext cx="1704361" cy="5557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764" y="1547205"/>
            <a:ext cx="576783" cy="402084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3984248" y="5301735"/>
            <a:ext cx="355959" cy="3522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061795" y="3690384"/>
            <a:ext cx="1344683" cy="8780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078" y="3646999"/>
            <a:ext cx="1066878" cy="10668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685" y="3690385"/>
            <a:ext cx="1047115" cy="8780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Track 33d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76452C0A-7123-4A35-A6DF-E07276FFC8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4606" y="1962150"/>
            <a:ext cx="304242" cy="2438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7"/>
          <a:srcRect l="14167" t="17778" r="15417" b="12637"/>
          <a:stretch/>
        </p:blipFill>
        <p:spPr>
          <a:xfrm>
            <a:off x="4909916" y="5693569"/>
            <a:ext cx="297013" cy="293498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/>
          <a:srcRect l="14167" t="17778" r="15417" b="12637"/>
          <a:stretch/>
        </p:blipFill>
        <p:spPr>
          <a:xfrm>
            <a:off x="4561938" y="5739158"/>
            <a:ext cx="297013" cy="293498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7"/>
          <a:srcRect l="14167" t="17778" r="15417" b="12637"/>
          <a:stretch/>
        </p:blipFill>
        <p:spPr>
          <a:xfrm>
            <a:off x="5314314" y="5583793"/>
            <a:ext cx="297013" cy="29349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6587804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021 -0.02778 C 0.23594 -0.31574 0.19167 -0.6034 0.15209 -0.67902 C 0.11268 -0.75463 0.07796 -0.61791 0.04306 -0.4811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8" y="-336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22101 -0.68488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59" y="-34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31 0.05093 C -0.21771 -0.26265 -0.21094 -0.57592 -0.20504 -0.65833 C -0.19896 -0.74074 -0.19375 -0.59197 -0.18837 -0.44321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1442</TotalTime>
  <Words>274</Words>
  <Application>Microsoft Office PowerPoint</Application>
  <PresentationFormat>On-screen Show (16:9)</PresentationFormat>
  <Paragraphs>108</Paragraphs>
  <Slides>24</Slides>
  <Notes>13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Bookman Old Style</vt:lpstr>
      <vt:lpstr>Calibri</vt:lpstr>
      <vt:lpstr>Century Gothic</vt:lpstr>
      <vt:lpstr>Berlin Sans FB</vt:lpstr>
      <vt:lpstr>Berlin Sans FB Demi</vt:lpstr>
      <vt:lpstr>Arial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Bùi Liễu 0968142780</dc:creator>
  <cp:lastModifiedBy>Nhi Lan</cp:lastModifiedBy>
  <cp:revision>252</cp:revision>
  <dcterms:created xsi:type="dcterms:W3CDTF">2006-08-16T00:00:00Z</dcterms:created>
  <dcterms:modified xsi:type="dcterms:W3CDTF">2025-03-02T02:52:10Z</dcterms:modified>
</cp:coreProperties>
</file>