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1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media2.wav" ContentType="audio/x-wav"/>
  <Override PartName="/ppt/media/media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sldIdLst>
    <p:sldId id="262" r:id="rId2"/>
    <p:sldId id="263" r:id="rId3"/>
    <p:sldId id="329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569" r:id="rId12"/>
    <p:sldId id="334" r:id="rId13"/>
    <p:sldId id="292" r:id="rId14"/>
    <p:sldId id="297" r:id="rId15"/>
    <p:sldId id="298" r:id="rId16"/>
    <p:sldId id="299" r:id="rId17"/>
    <p:sldId id="573" r:id="rId18"/>
    <p:sldId id="276" r:id="rId19"/>
    <p:sldId id="378" r:id="rId20"/>
    <p:sldId id="379" r:id="rId21"/>
    <p:sldId id="380" r:id="rId22"/>
    <p:sldId id="381" r:id="rId23"/>
    <p:sldId id="356" r:id="rId24"/>
    <p:sldId id="275" r:id="rId25"/>
    <p:sldId id="564" r:id="rId26"/>
    <p:sldId id="594" r:id="rId27"/>
    <p:sldId id="595" r:id="rId28"/>
    <p:sldId id="596" r:id="rId29"/>
    <p:sldId id="597" r:id="rId30"/>
    <p:sldId id="598" r:id="rId31"/>
    <p:sldId id="599" r:id="rId32"/>
    <p:sldId id="302" r:id="rId33"/>
    <p:sldId id="577" r:id="rId34"/>
    <p:sldId id="326" r:id="rId35"/>
  </p:sldIdLst>
  <p:sldSz cx="9144000" cy="5143500" type="screen16x9"/>
  <p:notesSz cx="9144000" cy="6858000"/>
  <p:embeddedFontLst>
    <p:embeddedFont>
      <p:font typeface="Berlin Sans FB Demi" panose="020E0802020502020306" pitchFamily="34" charset="0"/>
      <p:bold r:id="rId37"/>
    </p:embeddedFont>
    <p:embeddedFont>
      <p:font typeface="Berlin Sans FB" panose="020E0602020502020306" pitchFamily="3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FFE9C9"/>
    <a:srgbClr val="FFEFD7"/>
    <a:srgbClr val="005DA2"/>
    <a:srgbClr val="FFF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17" autoAdjust="0"/>
  </p:normalViewPr>
  <p:slideViewPr>
    <p:cSldViewPr>
      <p:cViewPr varScale="1">
        <p:scale>
          <a:sx n="86" d="100"/>
          <a:sy n="86" d="100"/>
        </p:scale>
        <p:origin x="840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45969-8767-48ED-963D-1581FB20506D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97CF3-EEA8-462D-BAAB-48DFB1A85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04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25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97CF3-EEA8-462D-BAAB-48DFB1A85E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9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97CF3-EEA8-462D-BAAB-48DFB1A85E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37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97CF3-EEA8-462D-BAAB-48DFB1A85E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05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2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9"/>
            <a:ext cx="9144000" cy="5138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05850"/>
            <a:ext cx="9144000" cy="386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9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13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09600" y="1223498"/>
            <a:ext cx="174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Unit 14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514600" y="936200"/>
            <a:ext cx="48816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bedroom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547730" y="2044196"/>
            <a:ext cx="40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Lesson </a:t>
            </a:r>
            <a:r>
              <a:rPr lang="vi-VN" sz="3600" b="1" dirty="0">
                <a:latin typeface="Berlin Sans FB Demi" panose="020E0802020502020306" pitchFamily="34" charset="0"/>
              </a:rPr>
              <a:t>2</a:t>
            </a:r>
            <a:r>
              <a:rPr lang="en-US" sz="3600" b="1" dirty="0">
                <a:latin typeface="Berlin Sans FB Demi" panose="020E0802020502020306" pitchFamily="34" charset="0"/>
              </a:rPr>
              <a:t> (1+2+3)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50" y="2747986"/>
            <a:ext cx="2667408" cy="2029314"/>
          </a:xfrm>
          <a:prstGeom prst="cloud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5297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83780"/>
            <a:ext cx="3495192" cy="2775939"/>
          </a:xfrm>
          <a:prstGeom prst="rect">
            <a:avLst/>
          </a:prstGeom>
        </p:spPr>
      </p:pic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5549800" y="2484002"/>
            <a:ext cx="2298502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vi-VN" sz="3200" dirty="0">
                <a:cs typeface="Arial" panose="020B0604020202020204" pitchFamily="34" charset="0"/>
              </a:rPr>
              <a:t>/</a:t>
            </a:r>
            <a:r>
              <a:rPr lang="vi-VN" sz="3200" dirty="0"/>
              <a:t>əʊld</a:t>
            </a:r>
            <a:r>
              <a:rPr lang="en-US" sz="3200" dirty="0"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5594152" y="1581150"/>
            <a:ext cx="2209800" cy="88293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old</a:t>
            </a:r>
          </a:p>
        </p:txBody>
      </p:sp>
      <p:sp>
        <p:nvSpPr>
          <p:cNvPr id="10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5867562" y="3074829"/>
            <a:ext cx="1662979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6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l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l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539047" y="1840732"/>
            <a:ext cx="1599970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big</a:t>
            </a:r>
          </a:p>
        </p:txBody>
      </p:sp>
      <p:sp>
        <p:nvSpPr>
          <p:cNvPr id="35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139017" y="1826107"/>
            <a:ext cx="1866476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, lớn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539047" y="2575591"/>
            <a:ext cx="1978231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small</a:t>
            </a:r>
          </a:p>
        </p:txBody>
      </p:sp>
      <p:sp>
        <p:nvSpPr>
          <p:cNvPr id="38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194768" y="2496411"/>
            <a:ext cx="1681113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553639" y="3256774"/>
            <a:ext cx="1676170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new</a:t>
            </a:r>
          </a:p>
        </p:txBody>
      </p:sp>
      <p:sp>
        <p:nvSpPr>
          <p:cNvPr id="40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229809" y="3236471"/>
            <a:ext cx="918200" cy="482825"/>
          </a:xfrm>
          <a:prstGeom prst="rect">
            <a:avLst/>
          </a:prstGeom>
          <a:ln>
            <a:noFill/>
          </a:ln>
        </p:spPr>
        <p:txBody>
          <a:bodyPr wrap="non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539047" y="3963672"/>
            <a:ext cx="1676171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old</a:t>
            </a:r>
          </a:p>
        </p:txBody>
      </p:sp>
      <p:sp>
        <p:nvSpPr>
          <p:cNvPr id="42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229809" y="3937957"/>
            <a:ext cx="1252487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09E59676-DCA0-47DB-A2FE-672A1C8B4852}"/>
              </a:ext>
            </a:extLst>
          </p:cNvPr>
          <p:cNvSpPr/>
          <p:nvPr/>
        </p:nvSpPr>
        <p:spPr>
          <a:xfrm>
            <a:off x="2493335" y="580410"/>
            <a:ext cx="3998888" cy="623250"/>
          </a:xfrm>
          <a:prstGeom prst="rect">
            <a:avLst/>
          </a:prstGeom>
          <a:ln>
            <a:noFill/>
          </a:ln>
        </p:spPr>
        <p:txBody>
          <a:bodyPr wrap="square" lIns="68580" tIns="34291" rIns="68580" bIns="34291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7" name="Bùi Liễu">
            <a:extLst>
              <a:ext uri="{FF2B5EF4-FFF2-40B4-BE49-F238E27FC236}">
                <a16:creationId xmlns:a16="http://schemas.microsoft.com/office/drawing/2014/main" id="{8AD28063-C8E5-4287-BD85-8CBFB7AD2B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81" y="1809750"/>
            <a:ext cx="777716" cy="571677"/>
          </a:xfrm>
          <a:prstGeom prst="round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B587BF-91CB-4102-AC61-59827D523D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14" y="2575591"/>
            <a:ext cx="784195" cy="5216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B47F1A-D3FD-474D-9318-418BE5189D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238001"/>
            <a:ext cx="790675" cy="523589"/>
          </a:xfrm>
          <a:prstGeom prst="rect">
            <a:avLst/>
          </a:prstGeom>
        </p:spPr>
      </p:pic>
      <p:pic>
        <p:nvPicPr>
          <p:cNvPr id="29" name="Bùi Liễu">
            <a:extLst>
              <a:ext uri="{FF2B5EF4-FFF2-40B4-BE49-F238E27FC236}">
                <a16:creationId xmlns:a16="http://schemas.microsoft.com/office/drawing/2014/main" id="{290AC3F0-6085-4216-A029-DA72F3F531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81" y="3838283"/>
            <a:ext cx="764078" cy="5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5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al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l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62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2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62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al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2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62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62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l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  <p:bldP spid="37" grpId="0"/>
      <p:bldP spid="37" grpId="1"/>
      <p:bldP spid="38" grpId="0"/>
      <p:bldP spid="39" grpId="0"/>
      <p:bldP spid="39" grpId="1"/>
      <p:bldP spid="40" grpId="0"/>
      <p:bldP spid="41" grpId="0"/>
      <p:bldP spid="41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4" b="20833"/>
          <a:stretch/>
        </p:blipFill>
        <p:spPr>
          <a:xfrm>
            <a:off x="1127760" y="1200150"/>
            <a:ext cx="6781800" cy="3616326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1293359" y="2495550"/>
            <a:ext cx="6557282" cy="80791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Checking vocabulary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Bùi Liễu">
            <a:hlinkClick r:id="" action="ppaction://media"/>
            <a:extLst>
              <a:ext uri="{FF2B5EF4-FFF2-40B4-BE49-F238E27FC236}">
                <a16:creationId xmlns:a16="http://schemas.microsoft.com/office/drawing/2014/main" id="{2858187C-7C62-41A8-91D6-417AAFF7D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1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454244" y="4153597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new</a:t>
            </a:r>
            <a:endParaRPr lang="en-US" sz="4500" b="1" dirty="0">
              <a:latin typeface="Comic Sans MS" panose="030F0702030302020204" pitchFamily="66" charset="0"/>
            </a:endParaRP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00" y="1130348"/>
            <a:ext cx="3777014" cy="2997801"/>
          </a:xfrm>
          <a:prstGeom prst="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497356" y="473339"/>
            <a:ext cx="4143376" cy="3958930"/>
          </a:xfrm>
          <a:prstGeom prst="pie">
            <a:avLst>
              <a:gd name="adj1" fmla="val 20286239"/>
              <a:gd name="adj2" fmla="val 18559163"/>
            </a:avLst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762000" y="294012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422837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690563" y="4183521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big</a:t>
            </a:r>
            <a:endParaRPr lang="en-US" sz="4500" b="1" dirty="0">
              <a:latin typeface="Comic Sans MS" panose="030F0702030302020204" pitchFamily="66" charset="0"/>
            </a:endParaRP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4700" y="1352551"/>
            <a:ext cx="2987568" cy="2370374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2819400" y="438150"/>
            <a:ext cx="3971926" cy="3844630"/>
          </a:xfrm>
          <a:prstGeom prst="pie">
            <a:avLst>
              <a:gd name="adj1" fmla="val 19708750"/>
              <a:gd name="adj2" fmla="val 18282039"/>
            </a:avLst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698669" y="292819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231476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454244" y="4153597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small</a:t>
            </a:r>
            <a:endParaRPr lang="en-US" sz="4500" b="1" dirty="0">
              <a:latin typeface="Comic Sans MS" panose="030F0702030302020204" pitchFamily="66" charset="0"/>
            </a:endParaRP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1657350"/>
            <a:ext cx="2816531" cy="2230831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2590800" y="623292"/>
            <a:ext cx="4143376" cy="3958930"/>
          </a:xfrm>
          <a:prstGeom prst="pie">
            <a:avLst>
              <a:gd name="adj1" fmla="val 20268851"/>
              <a:gd name="adj2" fmla="val 18583546"/>
            </a:avLst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644375" y="369376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42167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454244" y="4153597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old</a:t>
            </a:r>
            <a:endParaRPr lang="en-US" sz="4500" b="1" dirty="0">
              <a:latin typeface="Comic Sans MS" panose="030F0702030302020204" pitchFamily="66" charset="0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999" y="1181797"/>
            <a:ext cx="3000395" cy="2380553"/>
          </a:xfrm>
          <a:prstGeom prst="rect">
            <a:avLst/>
          </a:prstGeom>
        </p:spPr>
      </p:pic>
      <p:sp>
        <p:nvSpPr>
          <p:cNvPr id="5" name="Bùi Liễu"/>
          <p:cNvSpPr/>
          <p:nvPr/>
        </p:nvSpPr>
        <p:spPr>
          <a:xfrm>
            <a:off x="2497356" y="271365"/>
            <a:ext cx="4143376" cy="3958930"/>
          </a:xfrm>
          <a:prstGeom prst="pie">
            <a:avLst>
              <a:gd name="adj1" fmla="val 19625802"/>
              <a:gd name="adj2" fmla="val 18538906"/>
            </a:avLst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"/>
          <p:cNvSpPr txBox="1"/>
          <p:nvPr/>
        </p:nvSpPr>
        <p:spPr>
          <a:xfrm>
            <a:off x="609600" y="225942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38023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l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5" y="457200"/>
            <a:ext cx="4486275" cy="4486275"/>
          </a:xfrm>
          <a:prstGeom prst="rect">
            <a:avLst/>
          </a:prstGeom>
        </p:spPr>
      </p:pic>
      <p:sp>
        <p:nvSpPr>
          <p:cNvPr id="3" name="Bùi Liễu"/>
          <p:cNvSpPr txBox="1"/>
          <p:nvPr/>
        </p:nvSpPr>
        <p:spPr>
          <a:xfrm>
            <a:off x="3200400" y="2307922"/>
            <a:ext cx="3314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19529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324" y="464928"/>
            <a:ext cx="363287" cy="291230"/>
          </a:xfrm>
          <a:prstGeom prst="rect">
            <a:avLst/>
          </a:prstGeom>
        </p:spPr>
      </p:pic>
      <p:grpSp>
        <p:nvGrpSpPr>
          <p:cNvPr id="20" name="Bùi Liễu"/>
          <p:cNvGrpSpPr/>
          <p:nvPr/>
        </p:nvGrpSpPr>
        <p:grpSpPr>
          <a:xfrm>
            <a:off x="4286250" y="914400"/>
            <a:ext cx="4586696" cy="3829050"/>
            <a:chOff x="5334000" y="1013266"/>
            <a:chExt cx="6115594" cy="5105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1" name="Bùi Liễu"/>
            <p:cNvSpPr/>
            <p:nvPr/>
          </p:nvSpPr>
          <p:spPr>
            <a:xfrm>
              <a:off x="5334000" y="1013266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pic>
          <p:nvPicPr>
            <p:cNvPr id="22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316" y="3815486"/>
              <a:ext cx="2021052" cy="1605154"/>
            </a:xfrm>
            <a:prstGeom prst="roundRect">
              <a:avLst/>
            </a:prstGeom>
            <a:grpFill/>
          </p:spPr>
        </p:pic>
        <p:pic>
          <p:nvPicPr>
            <p:cNvPr id="23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120" y="1286246"/>
              <a:ext cx="1987223" cy="1578286"/>
            </a:xfrm>
            <a:prstGeom prst="roundRect">
              <a:avLst/>
            </a:prstGeom>
            <a:grpFill/>
          </p:spPr>
        </p:pic>
        <p:pic>
          <p:nvPicPr>
            <p:cNvPr id="24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316" y="1314345"/>
              <a:ext cx="1981686" cy="1573888"/>
            </a:xfrm>
            <a:prstGeom prst="roundRect">
              <a:avLst/>
            </a:prstGeom>
            <a:grpFill/>
          </p:spPr>
        </p:pic>
        <p:pic>
          <p:nvPicPr>
            <p:cNvPr id="25" name="Bùi Liễu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" t="8280" r="1210" b="5966"/>
            <a:stretch/>
          </p:blipFill>
          <p:spPr>
            <a:xfrm>
              <a:off x="5918200" y="3934266"/>
              <a:ext cx="2006426" cy="1422400"/>
            </a:xfrm>
            <a:prstGeom prst="roundRect">
              <a:avLst/>
            </a:prstGeom>
            <a:grpFill/>
          </p:spPr>
        </p:pic>
        <p:sp>
          <p:nvSpPr>
            <p:cNvPr id="26" name="Bùi Liễu"/>
            <p:cNvSpPr/>
            <p:nvPr/>
          </p:nvSpPr>
          <p:spPr>
            <a:xfrm>
              <a:off x="5565103" y="1216434"/>
              <a:ext cx="399411" cy="397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Bùi Liễu"/>
            <p:cNvSpPr/>
            <p:nvPr/>
          </p:nvSpPr>
          <p:spPr>
            <a:xfrm>
              <a:off x="8717678" y="1216434"/>
              <a:ext cx="399411" cy="397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vi-V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Bùi Liễu"/>
            <p:cNvSpPr/>
            <p:nvPr/>
          </p:nvSpPr>
          <p:spPr>
            <a:xfrm>
              <a:off x="5565102" y="3667550"/>
              <a:ext cx="399411" cy="397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vi-V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Bùi Liễu"/>
            <p:cNvSpPr/>
            <p:nvPr/>
          </p:nvSpPr>
          <p:spPr>
            <a:xfrm>
              <a:off x="8715611" y="3767553"/>
              <a:ext cx="399411" cy="397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vi-V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Bùi Liễu"/>
            <p:cNvSpPr/>
            <p:nvPr/>
          </p:nvSpPr>
          <p:spPr>
            <a:xfrm>
              <a:off x="5801192" y="2846371"/>
              <a:ext cx="2022150" cy="51648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door / big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Bùi Liễu"/>
            <p:cNvSpPr/>
            <p:nvPr/>
          </p:nvSpPr>
          <p:spPr>
            <a:xfrm>
              <a:off x="8598444" y="2835467"/>
              <a:ext cx="2567597" cy="53829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door / small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Bùi Liễu"/>
            <p:cNvSpPr/>
            <p:nvPr/>
          </p:nvSpPr>
          <p:spPr>
            <a:xfrm>
              <a:off x="5595051" y="5367106"/>
              <a:ext cx="2554070" cy="533669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chairs / new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Bùi Liễu"/>
            <p:cNvSpPr/>
            <p:nvPr/>
          </p:nvSpPr>
          <p:spPr>
            <a:xfrm>
              <a:off x="8611970" y="5362485"/>
              <a:ext cx="2554070" cy="53829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chairs / old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Bùi Liễu">
            <a:extLst>
              <a:ext uri="{FF2B5EF4-FFF2-40B4-BE49-F238E27FC236}">
                <a16:creationId xmlns:a16="http://schemas.microsoft.com/office/drawing/2014/main" id="{FCC3A524-4BE8-4190-8CEC-B444CCD7300A}"/>
              </a:ext>
            </a:extLst>
          </p:cNvPr>
          <p:cNvSpPr txBox="1">
            <a:spLocks/>
          </p:cNvSpPr>
          <p:nvPr/>
        </p:nvSpPr>
        <p:spPr>
          <a:xfrm>
            <a:off x="929011" y="308978"/>
            <a:ext cx="44386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37" name="Bùi Liễu">
            <a:extLst>
              <a:ext uri="{FF2B5EF4-FFF2-40B4-BE49-F238E27FC236}">
                <a16:creationId xmlns:a16="http://schemas.microsoft.com/office/drawing/2014/main" id="{A920A253-98B9-4EEA-833B-D9CF1A233D4A}"/>
              </a:ext>
            </a:extLst>
          </p:cNvPr>
          <p:cNvGrpSpPr/>
          <p:nvPr/>
        </p:nvGrpSpPr>
        <p:grpSpPr>
          <a:xfrm>
            <a:off x="584169" y="2021030"/>
            <a:ext cx="3600450" cy="1257300"/>
            <a:chOff x="971550" y="1501659"/>
            <a:chExt cx="3600450" cy="1257300"/>
          </a:xfrm>
          <a:solidFill>
            <a:srgbClr val="FFEAA7"/>
          </a:solidFill>
        </p:grpSpPr>
        <p:sp>
          <p:nvSpPr>
            <p:cNvPr id="38" name="Rounded Rectangular Callout 15">
              <a:extLst>
                <a:ext uri="{FF2B5EF4-FFF2-40B4-BE49-F238E27FC236}">
                  <a16:creationId xmlns:a16="http://schemas.microsoft.com/office/drawing/2014/main" id="{97C91F43-2DAB-4DA3-910F-1D227A4E4132}"/>
                </a:ext>
              </a:extLst>
            </p:cNvPr>
            <p:cNvSpPr/>
            <p:nvPr/>
          </p:nvSpPr>
          <p:spPr>
            <a:xfrm>
              <a:off x="971550" y="1501659"/>
              <a:ext cx="3600450" cy="502719"/>
            </a:xfrm>
            <a:prstGeom prst="wedgeRoundRectCallout">
              <a:avLst>
                <a:gd name="adj1" fmla="val -39437"/>
                <a:gd name="adj2" fmla="val 97049"/>
                <a:gd name="adj3" fmla="val 16667"/>
              </a:avLst>
            </a:prstGeom>
            <a:solidFill>
              <a:srgbClr val="FFEAA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 ____ is ______.</a:t>
              </a:r>
            </a:p>
          </p:txBody>
        </p:sp>
        <p:sp>
          <p:nvSpPr>
            <p:cNvPr id="39" name="Rounded Rectangular Callout 16">
              <a:extLst>
                <a:ext uri="{FF2B5EF4-FFF2-40B4-BE49-F238E27FC236}">
                  <a16:creationId xmlns:a16="http://schemas.microsoft.com/office/drawing/2014/main" id="{3F4234C7-8577-4226-91E6-3C6D753C1CA1}"/>
                </a:ext>
              </a:extLst>
            </p:cNvPr>
            <p:cNvSpPr/>
            <p:nvPr/>
          </p:nvSpPr>
          <p:spPr>
            <a:xfrm>
              <a:off x="971550" y="2281828"/>
              <a:ext cx="3600450" cy="477131"/>
            </a:xfrm>
            <a:prstGeom prst="wedgeRoundRectCallout">
              <a:avLst>
                <a:gd name="adj1" fmla="val -2131"/>
                <a:gd name="adj2" fmla="val 86461"/>
                <a:gd name="adj3" fmla="val 16667"/>
              </a:avLst>
            </a:prstGeom>
            <a:solidFill>
              <a:srgbClr val="FFEAA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 ____ are 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515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585484" y="3778035"/>
            <a:ext cx="3110771" cy="536552"/>
          </a:xfrm>
          <a:prstGeom prst="wedgeRoundRectCallout">
            <a:avLst>
              <a:gd name="adj1" fmla="val -62535"/>
              <a:gd name="adj2" fmla="val -631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door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0" b="4650"/>
          <a:stretch/>
        </p:blipFill>
        <p:spPr>
          <a:xfrm>
            <a:off x="2667000" y="3778035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28" y="1097189"/>
            <a:ext cx="2717272" cy="19311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5" name="Bùi Liễu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492209" y="4446194"/>
            <a:ext cx="43434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780017" y="2796535"/>
            <a:ext cx="1877094" cy="5192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/ big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8A17B735-2626-4BC0-B159-324DE1966ACB}"/>
              </a:ext>
            </a:extLst>
          </p:cNvPr>
          <p:cNvSpPr/>
          <p:nvPr/>
        </p:nvSpPr>
        <p:spPr>
          <a:xfrm>
            <a:off x="5257799" y="1076778"/>
            <a:ext cx="381000" cy="371162"/>
          </a:xfrm>
          <a:prstGeom prst="ellipse">
            <a:avLst/>
          </a:prstGeom>
          <a:solidFill>
            <a:schemeClr val="bg1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8FFBE1F6-0865-417A-8D89-88533C5DF67F}"/>
              </a:ext>
            </a:extLst>
          </p:cNvPr>
          <p:cNvSpPr txBox="1">
            <a:spLocks/>
          </p:cNvSpPr>
          <p:nvPr/>
        </p:nvSpPr>
        <p:spPr>
          <a:xfrm>
            <a:off x="1196906" y="351812"/>
            <a:ext cx="44386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22" name="Bùi Liễu">
            <a:extLst>
              <a:ext uri="{FF2B5EF4-FFF2-40B4-BE49-F238E27FC236}">
                <a16:creationId xmlns:a16="http://schemas.microsoft.com/office/drawing/2014/main" id="{703EAB9A-B15A-4A5F-8042-AC0C222EDBC9}"/>
              </a:ext>
            </a:extLst>
          </p:cNvPr>
          <p:cNvGrpSpPr/>
          <p:nvPr/>
        </p:nvGrpSpPr>
        <p:grpSpPr>
          <a:xfrm>
            <a:off x="1072524" y="1436374"/>
            <a:ext cx="3600450" cy="1257300"/>
            <a:chOff x="971550" y="1501659"/>
            <a:chExt cx="3600450" cy="1257300"/>
          </a:xfrm>
          <a:solidFill>
            <a:srgbClr val="FFEAA7"/>
          </a:solidFill>
        </p:grpSpPr>
        <p:sp>
          <p:nvSpPr>
            <p:cNvPr id="23" name="Rounded Rectangular Callout 15">
              <a:extLst>
                <a:ext uri="{FF2B5EF4-FFF2-40B4-BE49-F238E27FC236}">
                  <a16:creationId xmlns:a16="http://schemas.microsoft.com/office/drawing/2014/main" id="{F64FC245-3FCF-41D0-95A2-5EB701E40BD0}"/>
                </a:ext>
              </a:extLst>
            </p:cNvPr>
            <p:cNvSpPr/>
            <p:nvPr/>
          </p:nvSpPr>
          <p:spPr>
            <a:xfrm>
              <a:off x="971550" y="1501659"/>
              <a:ext cx="3600450" cy="502719"/>
            </a:xfrm>
            <a:prstGeom prst="wedgeRoundRectCallout">
              <a:avLst>
                <a:gd name="adj1" fmla="val -39437"/>
                <a:gd name="adj2" fmla="val 97049"/>
                <a:gd name="adj3" fmla="val 16667"/>
              </a:avLst>
            </a:prstGeom>
            <a:solidFill>
              <a:srgbClr val="FFEAA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 ____ is ______.</a:t>
              </a:r>
            </a:p>
          </p:txBody>
        </p:sp>
        <p:sp>
          <p:nvSpPr>
            <p:cNvPr id="24" name="Rounded Rectangular Callout 16">
              <a:extLst>
                <a:ext uri="{FF2B5EF4-FFF2-40B4-BE49-F238E27FC236}">
                  <a16:creationId xmlns:a16="http://schemas.microsoft.com/office/drawing/2014/main" id="{BD1F77A4-F874-4949-B48E-8056800F291D}"/>
                </a:ext>
              </a:extLst>
            </p:cNvPr>
            <p:cNvSpPr/>
            <p:nvPr/>
          </p:nvSpPr>
          <p:spPr>
            <a:xfrm>
              <a:off x="971550" y="2281828"/>
              <a:ext cx="3600450" cy="477131"/>
            </a:xfrm>
            <a:prstGeom prst="wedgeRoundRectCallout">
              <a:avLst>
                <a:gd name="adj1" fmla="val -2131"/>
                <a:gd name="adj2" fmla="val 86461"/>
                <a:gd name="adj3" fmla="val 16667"/>
              </a:avLst>
            </a:prstGeom>
            <a:solidFill>
              <a:srgbClr val="FFEAA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 ____ are 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488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905000" y="742950"/>
            <a:ext cx="5643563" cy="30099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09850" y="2114550"/>
            <a:ext cx="3943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546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276600" y="3847759"/>
            <a:ext cx="3403376" cy="536552"/>
          </a:xfrm>
          <a:prstGeom prst="wedgeRoundRectCallout">
            <a:avLst>
              <a:gd name="adj1" fmla="val -60834"/>
              <a:gd name="adj2" fmla="val -788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door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small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b="7388"/>
          <a:stretch/>
        </p:blipFill>
        <p:spPr>
          <a:xfrm flipH="1">
            <a:off x="2431826" y="3847759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716" y="1226885"/>
            <a:ext cx="2822519" cy="20851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677442" y="3005022"/>
            <a:ext cx="2055310" cy="5192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/ small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3EC202E3-F259-4919-A876-87D3390F3BC8}"/>
              </a:ext>
            </a:extLst>
          </p:cNvPr>
          <p:cNvSpPr txBox="1">
            <a:spLocks/>
          </p:cNvSpPr>
          <p:nvPr/>
        </p:nvSpPr>
        <p:spPr>
          <a:xfrm>
            <a:off x="857250" y="192284"/>
            <a:ext cx="44386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4" name="Bùi Liễu">
            <a:extLst>
              <a:ext uri="{FF2B5EF4-FFF2-40B4-BE49-F238E27FC236}">
                <a16:creationId xmlns:a16="http://schemas.microsoft.com/office/drawing/2014/main" id="{AE2A27E3-94BD-4B34-9A27-AE240B36BAE2}"/>
              </a:ext>
            </a:extLst>
          </p:cNvPr>
          <p:cNvGrpSpPr/>
          <p:nvPr/>
        </p:nvGrpSpPr>
        <p:grpSpPr>
          <a:xfrm>
            <a:off x="990600" y="1555147"/>
            <a:ext cx="3600450" cy="1257300"/>
            <a:chOff x="971550" y="1501659"/>
            <a:chExt cx="3600450" cy="1257300"/>
          </a:xfrm>
          <a:solidFill>
            <a:srgbClr val="FFEAA7"/>
          </a:solidFill>
        </p:grpSpPr>
        <p:sp>
          <p:nvSpPr>
            <p:cNvPr id="15" name="Bùi Liễu">
              <a:extLst>
                <a:ext uri="{FF2B5EF4-FFF2-40B4-BE49-F238E27FC236}">
                  <a16:creationId xmlns:a16="http://schemas.microsoft.com/office/drawing/2014/main" id="{1611AAF3-8221-431F-A873-B53A3C4C4DAE}"/>
                </a:ext>
              </a:extLst>
            </p:cNvPr>
            <p:cNvSpPr/>
            <p:nvPr/>
          </p:nvSpPr>
          <p:spPr>
            <a:xfrm>
              <a:off x="971550" y="1501659"/>
              <a:ext cx="3600450" cy="502719"/>
            </a:xfrm>
            <a:prstGeom prst="wedgeRoundRectCallout">
              <a:avLst>
                <a:gd name="adj1" fmla="val -39437"/>
                <a:gd name="adj2" fmla="val 97049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 ____ is ______.</a:t>
              </a:r>
            </a:p>
          </p:txBody>
        </p:sp>
        <p:sp>
          <p:nvSpPr>
            <p:cNvPr id="16" name="Bùi Liễu">
              <a:extLst>
                <a:ext uri="{FF2B5EF4-FFF2-40B4-BE49-F238E27FC236}">
                  <a16:creationId xmlns:a16="http://schemas.microsoft.com/office/drawing/2014/main" id="{993BCEF0-7825-45A8-9C06-DED8D9D1735D}"/>
                </a:ext>
              </a:extLst>
            </p:cNvPr>
            <p:cNvSpPr/>
            <p:nvPr/>
          </p:nvSpPr>
          <p:spPr>
            <a:xfrm>
              <a:off x="971550" y="2281828"/>
              <a:ext cx="3600450" cy="477131"/>
            </a:xfrm>
            <a:prstGeom prst="wedgeRoundRectCallout">
              <a:avLst>
                <a:gd name="adj1" fmla="val -2131"/>
                <a:gd name="adj2" fmla="val 86461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 ____ are _____.</a:t>
              </a:r>
            </a:p>
          </p:txBody>
        </p:sp>
      </p:grpSp>
      <p:sp>
        <p:nvSpPr>
          <p:cNvPr id="19" name="Bùi Liễu">
            <a:extLst>
              <a:ext uri="{FF2B5EF4-FFF2-40B4-BE49-F238E27FC236}">
                <a16:creationId xmlns:a16="http://schemas.microsoft.com/office/drawing/2014/main" id="{87A7FB60-1496-4A3D-B8B0-CCED28E7D91C}"/>
              </a:ext>
            </a:extLst>
          </p:cNvPr>
          <p:cNvSpPr/>
          <p:nvPr/>
        </p:nvSpPr>
        <p:spPr>
          <a:xfrm>
            <a:off x="5105400" y="1110160"/>
            <a:ext cx="381000" cy="371162"/>
          </a:xfrm>
          <a:prstGeom prst="ellipse">
            <a:avLst/>
          </a:prstGeom>
          <a:solidFill>
            <a:schemeClr val="bg1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9738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b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b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214075" y="3929370"/>
            <a:ext cx="3600449" cy="536552"/>
          </a:xfrm>
          <a:prstGeom prst="wedgeRoundRectCallout">
            <a:avLst>
              <a:gd name="adj1" fmla="val -60801"/>
              <a:gd name="adj2" fmla="val -1104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chairs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b="2379"/>
          <a:stretch/>
        </p:blipFill>
        <p:spPr>
          <a:xfrm flipH="1">
            <a:off x="2318725" y="3929370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300" y="1200150"/>
            <a:ext cx="3215300" cy="20423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3" name="Bùi Liễu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466545" y="2982855"/>
            <a:ext cx="2310810" cy="5192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chairs / new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46182263-0DA8-4238-8F4A-04AB4DBDA723}"/>
              </a:ext>
            </a:extLst>
          </p:cNvPr>
          <p:cNvSpPr txBox="1">
            <a:spLocks/>
          </p:cNvSpPr>
          <p:nvPr/>
        </p:nvSpPr>
        <p:spPr>
          <a:xfrm>
            <a:off x="922867" y="206675"/>
            <a:ext cx="44386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8578D6-11EA-4DBF-BB5F-F370758FCB43}"/>
              </a:ext>
            </a:extLst>
          </p:cNvPr>
          <p:cNvGrpSpPr/>
          <p:nvPr/>
        </p:nvGrpSpPr>
        <p:grpSpPr>
          <a:xfrm>
            <a:off x="922867" y="1592660"/>
            <a:ext cx="3600450" cy="1257300"/>
            <a:chOff x="971550" y="1501659"/>
            <a:chExt cx="3600450" cy="1257300"/>
          </a:xfrm>
          <a:solidFill>
            <a:srgbClr val="FFEAA7"/>
          </a:solidFill>
        </p:grpSpPr>
        <p:sp>
          <p:nvSpPr>
            <p:cNvPr id="15" name="Bùi Liễu">
              <a:extLst>
                <a:ext uri="{FF2B5EF4-FFF2-40B4-BE49-F238E27FC236}">
                  <a16:creationId xmlns:a16="http://schemas.microsoft.com/office/drawing/2014/main" id="{087384B9-9B29-43C8-BC70-2F7BC601FB1E}"/>
                </a:ext>
              </a:extLst>
            </p:cNvPr>
            <p:cNvSpPr/>
            <p:nvPr/>
          </p:nvSpPr>
          <p:spPr>
            <a:xfrm>
              <a:off x="971550" y="1501659"/>
              <a:ext cx="3600450" cy="502719"/>
            </a:xfrm>
            <a:prstGeom prst="wedgeRoundRectCallout">
              <a:avLst>
                <a:gd name="adj1" fmla="val -39437"/>
                <a:gd name="adj2" fmla="val 97049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 ____ is ______.</a:t>
              </a:r>
            </a:p>
          </p:txBody>
        </p:sp>
        <p:sp>
          <p:nvSpPr>
            <p:cNvPr id="16" name="Bùi Liễu">
              <a:extLst>
                <a:ext uri="{FF2B5EF4-FFF2-40B4-BE49-F238E27FC236}">
                  <a16:creationId xmlns:a16="http://schemas.microsoft.com/office/drawing/2014/main" id="{81053393-81CB-43F9-BB87-6C83C3891028}"/>
                </a:ext>
              </a:extLst>
            </p:cNvPr>
            <p:cNvSpPr/>
            <p:nvPr/>
          </p:nvSpPr>
          <p:spPr>
            <a:xfrm>
              <a:off x="971550" y="2281828"/>
              <a:ext cx="3600450" cy="477131"/>
            </a:xfrm>
            <a:prstGeom prst="wedgeRoundRectCallout">
              <a:avLst>
                <a:gd name="adj1" fmla="val -2131"/>
                <a:gd name="adj2" fmla="val 86461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 ____ are _____.</a:t>
              </a:r>
            </a:p>
          </p:txBody>
        </p:sp>
      </p:grpSp>
      <p:sp>
        <p:nvSpPr>
          <p:cNvPr id="17" name="Bùi Liễu">
            <a:extLst>
              <a:ext uri="{FF2B5EF4-FFF2-40B4-BE49-F238E27FC236}">
                <a16:creationId xmlns:a16="http://schemas.microsoft.com/office/drawing/2014/main" id="{BDA4A006-9D0A-47BE-AB0A-993B115B926B}"/>
              </a:ext>
            </a:extLst>
          </p:cNvPr>
          <p:cNvSpPr/>
          <p:nvPr/>
        </p:nvSpPr>
        <p:spPr>
          <a:xfrm>
            <a:off x="4876800" y="1200150"/>
            <a:ext cx="381000" cy="371162"/>
          </a:xfrm>
          <a:prstGeom prst="ellipse">
            <a:avLst/>
          </a:prstGeom>
          <a:solidFill>
            <a:schemeClr val="bg1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558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c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c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110309" y="3862653"/>
            <a:ext cx="3348054" cy="536552"/>
          </a:xfrm>
          <a:prstGeom prst="wedgeRoundRectCallout">
            <a:avLst>
              <a:gd name="adj1" fmla="val -60703"/>
              <a:gd name="adj2" fmla="val -315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chairs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 b="3270"/>
          <a:stretch/>
        </p:blipFill>
        <p:spPr>
          <a:xfrm>
            <a:off x="2286000" y="3878428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1106468"/>
            <a:ext cx="2981738" cy="20655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3" name="Bùi Liễu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679626" y="2884521"/>
            <a:ext cx="2023784" cy="5192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chairs / old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C2E8B2D9-9E26-488F-93CA-6404997312AA}"/>
              </a:ext>
            </a:extLst>
          </p:cNvPr>
          <p:cNvSpPr txBox="1">
            <a:spLocks/>
          </p:cNvSpPr>
          <p:nvPr/>
        </p:nvSpPr>
        <p:spPr>
          <a:xfrm>
            <a:off x="890984" y="232330"/>
            <a:ext cx="44386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4" name="Bùi Liễu">
            <a:extLst>
              <a:ext uri="{FF2B5EF4-FFF2-40B4-BE49-F238E27FC236}">
                <a16:creationId xmlns:a16="http://schemas.microsoft.com/office/drawing/2014/main" id="{1FC7AA61-75AF-44E8-8005-9E79C1EFC6CB}"/>
              </a:ext>
            </a:extLst>
          </p:cNvPr>
          <p:cNvGrpSpPr/>
          <p:nvPr/>
        </p:nvGrpSpPr>
        <p:grpSpPr>
          <a:xfrm>
            <a:off x="961612" y="1510607"/>
            <a:ext cx="3600450" cy="1257300"/>
            <a:chOff x="971550" y="1501659"/>
            <a:chExt cx="3600450" cy="1257300"/>
          </a:xfrm>
          <a:solidFill>
            <a:srgbClr val="FFEAA7"/>
          </a:solidFill>
        </p:grpSpPr>
        <p:sp>
          <p:nvSpPr>
            <p:cNvPr id="15" name="Bùi Liễu">
              <a:extLst>
                <a:ext uri="{FF2B5EF4-FFF2-40B4-BE49-F238E27FC236}">
                  <a16:creationId xmlns:a16="http://schemas.microsoft.com/office/drawing/2014/main" id="{23FEC035-72FA-4549-9161-987309998103}"/>
                </a:ext>
              </a:extLst>
            </p:cNvPr>
            <p:cNvSpPr/>
            <p:nvPr/>
          </p:nvSpPr>
          <p:spPr>
            <a:xfrm>
              <a:off x="971550" y="1501659"/>
              <a:ext cx="3600450" cy="502719"/>
            </a:xfrm>
            <a:prstGeom prst="wedgeRoundRectCallout">
              <a:avLst>
                <a:gd name="adj1" fmla="val -39437"/>
                <a:gd name="adj2" fmla="val 97049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 ____ is ______.</a:t>
              </a:r>
            </a:p>
          </p:txBody>
        </p:sp>
        <p:sp>
          <p:nvSpPr>
            <p:cNvPr id="16" name="Bùi Liễu">
              <a:extLst>
                <a:ext uri="{FF2B5EF4-FFF2-40B4-BE49-F238E27FC236}">
                  <a16:creationId xmlns:a16="http://schemas.microsoft.com/office/drawing/2014/main" id="{39979492-D64B-46E7-A709-2A623243244F}"/>
                </a:ext>
              </a:extLst>
            </p:cNvPr>
            <p:cNvSpPr/>
            <p:nvPr/>
          </p:nvSpPr>
          <p:spPr>
            <a:xfrm>
              <a:off x="971550" y="2281828"/>
              <a:ext cx="3600450" cy="477131"/>
            </a:xfrm>
            <a:prstGeom prst="wedgeRoundRectCallout">
              <a:avLst>
                <a:gd name="adj1" fmla="val -2131"/>
                <a:gd name="adj2" fmla="val 86461"/>
                <a:gd name="adj3" fmla="val 16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 ____ are _____.</a:t>
              </a:r>
            </a:p>
          </p:txBody>
        </p:sp>
      </p:grpSp>
      <p:sp>
        <p:nvSpPr>
          <p:cNvPr id="17" name="Bùi Liễu">
            <a:extLst>
              <a:ext uri="{FF2B5EF4-FFF2-40B4-BE49-F238E27FC236}">
                <a16:creationId xmlns:a16="http://schemas.microsoft.com/office/drawing/2014/main" id="{EEC1F80D-DCBF-419A-9556-61EAF4E70A62}"/>
              </a:ext>
            </a:extLst>
          </p:cNvPr>
          <p:cNvSpPr/>
          <p:nvPr/>
        </p:nvSpPr>
        <p:spPr>
          <a:xfrm>
            <a:off x="5105400" y="1047750"/>
            <a:ext cx="381000" cy="371162"/>
          </a:xfrm>
          <a:prstGeom prst="ellipse">
            <a:avLst/>
          </a:prstGeom>
          <a:solidFill>
            <a:schemeClr val="bg1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4580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990600" y="158115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9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endParaRPr lang="en-US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341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629679"/>
            <a:ext cx="5053729" cy="11711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 _____ is _______.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 _____ are 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685800" y="1129967"/>
            <a:ext cx="5081840" cy="412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800780"/>
            <a:ext cx="3009900" cy="2044972"/>
          </a:xfrm>
          <a:prstGeom prst="rect">
            <a:avLst/>
          </a:prstGeom>
        </p:spPr>
      </p:pic>
      <p:sp>
        <p:nvSpPr>
          <p:cNvPr id="9" name="Bùi liễu 0968142780"/>
          <p:cNvSpPr/>
          <p:nvPr/>
        </p:nvSpPr>
        <p:spPr>
          <a:xfrm>
            <a:off x="2021788" y="2876550"/>
            <a:ext cx="1455848" cy="412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 </a:t>
            </a:r>
            <a:endParaRPr lang="en-US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id="{214E6558-A25C-497B-9C89-3CFA0ECA1053}"/>
              </a:ext>
            </a:extLst>
          </p:cNvPr>
          <p:cNvSpPr/>
          <p:nvPr/>
        </p:nvSpPr>
        <p:spPr>
          <a:xfrm>
            <a:off x="3174564" y="136231"/>
            <a:ext cx="3048000" cy="69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26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794665" y="1445846"/>
            <a:ext cx="439867" cy="4633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417207" y="3857440"/>
            <a:ext cx="1617751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door / big</a:t>
            </a:r>
          </a:p>
        </p:txBody>
      </p:sp>
      <p:sp>
        <p:nvSpPr>
          <p:cNvPr id="46" name="Bùi Liễu 0968142780"/>
          <p:cNvSpPr txBox="1"/>
          <p:nvPr/>
        </p:nvSpPr>
        <p:spPr>
          <a:xfrm>
            <a:off x="4648200" y="4227579"/>
            <a:ext cx="1996060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chairs / new</a:t>
            </a:r>
          </a:p>
        </p:txBody>
      </p:sp>
      <p:sp>
        <p:nvSpPr>
          <p:cNvPr id="47" name="Bùi liễu 0968142780"/>
          <p:cNvSpPr txBox="1"/>
          <p:nvPr/>
        </p:nvSpPr>
        <p:spPr>
          <a:xfrm>
            <a:off x="2362200" y="4227579"/>
            <a:ext cx="1944764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door / small</a:t>
            </a:r>
          </a:p>
        </p:txBody>
      </p:sp>
      <p:sp>
        <p:nvSpPr>
          <p:cNvPr id="48" name="Bùi Liễu 0968142780"/>
          <p:cNvSpPr txBox="1"/>
          <p:nvPr/>
        </p:nvSpPr>
        <p:spPr>
          <a:xfrm>
            <a:off x="6904798" y="3796358"/>
            <a:ext cx="1858202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chairs / old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2633169" y="1352550"/>
            <a:ext cx="3974325" cy="463363"/>
          </a:xfrm>
          <a:prstGeom prst="wedgeRoundRectCallout">
            <a:avLst>
              <a:gd name="adj1" fmla="val -58027"/>
              <a:gd name="adj2" fmla="val -247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_____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 _________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542243" y="1925580"/>
            <a:ext cx="4090651" cy="408623"/>
          </a:xfrm>
          <a:prstGeom prst="wedgeRoundRectCallout">
            <a:avLst>
              <a:gd name="adj1" fmla="val -57815"/>
              <a:gd name="adj2" fmla="val -4996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 ______ are ________.</a:t>
            </a:r>
          </a:p>
        </p:txBody>
      </p:sp>
      <p:pic>
        <p:nvPicPr>
          <p:cNvPr id="28" name="Bùi Liễu">
            <a:extLst>
              <a:ext uri="{FF2B5EF4-FFF2-40B4-BE49-F238E27FC236}">
                <a16:creationId xmlns:a16="http://schemas.microsoft.com/office/drawing/2014/main" id="{A9C9D0CB-17E7-4BA4-BB92-E7FA0978B5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01" y="2676423"/>
            <a:ext cx="1515789" cy="11810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29" name="Bùi Liễu">
            <a:extLst>
              <a:ext uri="{FF2B5EF4-FFF2-40B4-BE49-F238E27FC236}">
                <a16:creationId xmlns:a16="http://schemas.microsoft.com/office/drawing/2014/main" id="{0895FC94-E4F6-4007-98D4-61B50D3F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1" y="2673725"/>
            <a:ext cx="1490417" cy="11837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95C6A4E5-EE9C-4F12-9E2A-B2C34534CC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57" y="3047163"/>
            <a:ext cx="1486265" cy="11804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31" name="Bùi Liễu">
            <a:extLst>
              <a:ext uri="{FF2B5EF4-FFF2-40B4-BE49-F238E27FC236}">
                <a16:creationId xmlns:a16="http://schemas.microsoft.com/office/drawing/2014/main" id="{99144290-57E6-4D0B-AE8B-5C147E64B0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57" y="3033156"/>
            <a:ext cx="1566380" cy="12038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42" name="0968142780">
            <a:extLst>
              <a:ext uri="{FF2B5EF4-FFF2-40B4-BE49-F238E27FC236}">
                <a16:creationId xmlns:a16="http://schemas.microsoft.com/office/drawing/2014/main" id="{D6B6520F-818E-4DB4-9870-43CE5275D5BD}"/>
              </a:ext>
            </a:extLst>
          </p:cNvPr>
          <p:cNvSpPr txBox="1">
            <a:spLocks/>
          </p:cNvSpPr>
          <p:nvPr/>
        </p:nvSpPr>
        <p:spPr>
          <a:xfrm>
            <a:off x="787712" y="460152"/>
            <a:ext cx="3784287" cy="51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14 Lesson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(1+2+3)</a:t>
            </a:r>
          </a:p>
        </p:txBody>
      </p:sp>
    </p:spTree>
    <p:extLst>
      <p:ext uri="{BB962C8B-B14F-4D97-AF65-F5344CB8AC3E}">
        <p14:creationId xmlns:p14="http://schemas.microsoft.com/office/powerpoint/2010/main" val="27401718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/>
          <a:stretch/>
        </p:blipFill>
        <p:spPr>
          <a:xfrm>
            <a:off x="1474381" y="1428751"/>
            <a:ext cx="6195236" cy="3445694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727307" y="871424"/>
            <a:ext cx="2667889" cy="571500"/>
          </a:xfrm>
          <a:prstGeom prst="wedgeRoundRectCallout">
            <a:avLst>
              <a:gd name="adj1" fmla="val -360"/>
              <a:gd name="adj2" fmla="val 5088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 is ___.</a:t>
            </a:r>
          </a:p>
        </p:txBody>
      </p:sp>
      <p:sp>
        <p:nvSpPr>
          <p:cNvPr id="5" name="Bùi Liễu"/>
          <p:cNvSpPr/>
          <p:nvPr/>
        </p:nvSpPr>
        <p:spPr>
          <a:xfrm>
            <a:off x="4770308" y="747446"/>
            <a:ext cx="3612580" cy="571500"/>
          </a:xfrm>
          <a:prstGeom prst="wedgeRoundRectCallout">
            <a:avLst>
              <a:gd name="adj1" fmla="val 2305"/>
              <a:gd name="adj2" fmla="val 4558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 are _____.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60897ED8-A024-4809-9581-5332D8C58A43}"/>
              </a:ext>
            </a:extLst>
          </p:cNvPr>
          <p:cNvSpPr txBox="1">
            <a:spLocks/>
          </p:cNvSpPr>
          <p:nvPr/>
        </p:nvSpPr>
        <p:spPr>
          <a:xfrm>
            <a:off x="948690" y="225795"/>
            <a:ext cx="24574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5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/>
          <a:stretch/>
        </p:blipFill>
        <p:spPr>
          <a:xfrm>
            <a:off x="1474381" y="1428751"/>
            <a:ext cx="6195236" cy="3445694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727307" y="871424"/>
            <a:ext cx="2667889" cy="571500"/>
          </a:xfrm>
          <a:prstGeom prst="wedgeRoundRectCallout">
            <a:avLst>
              <a:gd name="adj1" fmla="val -360"/>
              <a:gd name="adj2" fmla="val 5088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 is ___.</a:t>
            </a:r>
          </a:p>
        </p:txBody>
      </p:sp>
      <p:sp>
        <p:nvSpPr>
          <p:cNvPr id="5" name="Bùi Liễu"/>
          <p:cNvSpPr/>
          <p:nvPr/>
        </p:nvSpPr>
        <p:spPr>
          <a:xfrm>
            <a:off x="4770308" y="747446"/>
            <a:ext cx="3612580" cy="571500"/>
          </a:xfrm>
          <a:prstGeom prst="wedgeRoundRectCallout">
            <a:avLst>
              <a:gd name="adj1" fmla="val 2305"/>
              <a:gd name="adj2" fmla="val 4558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 are _____.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60897ED8-A024-4809-9581-5332D8C58A43}"/>
              </a:ext>
            </a:extLst>
          </p:cNvPr>
          <p:cNvSpPr txBox="1">
            <a:spLocks/>
          </p:cNvSpPr>
          <p:nvPr/>
        </p:nvSpPr>
        <p:spPr>
          <a:xfrm>
            <a:off x="948690" y="225795"/>
            <a:ext cx="24574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0968142780"/>
          <p:cNvSpPr/>
          <p:nvPr/>
        </p:nvSpPr>
        <p:spPr>
          <a:xfrm rot="9720174">
            <a:off x="3035278" y="2627451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Bùi Liễu"/>
          <p:cNvSpPr txBox="1"/>
          <p:nvPr/>
        </p:nvSpPr>
        <p:spPr>
          <a:xfrm>
            <a:off x="1474381" y="912183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      big</a:t>
            </a:r>
          </a:p>
        </p:txBody>
      </p:sp>
    </p:spTree>
    <p:extLst>
      <p:ext uri="{BB962C8B-B14F-4D97-AF65-F5344CB8AC3E}">
        <p14:creationId xmlns:p14="http://schemas.microsoft.com/office/powerpoint/2010/main" val="27478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/>
          <a:stretch/>
        </p:blipFill>
        <p:spPr>
          <a:xfrm>
            <a:off x="1447800" y="1422963"/>
            <a:ext cx="6195236" cy="3445694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727307" y="871424"/>
            <a:ext cx="2667889" cy="571500"/>
          </a:xfrm>
          <a:prstGeom prst="wedgeRoundRectCallout">
            <a:avLst>
              <a:gd name="adj1" fmla="val -360"/>
              <a:gd name="adj2" fmla="val 5088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 is ___.</a:t>
            </a:r>
          </a:p>
        </p:txBody>
      </p:sp>
      <p:sp>
        <p:nvSpPr>
          <p:cNvPr id="5" name="Bùi Liễu"/>
          <p:cNvSpPr/>
          <p:nvPr/>
        </p:nvSpPr>
        <p:spPr>
          <a:xfrm>
            <a:off x="4770308" y="747446"/>
            <a:ext cx="3612580" cy="571500"/>
          </a:xfrm>
          <a:prstGeom prst="wedgeRoundRectCallout">
            <a:avLst>
              <a:gd name="adj1" fmla="val 2305"/>
              <a:gd name="adj2" fmla="val 4558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 are _____.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60897ED8-A024-4809-9581-5332D8C58A43}"/>
              </a:ext>
            </a:extLst>
          </p:cNvPr>
          <p:cNvSpPr txBox="1">
            <a:spLocks/>
          </p:cNvSpPr>
          <p:nvPr/>
        </p:nvSpPr>
        <p:spPr>
          <a:xfrm>
            <a:off x="948690" y="225795"/>
            <a:ext cx="24574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0968142780"/>
          <p:cNvSpPr/>
          <p:nvPr/>
        </p:nvSpPr>
        <p:spPr>
          <a:xfrm rot="9720174">
            <a:off x="3469617" y="1648086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Bùi Liễu"/>
          <p:cNvSpPr txBox="1"/>
          <p:nvPr/>
        </p:nvSpPr>
        <p:spPr>
          <a:xfrm>
            <a:off x="5466473" y="814685"/>
            <a:ext cx="3631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        small</a:t>
            </a:r>
          </a:p>
        </p:txBody>
      </p:sp>
      <p:sp>
        <p:nvSpPr>
          <p:cNvPr id="10" name="0968142780"/>
          <p:cNvSpPr/>
          <p:nvPr/>
        </p:nvSpPr>
        <p:spPr>
          <a:xfrm rot="1379626">
            <a:off x="5540984" y="1667586"/>
            <a:ext cx="542592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9565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/>
          <a:stretch/>
        </p:blipFill>
        <p:spPr>
          <a:xfrm>
            <a:off x="1474381" y="1428751"/>
            <a:ext cx="6195236" cy="3445694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727307" y="871424"/>
            <a:ext cx="2667889" cy="571500"/>
          </a:xfrm>
          <a:prstGeom prst="wedgeRoundRectCallout">
            <a:avLst>
              <a:gd name="adj1" fmla="val -360"/>
              <a:gd name="adj2" fmla="val 5088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 is ___.</a:t>
            </a:r>
          </a:p>
        </p:txBody>
      </p:sp>
      <p:sp>
        <p:nvSpPr>
          <p:cNvPr id="5" name="Bùi Liễu"/>
          <p:cNvSpPr/>
          <p:nvPr/>
        </p:nvSpPr>
        <p:spPr>
          <a:xfrm>
            <a:off x="4770308" y="747446"/>
            <a:ext cx="3612580" cy="571500"/>
          </a:xfrm>
          <a:prstGeom prst="wedgeRoundRectCallout">
            <a:avLst>
              <a:gd name="adj1" fmla="val 2305"/>
              <a:gd name="adj2" fmla="val 4558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 are _____.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60897ED8-A024-4809-9581-5332D8C58A43}"/>
              </a:ext>
            </a:extLst>
          </p:cNvPr>
          <p:cNvSpPr txBox="1">
            <a:spLocks/>
          </p:cNvSpPr>
          <p:nvPr/>
        </p:nvSpPr>
        <p:spPr>
          <a:xfrm>
            <a:off x="948690" y="225795"/>
            <a:ext cx="24574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0968142780"/>
          <p:cNvSpPr/>
          <p:nvPr/>
        </p:nvSpPr>
        <p:spPr>
          <a:xfrm rot="9720174">
            <a:off x="4711678" y="1630349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Bùi Liễu"/>
          <p:cNvSpPr txBox="1"/>
          <p:nvPr/>
        </p:nvSpPr>
        <p:spPr>
          <a:xfrm>
            <a:off x="1371601" y="919255"/>
            <a:ext cx="202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     big</a:t>
            </a:r>
          </a:p>
        </p:txBody>
      </p:sp>
    </p:spTree>
    <p:extLst>
      <p:ext uri="{BB962C8B-B14F-4D97-AF65-F5344CB8AC3E}">
        <p14:creationId xmlns:p14="http://schemas.microsoft.com/office/powerpoint/2010/main" val="14860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447800" y="666750"/>
            <a:ext cx="6750844" cy="360045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437209" y="2575560"/>
            <a:ext cx="4772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Let’s play! </a:t>
            </a:r>
          </a:p>
        </p:txBody>
      </p:sp>
    </p:spTree>
    <p:extLst>
      <p:ext uri="{BB962C8B-B14F-4D97-AF65-F5344CB8AC3E}">
        <p14:creationId xmlns:p14="http://schemas.microsoft.com/office/powerpoint/2010/main" val="41887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/>
          <a:stretch/>
        </p:blipFill>
        <p:spPr>
          <a:xfrm>
            <a:off x="1474381" y="1428751"/>
            <a:ext cx="6195236" cy="3445694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727307" y="871424"/>
            <a:ext cx="2667889" cy="571500"/>
          </a:xfrm>
          <a:prstGeom prst="wedgeRoundRectCallout">
            <a:avLst>
              <a:gd name="adj1" fmla="val -360"/>
              <a:gd name="adj2" fmla="val 5088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 is ___.</a:t>
            </a:r>
          </a:p>
        </p:txBody>
      </p:sp>
      <p:sp>
        <p:nvSpPr>
          <p:cNvPr id="5" name="Bùi Liễu"/>
          <p:cNvSpPr/>
          <p:nvPr/>
        </p:nvSpPr>
        <p:spPr>
          <a:xfrm>
            <a:off x="4770308" y="747446"/>
            <a:ext cx="3612580" cy="571500"/>
          </a:xfrm>
          <a:prstGeom prst="wedgeRoundRectCallout">
            <a:avLst>
              <a:gd name="adj1" fmla="val 2305"/>
              <a:gd name="adj2" fmla="val 4558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 are ____.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60897ED8-A024-4809-9581-5332D8C58A43}"/>
              </a:ext>
            </a:extLst>
          </p:cNvPr>
          <p:cNvSpPr txBox="1">
            <a:spLocks/>
          </p:cNvSpPr>
          <p:nvPr/>
        </p:nvSpPr>
        <p:spPr>
          <a:xfrm>
            <a:off x="948690" y="225795"/>
            <a:ext cx="24574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0968142780"/>
          <p:cNvSpPr/>
          <p:nvPr/>
        </p:nvSpPr>
        <p:spPr>
          <a:xfrm rot="7365572">
            <a:off x="4737723" y="2369036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Bùi Liễu"/>
          <p:cNvSpPr txBox="1"/>
          <p:nvPr/>
        </p:nvSpPr>
        <p:spPr>
          <a:xfrm>
            <a:off x="5459715" y="813116"/>
            <a:ext cx="255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chairs          new</a:t>
            </a:r>
          </a:p>
        </p:txBody>
      </p:sp>
      <p:sp>
        <p:nvSpPr>
          <p:cNvPr id="9" name="0968142780"/>
          <p:cNvSpPr/>
          <p:nvPr/>
        </p:nvSpPr>
        <p:spPr>
          <a:xfrm rot="7365572">
            <a:off x="5558204" y="2557662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8217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/>
          <a:stretch/>
        </p:blipFill>
        <p:spPr>
          <a:xfrm>
            <a:off x="1474381" y="1428751"/>
            <a:ext cx="6195236" cy="3445694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727307" y="871424"/>
            <a:ext cx="2667889" cy="571500"/>
          </a:xfrm>
          <a:prstGeom prst="wedgeRoundRectCallout">
            <a:avLst>
              <a:gd name="adj1" fmla="val -360"/>
              <a:gd name="adj2" fmla="val 5088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 is ___.</a:t>
            </a:r>
          </a:p>
        </p:txBody>
      </p:sp>
      <p:sp>
        <p:nvSpPr>
          <p:cNvPr id="5" name="Bùi Liễu"/>
          <p:cNvSpPr/>
          <p:nvPr/>
        </p:nvSpPr>
        <p:spPr>
          <a:xfrm>
            <a:off x="4770308" y="747446"/>
            <a:ext cx="3612580" cy="571500"/>
          </a:xfrm>
          <a:prstGeom prst="wedgeRoundRectCallout">
            <a:avLst>
              <a:gd name="adj1" fmla="val 2305"/>
              <a:gd name="adj2" fmla="val 4558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 are _____.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60897ED8-A024-4809-9581-5332D8C58A43}"/>
              </a:ext>
            </a:extLst>
          </p:cNvPr>
          <p:cNvSpPr txBox="1">
            <a:spLocks/>
          </p:cNvSpPr>
          <p:nvPr/>
        </p:nvSpPr>
        <p:spPr>
          <a:xfrm>
            <a:off x="948690" y="225795"/>
            <a:ext cx="24574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0968142780"/>
          <p:cNvSpPr/>
          <p:nvPr/>
        </p:nvSpPr>
        <p:spPr>
          <a:xfrm rot="7365572">
            <a:off x="6666122" y="2750036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Bùi Liễu"/>
          <p:cNvSpPr txBox="1"/>
          <p:nvPr/>
        </p:nvSpPr>
        <p:spPr>
          <a:xfrm>
            <a:off x="1371600" y="912183"/>
            <a:ext cx="224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      old</a:t>
            </a:r>
          </a:p>
        </p:txBody>
      </p:sp>
    </p:spTree>
    <p:extLst>
      <p:ext uri="{BB962C8B-B14F-4D97-AF65-F5344CB8AC3E}">
        <p14:creationId xmlns:p14="http://schemas.microsoft.com/office/powerpoint/2010/main" val="57713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057400" y="769620"/>
            <a:ext cx="5486400" cy="118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09" y="1953086"/>
            <a:ext cx="4021782" cy="27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75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794665" y="1445846"/>
            <a:ext cx="439867" cy="4633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417207" y="3857440"/>
            <a:ext cx="1617751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door / big</a:t>
            </a:r>
          </a:p>
        </p:txBody>
      </p:sp>
      <p:sp>
        <p:nvSpPr>
          <p:cNvPr id="46" name="Bùi Liễu 0968142780"/>
          <p:cNvSpPr txBox="1"/>
          <p:nvPr/>
        </p:nvSpPr>
        <p:spPr>
          <a:xfrm>
            <a:off x="4648200" y="4227579"/>
            <a:ext cx="1996060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chairs / new</a:t>
            </a:r>
          </a:p>
        </p:txBody>
      </p:sp>
      <p:sp>
        <p:nvSpPr>
          <p:cNvPr id="47" name="Bùi liễu 0968142780"/>
          <p:cNvSpPr txBox="1"/>
          <p:nvPr/>
        </p:nvSpPr>
        <p:spPr>
          <a:xfrm>
            <a:off x="2362200" y="4227579"/>
            <a:ext cx="1944764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door / small</a:t>
            </a:r>
          </a:p>
        </p:txBody>
      </p:sp>
      <p:sp>
        <p:nvSpPr>
          <p:cNvPr id="48" name="Bùi Liễu 0968142780"/>
          <p:cNvSpPr txBox="1"/>
          <p:nvPr/>
        </p:nvSpPr>
        <p:spPr>
          <a:xfrm>
            <a:off x="6904798" y="3796358"/>
            <a:ext cx="1858202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chairs / old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2633169" y="1352550"/>
            <a:ext cx="3974325" cy="463363"/>
          </a:xfrm>
          <a:prstGeom prst="wedgeRoundRectCallout">
            <a:avLst>
              <a:gd name="adj1" fmla="val -58027"/>
              <a:gd name="adj2" fmla="val -247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_____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 _________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542243" y="1925580"/>
            <a:ext cx="4090651" cy="408623"/>
          </a:xfrm>
          <a:prstGeom prst="wedgeRoundRectCallout">
            <a:avLst>
              <a:gd name="adj1" fmla="val -57815"/>
              <a:gd name="adj2" fmla="val -4996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 ______ are ________.</a:t>
            </a:r>
          </a:p>
        </p:txBody>
      </p:sp>
      <p:pic>
        <p:nvPicPr>
          <p:cNvPr id="28" name="Bùi Liễu">
            <a:extLst>
              <a:ext uri="{FF2B5EF4-FFF2-40B4-BE49-F238E27FC236}">
                <a16:creationId xmlns:a16="http://schemas.microsoft.com/office/drawing/2014/main" id="{A9C9D0CB-17E7-4BA4-BB92-E7FA0978B5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01" y="2676423"/>
            <a:ext cx="1515789" cy="11810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29" name="Bùi Liễu">
            <a:extLst>
              <a:ext uri="{FF2B5EF4-FFF2-40B4-BE49-F238E27FC236}">
                <a16:creationId xmlns:a16="http://schemas.microsoft.com/office/drawing/2014/main" id="{0895FC94-E4F6-4007-98D4-61B50D3F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1" y="2673725"/>
            <a:ext cx="1490417" cy="11837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95C6A4E5-EE9C-4F12-9E2A-B2C34534CC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57" y="3047163"/>
            <a:ext cx="1486265" cy="11804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31" name="Bùi Liễu">
            <a:extLst>
              <a:ext uri="{FF2B5EF4-FFF2-40B4-BE49-F238E27FC236}">
                <a16:creationId xmlns:a16="http://schemas.microsoft.com/office/drawing/2014/main" id="{99144290-57E6-4D0B-AE8B-5C147E64B0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57" y="3033156"/>
            <a:ext cx="1566380" cy="12038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4" name="0968142780">
            <a:extLst>
              <a:ext uri="{FF2B5EF4-FFF2-40B4-BE49-F238E27FC236}">
                <a16:creationId xmlns:a16="http://schemas.microsoft.com/office/drawing/2014/main" id="{D6B6520F-818E-4DB4-9870-43CE5275D5BD}"/>
              </a:ext>
            </a:extLst>
          </p:cNvPr>
          <p:cNvSpPr txBox="1">
            <a:spLocks/>
          </p:cNvSpPr>
          <p:nvPr/>
        </p:nvSpPr>
        <p:spPr>
          <a:xfrm>
            <a:off x="787712" y="460152"/>
            <a:ext cx="3784287" cy="51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14 Lesson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(1+2+3)</a:t>
            </a:r>
          </a:p>
        </p:txBody>
      </p:sp>
    </p:spTree>
    <p:extLst>
      <p:ext uri="{BB962C8B-B14F-4D97-AF65-F5344CB8AC3E}">
        <p14:creationId xmlns:p14="http://schemas.microsoft.com/office/powerpoint/2010/main" val="5950462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76494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390312"/>
            <a:ext cx="42291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1981200" y="-3676650"/>
            <a:ext cx="33718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Facebook : </a:t>
            </a:r>
            <a:r>
              <a:rPr lang="en-US" sz="1350" dirty="0" err="1"/>
              <a:t>Bùi</a:t>
            </a:r>
            <a:r>
              <a:rPr lang="en-US" sz="1350" dirty="0"/>
              <a:t> </a:t>
            </a:r>
            <a:r>
              <a:rPr lang="en-US" sz="1350" dirty="0" err="1"/>
              <a:t>Liễu</a:t>
            </a:r>
            <a:r>
              <a:rPr lang="en-US" sz="1350" dirty="0"/>
              <a:t>  </a:t>
            </a:r>
          </a:p>
          <a:p>
            <a:r>
              <a:rPr lang="en-US" sz="1350" dirty="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0625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3127257" y="376561"/>
            <a:ext cx="3279508" cy="851297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336796" y="2382993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Berlin Sans FB" panose="020E0602020502020306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352800" y="1657350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Berlin Sans FB" panose="020E0602020502020306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341542" y="3157234"/>
            <a:ext cx="303088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Berlin Sans FB" panose="020E0602020502020306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61" y="3254277"/>
            <a:ext cx="596739" cy="384273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42" y="1697879"/>
            <a:ext cx="608157" cy="401301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68" y="2445542"/>
            <a:ext cx="647632" cy="3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8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541404" y="1584829"/>
            <a:ext cx="4332449" cy="2646392"/>
            <a:chOff x="6186802" y="1485092"/>
            <a:chExt cx="5605067" cy="364594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802" y="1485092"/>
              <a:ext cx="5591024" cy="355587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3847" y="1759774"/>
              <a:ext cx="5198022" cy="337126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0238" y="1594766"/>
            <a:ext cx="4200353" cy="2546585"/>
            <a:chOff x="283093" y="1486719"/>
            <a:chExt cx="5494376" cy="35460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93" y="1486719"/>
              <a:ext cx="5494376" cy="354601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363" y="2074115"/>
              <a:ext cx="4113765" cy="2958620"/>
            </a:xfrm>
            <a:prstGeom prst="rect">
              <a:avLst/>
            </a:prstGeom>
          </p:spPr>
        </p:pic>
      </p:grpSp>
      <p:sp>
        <p:nvSpPr>
          <p:cNvPr id="15" name="Rectangular Callout 14"/>
          <p:cNvSpPr/>
          <p:nvPr/>
        </p:nvSpPr>
        <p:spPr>
          <a:xfrm>
            <a:off x="664714" y="1068134"/>
            <a:ext cx="3144901" cy="724530"/>
          </a:xfrm>
          <a:prstGeom prst="wedgeRoundRectCallout">
            <a:avLst>
              <a:gd name="adj1" fmla="val 26622"/>
              <a:gd name="adj2" fmla="val 122039"/>
              <a:gd name="adj3" fmla="val 16667"/>
            </a:avLst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" name="Google Shape;719;p38"/>
          <p:cNvSpPr txBox="1">
            <a:spLocks/>
          </p:cNvSpPr>
          <p:nvPr/>
        </p:nvSpPr>
        <p:spPr>
          <a:xfrm>
            <a:off x="345281" y="19812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3008968" y="4272939"/>
            <a:ext cx="3064871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she?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767335" y="4262121"/>
            <a:ext cx="3456842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she?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586559" y="4248150"/>
            <a:ext cx="3918500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she doing?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664140" y="1082974"/>
            <a:ext cx="3239940" cy="718501"/>
          </a:xfrm>
          <a:prstGeom prst="wedgeRoundRectCallout">
            <a:avLst>
              <a:gd name="adj1" fmla="val 21509"/>
              <a:gd name="adj2" fmla="val 77347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bedroom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door is big.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rack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400" y="414796"/>
            <a:ext cx="270286" cy="216675"/>
          </a:xfrm>
          <a:prstGeom prst="rect">
            <a:avLst/>
          </a:prstGeom>
        </p:spPr>
      </p:pic>
      <p:sp>
        <p:nvSpPr>
          <p:cNvPr id="8" name="AutoShape 4" descr="data:image/png;base64,iVBORw0KGgoAAAANSUhEUgAABOIAAAODCAYAAAARia43AAAAAXNSR0IArs4c6QAAIABJREFUeF7s3XuwZedZ3/nnfdfae59bd6t1MZZk4wsyMpaRMXLiMeHSjsPF43EgYVoUYDzmJiaZUKmpzEAmDMOpIUwyNamZPzJUCmcqQ8gAg3uKAUzw4AplBTC2wTLGsuSLrJt165bUUnefy76std536nne9117nSNBLIfekrq/p2h365x99lrrs1Y36p+eixM+EEAAAQQQQAABBBBAAAEEEEAAAQQQQOCiC7iLfgQOgAACCCCAAAIIIIAAAggggAACCCCAAAJCEMdDgAACCCCAAAIIIIAAAggggAACCCCAwAoECOJWgMwhEEAAAQQQQAABBBBAAAEEEEAAAQQQIIjjGUAAAQQQQAABBBBAAAEEEEAAAQQQQGAFAgRxK0DmEAgggAACCCCAAAIIIIAAAggggAACCBDE8QwggAACCCCAAAIIIIAAAggggAACCCCwAgGCuBUgcwgEEEAAAQQQQAABBBBAAAEEEEAAAQQI4ngGEEAAAQQQQAABBBBAAAEEEEAAAQQQWIEAQdwKkDkEAggggAACCCCAAAIIIIAAAggggAACBHE8AwgggAACCCCAAAIIIIAAAggggAACCKxAgCBuBcgcAgEEEEAAAQQQQAABBBBAAAEEEEAAAYI4ngEEEEAAAQQQQAABBBBAAAEEEEAAAQRWIEAQtwJkDoEAAggggAACCCCAAAIIIIAAAggggABBHM8AAggggAACCCCAAAIIIIAAAggggAACKxAgiFsBModAAAEEEEAAAQQQQAABBBBAAAEEEECAII5nAAEEEEAAAQQQQAABBBBAAAEEEEAAgRUIEMStAJlDIIAAAggggAACCCCAAAIIIIAAAgggQBDHM4AAAggggAACCCCAAAIIIIAAAggggMAKBAjiVoDMIRBAAAEEEEAAAQQQQAABBBBAAAEEECCI4xlAAAEEEEAAAQQQQAABBBBAAAEEEEBgBQIEcStA5hAIIIAAAggggAACCCCAAAIIIIAAAggQxPEMIIAAAggggAACCCCAAAIIIIAAAgggsAIBgrgVIHMIBBBAAAEEEEAAAQQQQAABBBBAAAEECOJ4BhBAAAEEEEAAAQQQQAABBBBAAAEEEFiBAEHcCpA5BAIIIIAAAggggAACCCCAAAIIIIAAAgRxPAMIIIAAAggggAACCCCAAAIIIIAAAgisQIAgbgXIHAIBBBBAAAEEEEAAAQQQQAABBBBAAAGCOJ4BBBBAAAEEEEAAAQQQQAABBBBAAAEEViBAELcCZA6BAAIIIIAAAggggAACCCCAAAIIIIAAQRzPAAIIIIAAAggggAACCCCAAAIIIIAAAisQIIhbATKHQAABBBBAAAEEEEAAAQQQQAABBBBAgCCOZwABBBBAAAEEEEAAAQQQQAABBBBAAIEVCBDErQCZQyCAAAIIIIAAAggggAACCCCAAAIIIEAQxzOAAAIIIIAAAggggAACCCCAAAIIIIDACgQI4laAzCEQQAABBBBAAAEEEEAAAQQQQAABBBAgiOMZQAABBBBAAAEEEEAAAQQQQAABBBBAYAUCBHErQOYQCCCAAAIIIIAAAggggAACCCCAAAIIEMTxDCCAAAIIIIAAAggggAACCCCAAAIIILACAYK4FSBzCAQQQAABBBBAAAEEEEAAAQQQQAABBAjieAYQQAABBBBAAAEEEEAAAQQQQAABBBBYgQBB3AqQOQQCCCCAAAIIIIAAAggggAACCCCAAAIEcTwDCCCAAAIIIIAAAggggAACCCCAAAIIrECAIG4FyBwCAQQQQAABBBBAAAEEEEAAAQQQQAABgjieAQQQQAABBBBAAAEEEEAAAQQQQAABBFYgQBC3AmQOgQACCCCAAAIIIIAAAggggAACCCCAAEEczwACCCCAAAIIIIAAAggggAACCCCAAAIrECCIWwEyh0AAAQQQQAABBBBAAAEEEEAAAQQQQIAgjmcAAQQQQAABBBBAAAEEEEAAAQQQQACBFQgQxK0AmUMggAACCCCAAAIIIIAAAggggAACCCBAEMczgAACCCCAAAIIIIAAAggggAACCCCAwAoECOJWgMwhEEAAAQQQQAABBBBAAAEEEEAAAQQQIIjjGUAAAQQQQAABBBBAAAEEEEAAAQQQQGAFAgRxK0DmEAgggAACCCCAAAIIIIAAAggggAACCBDE8QwggAACCCCAAAIIIIAAAggggAACCCCwAgGCuBUgcwgEEEAAAQQQQAABBBBAAAEEEEAAAQQI4ngGEEAAAQQQQAABBBBAAAEEEEAAAQQQWIEAQdwKkDkEAggggAACCCCAAAIIIIAAAggggAACBHE8AwgggAACCCCAAAIIIIAAAggggAACCKxAgCBuBcgcAgEEEEAAAQQQQAABBBBAAAEEEEAAAYI4ngEEEEAAAQQQQAABBBBAAAEEEEAAAQRWIEAQtwJkDoEAAggggAACCCCAAAIIIIAAAggggABBHM8AAggggAACCCCAAAIIIIAAAggggAACKxAgiFsBModAAAEEEEAAAQQQQAABBBBAAAEEEECAII5nAAEEEEAAAQQQQAABBBBAAAEEEEAAgRUIEMStAJlDIIAAAggggAACCCCAAAIIIIAAAgggQBDHM4AAAggggAACCCCAAAIIIIAAAggggMAKBAjiVoDMIRBAAAEEEEAAAQQQQAABBBBAAAEEECCI4xlAAAEEEEAAAQQQQAABBBBAAAEEEEBgBQIEcStA5hAIIIAAAggggAACCCCAAAIIIIAAAggQxPEMIIAAAggggAACCCCAAAIIIIAAAgggsAIBgrgVIHMIBBBAAAEEEEAAAQQQQAABBBBAAAEECOJ4BhBAAAEEEEAAAQQQQAABBBBAAAEEEFiBAEHcCpA5BAIIIIAAAggggAACCCCAAAIIIIAAAgRxPAMIIIAAAggggAACCCCAAAIIIIAAAgisQIAgbgXIHAIBBBBAAAEEEEAAAQQQQAABBBBAAAGCOJ4BBBBAAAEEEEAAAQQQQAABBBBAAAEEViBAELcCZA6BAAIIIIAAAggggAACCCCAAAIIIIAAQRzPAAIIIIAAAggggAACCCCAAAIIIIAAAisQIIhbATKHQAABBBBAAAEEEEAAAQQQQAABBBBAgCCOZwABBBBAAAEEEEAAAQQQQAABBBBAAIEVCBDErQCZQyCAAAIIIIAAAggggAACCCCAAAIIIEAQxzOAAAIIIIAAAggggAACCCCAAAIIIIDACgQI4laAzCEQQAABBBBAAAEEEEAAAQQQQAABBBAgiOMZQAABBBBAAAEEEEAAAQQQQAABBBBAYAUCBHErQOYQCCCAAAIIIIAAAggggAACCCCAAAIIEMTxDCCAAAIIIIAAAggggAACCCCAAAIIILACAYK4FSBzCAQQQAABBBBAAAEEEEAAAQQQQAABBAjieAYQQAABBBBAAAEEEEAAAQQQQAABBBBYgQBB3AqQOQQCCCCAAAIIIIAAAggggAACCCCAAAIEcTwDCCCAAAIIIIAAAggggAACCCCAAAIIrECAIG4FyBwCAQQQQAABBBBAAAEEEEAAAQQQQAABgjieAQQQQAABBBBAAAEEEEAAAQQQQAABBFYgQBC3AmQOgQACCCCAAAIIIIAAAggggAACCCCAAEEczwACCCCAAAIIIIAAAggggAACCCCAAAIrECCIWwEyh0AAAQQQQAABBBBAAAEEEEAAAQQQQIAgjmcAAQQQQAABBBBAAAEEEEAAAQQQQACBFQgQxK0AmUMggAACCCCAAAIIIIAAAggggAACCCBAEMczgAACCCCAAAIIIIAAAggggAACCCCAwAoECOJWgMwhEEAAAQQQQAABBBBAAAEEEEAAAQQQIIjjGUAAAQQQQAABBBBAAAEEEEAAAQQQQGAFAgRxK0DmEAgggAACCCCAAAIIIIAAAggggAACCBDE8QwggAACCCCAAAIIIIAAAggggAACCCCwAgGCuBUgcwgEEEAAAQQQQAABBBBAAAEEEEAAAQQI4ngGEEAAAQQQQAABBBBAAAEEEEAAAQQQWIEAQdwKkDkEAggggAACCCCAAAIIIIAAAggggAACBHE8AwgggAACCCCAAAIIIIAAAggggAACCKxAgCBuBcgcAgEEEEAAAQQQQAABBBBAAAEEEEAAAYI4ngEEEEAAAQQQQAABBBBAAAEEEEAAAQRWIEAQtwJkDoEAAggggAACCCCAAAIIIIAAAggggABBHM8AAggggAACCCCAAAIIIIAAAggggAACKxAgiFsBModAAAEEEEAAAQQQQAABBBBAAAEEEECAII5nAAEEEEAAAQQQQAABBBBAAAEEEEAAgRUIEMStAJlDIIAAAggggAACCCCAAAIIIIAAAgggQBDHM4AAAggggAACCCCAAAIIIIAAAggggMAKBAjiVoDMIRBAAAEEEEAAAQQQQAABBBBAAAEEECCI4xlAAAEEEEAAAQQQQAABBBBAAAEEEEBgBQIEcStA5hAIIIAAAggggAACCCCAAAIIIIAAAggQxPEMIIAAAggggAACCCCAAAIIIIAAAgggsAIBgrgVIHMIBBBAAAEEEEAAAQQQQAABBBBAAAEECOJ4BhBAAAEEEEAAAQQQQAABBBBAAAEEEFiBAEHcCpA5BAIIIIAAAggggAACCCCAAAIIIIAAAgRxPAMIIIAAAggggAACCCCAAAIIIIAAAgisQIAgbgXIHAIBBBBAAAEEEEAAAQQQQAABBBBAAAGCOJ4BBBBAAAEEEEAAAQQQQAABBBBAAAEEViBAELcCZA6BAAIIIIAAAggggAACCCCAAAIIIIAAQRzPAAIIIIAAAggggAACCCCAAAIIIIAAAisQIIhbATKHQAABBBBAAAEEEEAAAQQQQAABBBBAgCCOZwABBBBAAAEEEEAAAQQQQAABBBBAAIEVCBDErQCZQyCAAAIIIIAAAggggAACCCCAAAIIIEAQxzOAAAIIIIAAAggggAACCCCAAAIIIIDACgQI4laAzCEQQAABBBBAAAEEEEAAAQQQQAABBBAgiOMZQAABBBBAAAEEEEAAAQQQQAABBBBAYAUCBHErQOYQCCCAAAIIIIAAAggggAACCCCAAAIIEMTxDCCAAAIIIIAAAggggAACCCCAAAIIILACAYK4FSBzCAQQQAABBBBAAAEEEEAAAQQQQAABBAjieAYQQAABBBBAAAEEEEAAAQQQQAABBBBYgQBB3AqQOQQCCCCAAAIIIIAAAggggAACCCCAAAIEcTwDCCCAAAIIIIAAAggggAACCCCAAAIIrECAIG4FyBwCAQQQQAABBBBAAAEEEEAAAQQQQAABgjieAQQQQAABBBBAAAEEEEAAAQQQQAABBFYgQBC3AmQOgQACCCCAAAIIIIAAAggggAACCCCAAEEczwACCCCAAAIIIIAAAggggAACCCCAAAIrECCIWwEyh0AAAQQQQAABBBBAAAEEEEAAAQQQQIAgjmcAAQQQQAABBBBAAAEEEEDgUhAY/v02XgoXxDUggMClJ0AQd+ndU64IAQQQQAABBBBAAAEEELgUBcrfXzVkcyLb+qMEbk7kpBM5pf9cfgwNvGxvi2z/TBRxhHSX4tPBNSHwIhEgiHuR3ChOEwEEEEAAAQQQQAABBBC4jAScbG87+ZmfieJcPHnyZHXPE5tHmnbv6Hg8cgtfRxfmozgauRCCq5tYhcr7bt6269Ht+tneuTvueP/s5MmT9cceG22OXVO31Waz+cTe/l13nVpcRo5cKgIIvMAECOJeYDeE00EAAQQQQAABBBBAAAEEeoHtbX/TXXfVrxOR++47HmevftodfViq9PWHZfG1X9vecd11nWxbZdiLv9Jre9u/5XfvmlyYyLF6snFVHcNWNw8hVgsnXXV9dPErJco4OFl458fO+Sudl7UYQyciXRCZVV14KtT+4djJk1WQcfRyPEisvYtPViHcd2F996EvfOADc54yBBBA4PkQIIh7PtQ5JgIIIIAAAggggAACCCBwUMCdPHly9PAF2ZqFI2syciPfduuxkitC1x6pnG+Dk5l0cVxV8VjXhA39dlfFvS7I053UZ0euOb9zodp92fposbMz7u64473NX4DsTmxvVw9/7B57nzduLfZOnTqlYdbz8nHTyZPjrafq4/vOv0Sa9mXi5Kuc9zc4ketCiC7G0LoYj4h3V8Xoquji3EU3cU5e6pxbFyddDNKIiwsXZSrinnaVOy/igkgcxxD2nHP3xNZ9JkjzWKyqMxLDmeqp8zs33nhs9nxe+/MCzkERQOB5EyCIe97oOTACCCCAAAIIIIAAAghcBgJ+e3tbtvuKtehOnPjByVPj7mgVR7WfLeJ45P3cx6OxctdX4q8VXx2rvTsWxV3XxXhVjGHsJU4lyr44qTpxR2Not2KMPnbdLIbwlHPyUIjykIg/U/m433aLp6VqHmqlakfV2jWh877q5EKoQlPFtp47v7ke40u74F8SxbU+xAedX7v/kx/6P89rK+iq7ou2nH5hV66MTXVTF9x/Il24McZwTQjhaufctSLuiuiiOHGdE/FO3Mg5J9G7ELvgQwxrmkc6+5uti05ijFFClBgqX7WuqvULUSReiCHeKzGejjEEce6ME/m0i9W9VevuveH65uFTp05paGfvs6rr5zgIIHD5CRDEXX73nCtGAAEEEEAAAQQQQACBiyygFV7jR6ur44Z/SfDedyIX1jq/aDt3pPLdy4MLXxnbeCR4GUVpt0T8V3jxL6nHo62qGk8qX22Ji9d0XbelsZK1XcbYaFAUY6zsR+h86EIXQ5iK9+cq554MMZwLoZ1F8U86J/c5kZkXeamI15KxJ5xz8yhxS8RdKzG+3Ek8Ls4tQvSPuBg+X4m7X1z1tK/jrG38bqzbfXF+1z9R737qz35p/y8hpPMntrf9wx87u7He7Vzn2vlruhBucqF7Ywjx5hjDS0MMtcRQR/Ej75wX5yxp896L95X92sI4TdxC0F+ku5nSOIkx2Ne88+KrSpz3UaK0UeIFCWEWQhhJdDvi5X4R+bx3/hPSLf50FKsnZ7UstEruU5/64N5FfkR4ewQQuEwFCOIu0xvPZSOAAAIIIIAAAggggMBFEXA3nTw5cmf9y72rv9G57k0SZMuJfzKKzKKLV0oXXt6FcLWEuB4l1k7iZnRyzLtqXI8nbjSaSFXXVXQyjqFzUeu7LGzSai8LnyR0rQtdZ593IkG86yRKY8GchC7GOBNxFyrvG+fcKMaoQd6uk9iKaCtnPB5FrnDRjUSPEGUaJZ7z4p7Q4M052Y/invTa4unkgpfqgeC7zyzc4sF2d6OZrC/C666R6ZfQ0mktt/c9LettWN/yrjsWXfeSuAiv7iR8TQxyUxfbV8eu0yq4oxowppI03dGgGZyGbhrAeanrkbqkMK6qLXfT4rYSvCmRvT6FlZbP6Wuc95ZfWjwXQghd8BJjJxJ3JcbHo5P7vMjnnB89KLE704p/eOzkoWmzcfbm63b2v4RrvCgPEm+KAAKXpgBB3KV5X7kqBBBAAAEEEEAAAQQQuPgCbls3e4rI7/7uXZPF5vo1oQvHo5PNIN3rROK3xy5+fZSw5Xy162LsutBthq7dCjGOtNUyBh1iFiut/KrqkRuNxzIaT+JoNHHOa6TkUtikP3LAFNpW2rbRME40hUv/YwFd7FoN56zDMjoXg9ftol7Lx0S/2lk4paViUbRnUwMpp+le0ChOYnDedd5pAZ90UWTfiUx95WcxysN1Vf1ZcHK3i9VTUZpzEup749nuzF+4hVSXL3zkoSv22503dMF/rUStBOxe1YXwyhi7q2MIV8QYN0IIlZ5aqW7T8Cz3m9rV+apWF1Gfqh7ZP5evpzAuhW/lc7lyMAeYGs5JCjBDJ7rXQb8nBIs4FyJxxzv/tHPV48GFM5XIoxL9g52P93Uh3jPfCQ/dd8epC5fEMoyL/3uCIyCAwH9AgCCORwQBBBBAAAEEEEAAAQQQeO4C7i1vObm2qNavaTfdkVHXXdNGeUOM4YYQw4YT99IYwteE2F0n4kYaA+n4sbbtfIy6dyBqDtcHR1rxVVW11OOxjMdrMpqs5bBJszKrerPyLquI61ppFnPp2oV9zmrAYgqZtEpOA6dlMCVWQaYfpZouxXZaIqbfk36kqrK+u9NenmalxehdFZyXqXfVE77yZ8RXj7rKPejFf9Y17afq/eOfu+OO9563g+Qtr/rLu06dWrzl5Mn1nbPVG6UL39N13TeE0F7dhe5YaLtNrX4rCH2Alk9CPbQSriyC1Wuo67HUI/0xkmo0ytVvVv822BdrM97yFWo1nQ6WS86aNZYwLrSNdF1r4WWMITpxrXO+0apFiWEvxng+xvCgOHdH6Pwf1OvzO288Vp+lOu65/0bhOxBA4KAAQRxPBAIIIIAAAggggAACCCDwHAVuue22Ufz8/itCHf+qhm8xysvExa+V4PTnkYgbi8hmDHEUY3AaAKX+SP05t1Bqi6W2TVp0ZKVq1n6plV/jyZpUo0kOo/T1XivZ+squVBFnI+NyQKftqqkarg+bui7NVnOVZVPLtlYNoTqJXWdhVN/aaS2wy8q7/E1lJlt0vtJqubmvqvNS+Scr8Y85L5+spf53fmfrTzSMu+HtPz4Zzc++tGqnG7WfTF0Vbmgb951tbL6ta5pXdF1Xh9D5GIKGkcvZb7nCLQVyaQZcmQNn8968k6rS1lT9oaFcqYpLIduh+C0FlLmt1dpZdVZcLrgLoZW2WZhXp+GlWup9sUguxtA1UVt8RWTPeXef+OqPvfe/H6v4yb3QPnbLcdklkHuOv2F4OQII9AIEcTwMCCCAAAIIIIAAAggggMB/WMBmnX12f7Tpp83GovbHJ52/JYbwrSHK6yW6a1zlrxCJE02SvK9cVVVOA7RSoaapmYZplQVwlc09S92YqYIthUeVVJUGcrU4X1s4Z9+X56Tp99lsNG3FTOHRckmBVYalqi8L2IIGcTmosn0G6esaQjXNwirqulaDuBTAaUVd1zRWOXbgI7d9WkDmXdTdE95XC++qmavcF73zH/Ju7dfrnac/IdddK+3e7utdDF8XY3dl28WbuxC+IYb22q7rxnad+Xjlmks1oFYEWmCmwVoOBYtduX79elra4KWqc5uq10FwKcArHqWizirpRvq+WkHn7XWpclB9ilWTw7hUUajVhhp0asOu937qq/qMuHinD+6Pog93z8R/sd5vHz757Ted297eTskqHwgggMCXKEAQ9yVC8TIEEEAAAQQQQAABBBC4fAW0Ai58Yfe6LjZvcMHfEJxc40ReE2L4+hDitSIy9lXl6nrkNEQrIZFWbznRAMjiub7SSwM3DeVSlVwOp/IMuDQnLYVhtjDV9gqkqjit7kqLCnJLar/UQF+dAqk0M03noNnUtdT+am+n7ZlBdMZc12lFnVbEWeAksQsWQDXNTEIXciho0Vsf7KWqvlzN5zSQq6Lzft/7+jO+8u8Pzv+u927q2/YbQozfHkJzQ9uEa7vYHZcYKwse87loO6mOrksO2parG05ra8+1NlINBXNIWOa9WT1g3oxqYZy28mqbqn1PMs6rGvLG1PR+2saqlXQllEzj8NJMuX5mnLX8dtJqCNeoQwkpg6agjYg8LaG7V0QecFV1j+u6P5Pa3zXbnD72ud/8zd2/hG2yl+9vLq4cgctMgCDuMrvhXC4CCCCAAAIIIIAAAgg8ZwH3dSe+61jnJ2+RTr4rSnyjc3I0hHg0xnClRJl4rWIbpZbS0WTd2kttqYBVsKUAqsx5S2lWCcjKRlTNhvK8tjzjTfd8pg2p2nKqnZLO3i9VjQ1aMks1WH5Pi/f6raGpRXMZUqXjaDDXt7CG1tpUrRKsmffts3lRq3ShkbZpDgVjehHWThuqunq6qurPOJF7bflE17y6Dd1rQtte2XVdFXVnhK/Mw6rTsom2l+oPa8/VFlqrEtR5dtFaZ61qLe2QsABxeE0lEEyVcRrEpUq61KaqIV8O9uyYZcGDLWS1r6fpd/q+KZSzq4nBrrHVSkGtGlwszMP8g26iDbMosivizojEzznnP1W58Ino4p/V548/fscd13UiP5Nn6z3nZ4xvQACBy0SAIO4yudFcJgIIIIAAAggggAACCHx5Am95y8n16di/PlT+O2OM75QQbhAvY9tLqrsQfOVGOtttLQVwFsKNJv1mzxzB9eHbsps0fcXCplwNV5YspM/l8KnL2z5zlZzVwlm4llox7XvyioLy+VRrV2bLDSvx0sKHHKP1G1l1bloKnNKyB2sJtRCwsTbNTueotZ0FYrbkIC+FSG2ztuhgGmNoQxd9F9px6MIkdK3+2o5VVZWMxuuytq5Ga4PFC2PxWjWYK/zS3gU9bg7frP02BWb9Aop89uU6SgC3XFyRKgFL+GfHG+lx0oKH3qxUHtoxl229FtBpdZyGcfOpBXMaRIaujaHrNMbUTavnncij3vu7nbg/kcp/rq7cE11bn27PTJ/4CzfJfnmPId+FAAKXiABB3CVyI7kMBBBAAAEEEEAAAQQQ+EsTcLK97W579NHqTx5qrvCxu7Ft2xMuurfFGL8uihzz3rvKa9ujtqFq1ZWGb1oB520GnIU+VvmVZ5flls5nP8MUMpXArgRzKZxL36HhVJoLl1/bB0opMCuLD8qSAvuevAxBW2LL5tC8ULRv8bS30cCtrwxL7ZoahFn41mmFWCPRgroUCFqlWJ4v14dytuagVJc5W06h36vBnX6MRmNZ39iSja0jMlnfSlVq2anMhevn5dn5hLRotp8nV8bAlZl3UaJtPdVqwVQ1lw5v+2BTJ7Bed12n4E/vTwniBmGchXI5hCtmxd+uIVfI9S2rNj+u1XbhLoQ4d86dd96f9r467ar6fonhD7vF7odfd+3aIyx0+Ev7/cgbIXBJCRDEXVK3k4tBAAEEEEAAAQQQQACB/0gBd8stt9XNVdPjk1hd57y/OXr5xhCUozl5AAAgAElEQVTCG0KMr/IuXul8VWmwY9VvutlUFwjk9tPcrmmBnLZclhbSNCSuLEEoVWkpaMtjz/K20FIhZ0lav/2zhHIHqsJKK2sfPqW/3qX3W1a+9dVzVkmXvlY+StuqhXa5ndWCONsmmoIubde0WXIW0HU2P60sfFjMZ9IsZtK2OscuWptoWkKxDAL1mKPRmmweOSYbW8dkvLaWqgV9nebEed+HhsvgLfTnkyr70utKsFkWLqQgrbTw6qy7rg8tNdjUkK8aja0F1oI4n2bQpcUVuRIuYxwINMvnciWeLrawGXrzqSzmUwsp27bR8DG46DpfVY3z/qx3/iMi8TdCcB++2p9+7Pbbb08lgXwggAACWYAgjkcBAQQQQAABBBBAAAEEEFgKuBMn/u7muc3pzaPo/7p3/pvFyU1dsIUDY++rSmfAjdfWrcqqbD61yWN5M2mqRMtBXA6lyhKBcpgSqOk3DQOmshH1QJBlc83SxzK0SzPN+oq5HKTZC/oqvFwpdyACTH8FfEZbZ5krl1tTUyiVKuCsKkznteUKNK0I01bNxXxf9vd2ZT7dsyoxvea0qEKXJOgsO12mMJa60qq0saytb8p4fdNCMa1U8zkU67fGloo2u66QKgRzAJcCu7TYQT+sNbbTuXk5V8yhpJ5HsI2nWilnfcMWxtkiCA3+RnlpwzLnPNDam4xTiGn3MYd/ttjBrnsui8XMArn5bGqBpJ6Hfk9d141z1eno5MO+qn5zPtv9/c99+LceG/Dz+wwBBBAY/KcQMBBAAAEEEEAAAQQQQACBy1vA1ot+09t/6OppF9/pR9W7xLk3xihHYwhet5zqnDNtsazHa3nraa5tGM4wy59K1XBlU2hus0wp2IF2yFI512dKfeh2qHItz4brW07Tu+Q5c/q+ZdtpaoctLZcldOtv7WBGXL99NYdu1qaa2z0tPBzOhOu0Mk6DrtbCqOn+ruzvXpDZbGrtrdaWW9UWfFnwtqaBpbahjqTyaZmFVhGmtt1ltWAKvpJPWVCxbHPVfRBVv/20eGp1Xqp+S1VtVuMWdH6dboJtrXqvb/G1nRI+zYyz9uHUMnzYpW8jHrSuLqsJk3OakddJt5jJbH9PZtNdq5SzQDUtnGicrx7xTv5t23a/dNfbbvq4bG+n/lw+EEAAgQM1yXAggAACCCCAAAIIIIAAApevgJOTJ/0t980m7dVXvqoWudU5/64QwqtEgtMwSNtQJxtbMlnbsDbHAx9p2FpfSaWxTWkD1fDIKqosHEpVbKlwbdCglLegpmCsT+JKzNYvZ0jhWAp9/tyPYRdsflEq1ivz5Z75nXZe/YbWHIrlaygbTHXmW2eVcCmEm+7vpKqwtrE2T6s+895CON0eq4HleLJuQVqpTEubZLUtVQPKvExCr71vZV1uj00z6joL9uqRznnLc/e85aVpoYRWvtnPZXdF3kJrwWK0ZRN63rZxVttUD8zu66H7jav6mbR5dem1vB1lK6ve6s4cFtN9mc32pJnPLBJMLbTVnqv8x10Xfil23Ycu+M2nr9oZ791xx3uby/e3F1eOAALLP3GwQAABBBBAAAEEEEAAAQQQkLe//ccnZ/Yef3X01TfEyr3DeffNXdtepQHLeLIha5tHLIjTdsvSK3p4e2liXM4fSxs9vb3clhdYG6OGPXmRg/46t54erBIbLFs4vCXVKsDsG5dj5w7fvxLUld7V/qWlybUcNy1YSIsgUkuo/khVe2nDqAZeOiNN2zLn06kspnsyne5aCJfCsNiHcGoznkzE2nd1e2xVazlaWhbRz82zuKuf+2bz9LJHqiLUkK2zgE+r7/RDAzQL8XLFnYZ7ffVeX/2WZ8mV1lIN4mzGXWpV9U5bVCs7n7RhNVXKlTl+JYAbhpxlblyBLlWOeo5WGdc2Mp/tymxP23N1maq1JXfOuzMi8Y9DF//I+e7jYV5/8s4//JWn+W2GAAIIMCOOZwABBBBAAAEEEEAAAQQQiNHd/O3vvqadT9/hg/vuKPJG593VzrmxhjfrG0dkfeuYjCYTra3KTaGlqq38tapUYy3nxaUtpmWuWWshl4VS1XKjagl+Di5VKCnbsgprWTXW976mhQ7Dj9xWaWlW+dqzfC7FbOkY/bw6yxBTJVlp6yxVcjoTTdswZ/spgNN2TG0B1Q8Nx3Qrqv6oxxqY6a91Flu5xhJ45fl0dpxSPZZaRlPVXArKzCtXEJalDHopVaXz3vT9a3G67KHMuiuViPl9lxypStG2n4a0TKJ3yfelD+J8DgZTPJcrEPMW1sFW1hSsLl9jgaEFlPuymO9J26iJbbdtosTzMcT7JcYPVb7+rfXZ4hMf+cipKb/ZEEDg8hYgiLu87z9XjwACCCCAAAIIIIAAAiJy4j3vWXv64b03LWbhtq5tv10kXFVVtR+NJ07bKycbm7Zs4EAAZFVVqTJNw7mygbRUkVllmbU6lm2fqe2yBHFle+lwDlka+lbCnnJryiS45SKB9L55zllu8VwGTcslDgequw7NJkoz5MrihlQZl7KsZWuqtmA2i4XM9i+keXD7qfLLgi29am1FHY2tXXc0WUvbYrUCLi9V6B+uEnxZPpir7zTEy+2saYabLnoo8+NyaJfnvsWgIWa6Zlu+YKFdanG1a8yVe+Xch2FZX/E3rPbrQ8rBdts+jCv3smxXHYSV+VPJPuV6fRinAeV8ZlVyumk2BGuO3XfOfcGJ/93g4q/e9aFf+5Qlddvb/oaPfWz0sunUnThxYrHNHDn+HELgshEgiLtsbjUXigACCCCAAAIIIIAAAs8UiO7mm9+9IdfGG8N8/reb+eK7m8X8hhBjra2VGjCtrevSgQ2be6ZtjWWRwLLVMi0p6BczlCozbdsMukBBA6dc6aXJ1yCYOxjC5Uq0wby4PkTKG1NLsHZgTlwJ7jSMsuqtPAuubB211C6/QQ7eci1cDvPyaodDLar62RBaC9/2d8/JdHdH5vO8mKHSax5Zm64uYLA21FrbUHM4OdjMWoLFZTVZme+WAkNvAVgK70r7qW1IHczBS5V5Gm6lTan6NX2tHt/pzDlJ19631ebQrg81D1ybzpVLr+03o+b7k2a8pSDuwPGX62mtGjI9A8tW2E4Dw2aRtqnOp9LOZ9ZaG2OMTmTqK/9Z7+tfiyH827oa7YQuHO+quB5F9mQWH77zD3/lHNtV+fMJgctDgCDu8rjPXCUCCCCAAAIIIIAAAgg8i8CJE+9ZOy+z17c+/Odd031HM1+8pm0XGxrgaLi0tr4ho/GahU1lWUDZtlk2cdo2TpthVvfLFZYz1zStGVbFHd6EOmgSze2aqSguB0E5QCqnXiq9+vlw+XX2Ls9WFdYHY6XaLZ1imktXlj6k8KwEU/qzzrLTn9vFXPZ3z8v+zjmZTqfWjtpXwU3UZc3aUZdBY5qmtmzW1TPPoVWufksB33IWXX5F3rqaNqRa5aG+3mbLVXa2Gnbp8oXlEofajm9VdIO5b6XdNr1vOnY6oVQ5Z9dnIWnZrFq8tUW2VMilar+yaCOtTF0u4+i3ug6CO5ulp22qsz2bGdc083wMCeLcbj2qPlP5+lPO+QsS43qIYSYh3L2YNnfMu9373vX2N+8eqoxzItv6Iy2H5QMBBC4JAYK4S+I2chEIIIAAAggggAACCCDwZQi417/te1/i2u77uq77kbZdvLptmokWMWnophVw2paq21L1n/v5ZXmhQJkvpsFRNZiJVuarlcq0EjT1FVYlUrGKr4P5yrIKy9K7Pj9KbaPL2XD9BLncIpm+nhYrxE4rsazvs2/bXIZOeRZaPra1V5bX9UsO0hICXZSwWMysJXW6t2NbQp13aXvs2rrZVKNxqmhb7npdXpG9eb4r/XHSOS3bX4ftselcKm07reu+/dRaUStdzpCWL2g4qHPZ1Fnn0em90Z9tdlyex1csShVdWsygX0/bbPsgLodrOZ1MbcQ5gDv4fmVenC6y0BCvVC+WeXLpZz1es5ilWXrT/bwoQluUXah8NXdVPfXetc65EGM8E2P4aBfCn0hwD8ROHvd19dTcyWx9Vk/CWrsVOu/rZnZh5+j5s1/4wAfmX8YzzrcggMALTIAg7gV2QzgdBBBAAAEEEEAAAQQQWIHA9ra/6SMPXVF30xPNYvEjbbM40czn6yncqa0Sbs3mnq2nSjhdPKAVWnmZwLBtMQVFGhylpQylYs7Cpn7xQW4NTa/IAVmO4XLbo1VgHZitNgzNlu9bKtr6Y+WWVN0MWlou0+y6vOghLysYtnVaGJZbZy3is2q1ys5O55tZEBdaC710Q+pipsVbnVWraQCnIaW1kfq0uKJsfi1z5g5uIC2tsnp9y5bP1F6rR9R237Sp1c45n4veh8rXaRZcXs6QtqAubFlE2zRWKefrkYzGuihiPW9pTbFgqlBb2Ew7/ec0fy61vKYFFbl1OFcd6uvTvUn3QY+vc+tKUHlggUUf4OX9D7mKUVNIrRq0FtXpnixm02QZtShOq+yqmDfARufcnsRwb9eFhyTKk87Hp2OMTzlxF6KLVQzhaNRCwOjvjV37ya15++BkclNz4oQEZsqt4M8IDoHARRIgiLtIsLwtAggggAACCCCAAAIIvHAFbvxrf/PI2mj9W9rQ/WDbtt/UNvOru65zGkatr2/I+tYRmaxtSl3rDLLKqstSq+JwQUP665SGSzr3LW3bzIGZhWMp6OlbWfvvLa9L20PLvLcUQGmwlT5S9dYgnCtzznJwZ8fKQV861rLVspyrTX/LSwpsXl0JncrChLJR1ArochDXtaLLETSY0rBrMd9PoVflZTxas5ZdC8ZK0FdaanMFXAkBl9eghx205OYwTq/bW/Cm75Xd+sUXaqFfy5tUrT01BWi2SbVtrPVTQy79sHl1pX3YQrvy2tZeWxY9pCAwBaapazWFoqmSMLXjpvuRQtc0sy4thyg1icO22mU776CdWNto2xTG6aZZDTHbZmHPg75PmatX1aPgYlyE0C1iDLOu6+Yxysw5mUWR4CRWIcp+DOFuifIxqer7XNftOhfPxW706BXyyl05Ifp/BHMv3D9qODMEniFAEMdDgQACCCCAAAIIIIAAApeVwC233TZqPn/+xi50P9x13fe0TfMVIXSWzmil1+bWMdnYOmrBznBpQD/EP/dblqqvFOqUAf55jliujCvhV1kCMNyIWgK69L25Kq1Kc8n0I4VpuYKrtJ1aFVvbzz1LQd+y8i4FS8PKsxwWllbUsqQgV8NpqGTBVl6CkGbbaeSU5sQtFlp9NrOQT9tQJ7lC8MBShjKHLVfWDRcd6LmkFs9ShZad8sIDvb5a5+uNapFoKxeSRXkicxi5rBa09NHOresaW4igLbS6n7TSBRI2qy+FZ3kFRbo3/Xy3UnmXnEuFnu1e0CCzD05T7FZpCDcaL5dxlEUcw1bgHIAuN7im50HPbzHdl+m+hnH70oUub32tl+3OGn7GGLsYYtc0McagkWVMM+9Ew7u5hPhQELnPiZyLErUn9xFx/tMS/RM+us7X7nGZjL94x/vfu39Z/UbmYhF4kQoQxL1IbxynjQACCCCAAAIIIIAAAs9d4OTJk9XdT8v10vj/LHbNu9u2fWMIYaw5lQZCk/UtC+LWNreWLYkWtKWKp77ds2wn1S/0YVheAtBXrGmwlL5PgySrOMubQPtgyEKsFMTZa7QdModvFmhZK6y2kWqVVWOVVRrELZd4Hgzi0omWrZ9pSUQKsfKxy7nloFA3jZYKsxTIpfZMPT+r6lrMpWkW9rmxLq2wltTlUoq09iF/5OsczmLT1k4N2XTpgsV7XddvP7WKOK0Qs0q2VHlo21E1FMyVaaU8sG+dLZtUc8WhtZ5aZZya6PslZ3VLSzRSa6mCpdAxWIWcnXdf5Zhn6aXVDqmCsQR3Vm1XpVl4uQqwD10tExxUIqabnXLZfF+1LXa+t2ubZ4ujfsnn0LC0PWuYmq5B/UsI63QTbIhdNw8h7IbQdSHEYBVxUc6IczvOVftVXT8w8u4O7+p7tLV1p+v2N8+tTeUWae74hV9oxTkWPTz3Pyr4DgQumgBB3EWj5Y0RQAABBBBAAAEEEEDghSZw4sTJrSfrybe4tvnRru2+uesWV2gn4mg0lrHOhVvfksn6ZgqGSrtkDuLsJ2udTAGMBkYpiEnzxvJSzn7OWKni6ltMNVCzF4XUtqqtkBo69XPR6hwcpQqyfmaazTsrSwoW6bjLJK7EPulzg/ZQDYM0ALO5dnk2WgoSUzhXWlEtnOraVF3WpZbUEphZ1VmjrZ2hD+Is1OsbNfNWUslhY16sYGGYzdSrLciy7aP6XVbJpq2veg0pcKrHGnKpd1pBUWa3pTlu2Ta3zg6vw7af5nDSWj/zuet7aJipIVw9mvSLH1Jba/oeNewr2CRVxqVzVveD1XF63lYZZ5V2ZSHEoLKvzNrrN9ymWXcWPsYozXwms70dmc32UpA6CNt8Nco+y4rB5QKP1FYcOs3iuth1TbTnTWIrIWrA1lVV1VR1vVtV1SNOqgfEu0dE/BPO+dOxkocmtTzim72zLzsq50+dOtW90H4/cj4IXI4CBHGX413nmhFAAAEEEEAAAQQQuAwFtre3/ak/vO9lI999f2y7H2rb9lVd21YayOgCgvXNLZlsbEldT/oQrg+8StWbhV15EYBWpoU0hL+0ntrChr4irWzUHGwvtTQqBXEadumv07IHXSSQq7lyYGdz2jqteEtVZF2rFWup8mu5RVXjtkHBU//LPNGsnFv/cw7htIVTQyWbvZavx0K3RVoukENCPU+t1NLgaqQbSrVd186vLGhIP6ePXGWmFWQawOVlB6lKLFf+ld2vGlppeKdfyxV7wwUY/VbVQeXh0qdUsKWAsmu0RXVhixk05FOr0lZq21R1kUOt210rC7a6vr23tBPndt5cRafHsbBMA1atEizLNOyadEGFVhcOlmekvlZ7XZnTl56JVM2o57SY7tnm2flsL9na9aeKQAtF8zIKa0cdBHvW4qrnoAHmoPoupoQyVTtWVfDeN5XXjazVjvP+gnPuKRF5RLw84KPcF1z1ufVxvP+sXHnhNfKF+Zvf/OaGhQ+X4R+CXPILQoAg7gVxGzgJBBBAAAEEEEAAAQQQuMgC7utOvOeYH3ffFGN8d+ji32i1Gq7rLAjTxQzrW0dlvLZhoYh+PlWe5YUL5deDKi0dpaZBUt8OqRs+LVTK20ote9IKpjQzzOKoUslWWixzG6Iec1lSlyu3rEpNg6Umz21bLnZIrY99/pXjrWEolr5WXrfcYpqCuNJumYKlOldetdbmqRVwKSxKba/WMqlVYSUwGrZf5hhuGcy51HaZQ8VyXf3sNZ+WQqQtsxpUpeDJYjybi+azU2mRPbjMog/jBhtq04y4XNFnFXKp4q0EVbYcYW1dNJSzyryy2OLAfL2QF3Lke5jbkMvcuHSCuc3XquJyU65VLmZpDeMGc+bSrL8UQmq14WJ/1zbQaoVc2cBaAsxkkcotyzZbC/by81faaq1CbtAKnQK93NbsqzgajYPzvhMJTYxu6pzfqXz1ZOX9Q74a3ecqeSxGd9pX1UPOjx+dhe7ptXE1O7KzCDs7Y99cNXU3Hps1N910U0tQd5H/ROLtL1sBgrjL9tZz4QgggAACCCCAAAIIXD4CJ068Z+3Cev11Pobv67rFd7RN98oQmpEmHxrUrG1sWluq/tpmmbVNaqHUyqgSvg3mhlnIkyu/UkXbsrqsbCpNlU2p/bRsRrUqMO+sssoqpjS00+PlhQKlvdIqsaz9NVXdpa2fKaxK0UtqXS1LEHKSNbih6TW52bPfIloCLwvLRmNr3UznkttftcWzSVVlZetrCn7SsfpNqYfPIVfIpUgqBZSp9TMtnui3kdr1a5tnLbXNb9MqtRS2lVl2pTKuVIaVxDFtL637WW0ph8yLGLQyLoenWtGXfug8PV3iUFv762i8Jk4rD8vfggf3tVQaLoO+HIylk0/PQEpSU1iYr224RTfNoUvnYS3HCbtvM9aQc76/J7Ppnp1fH8paO26+dfnkSmtyWp6RF2rk8+hn3eXNtlZZqeZVWnyRve1bvffR+6qr63rhq3pWVW7fSf2kOHnAOfc58e4+79yZrvJz33ZrEvzYVdVTYx/vW5vJ6dtv/8XZ5fOnBFeKwGoECOJW48xREEAAAQQQQAABBBBA4HkSOLG9XcsnHn/lftd8dwzd9ywWsxubRbPuvXMa/mhb6nht3X7WgMXmpeW5aAc3m6a0JLWh6vyx1KaowZqUiqYD4U5qKQyxS5FYrqjS7Z46byxVZ6WQxyq6cgCmrajp86WCLlXIleAtJUka8OQO1RyKlQBruM21z5xyBV0J7jQArKqRBVQaxllgVtog+yArBZHLKr4U7R2e/N9X+qlLDuLKDLkSBA6r/cqGWKtUG2kWqjPn8oKC4lhCtn7uWl/1JS4vTSjXW5YrlAoyC8O0vbZZSKPVfLrx1ZZCjC18XC6TyJWLZYlDaTXOrbI2X0/bVPNzW+6V/dxXQqZFGGmhRqogTHPocohbgjh1C0GaxdRaVBfzad+imt4+t8da2lqWbaQbXALRMi+vzLorLcOl1dUesXx/+uAzz6pLVYjWBhu8r1rn/a7z7qxEedJ795Sr6pmTuBaCTJyTJ12InxQ3+qR4d39bT5+Uo7J71003tbK9bc3Vz9NvZQ6LwCUhQBB3SdxGLgIBBBBAAAEEEEAAAQSeXSC6E9/1Xx9r4+ytTdv+F03TnJjP94+GrnNaPaSzw+rJxAIhDaZsYWbXpLlgg4qz0nqpQZ21ddrg/pFVfi1ntKWB+6mCLm8zzRtRU9thWZKQfm3xi4VGuQItV6GVmGO4rMAqvDqdz69z1dIihOVMtWWPaqkqSwHSsnKuhDTFqLQzWhinG0EtGEzLAXTWmm5L1UDyYCttboddlpT1wc/hv1guR9VpaLXc7VBaVPVT3oK4tI20D+L6jbE5yrNzShVjpQrNrnGwwbYPB62sTIOw5J8C1YW0i7nZ2WIInRmXj5neR9thy1IEncOXArS0uCHNb9PXlEUS9t6lwlEXPGiLbVngYMdPoWlpaS1Veyk4ddaiOtvfseUNaXGDBnA53M0LJmy5Rg7w+gUTeYHGsEIzbbnV56cEvimstecqB6jLqrsSZJbg0Acn0gWRpvK+8VXdee+qEIKPUWaVc6erun6wqkcP+NrfH8R9wUv1VIwLpwt8XRfPtWvxsTt/+5fPsZWVP3sReG4CBHHPzYtXI4AAAgh8GQIn3/e+6m+8+tX+qdOnt+b7+5PtW289/WW8Dd+CAAIIIIDAcxY4eXJ7/Eh7+qu7pvuetll892I+/+rFYmrT9scWwK1JpSHcgUqsPFvNEo18SC1606DE2jm1pbJOiwZspldqSSxthCX8KG2nJYQplU65F9UqnUobZd6G2S+CKEGSBj9dyAFRXkJQhvsPSuL6MFADJAsVbeurRlQpyDq4CCH/s+1JSAsILIzzVTonDeKaFMSV6x9+/5JlubBBXzdc4pDCoOVxUxVZzuTK8gOvnrqkojaSg+Ficj/YrprbPO2N0my+8j0lALVvykFh2ZDaLmay0DCubfpNqhrCLrfJatCmAWzolz2ov723hnFlNpwtcVi2ipbz0zBTX9v3vA6rIvM8Ojst/X6tipunqrhmMcvBX3JSf3u+tGU3B7Vpi2yeGZhbVJd9rLkVNgdxtqhi8BymhSDLQDhty80tw3lBh96mFPwNFoqI05bWrh6N5vVovF9XGsC5+2OUneji0Rg7L0Eerev6Q/W4/uCf/M4v8u91z/lPJr7hchYgiLuc7z7XjgACCKxI4H/8vz/wV3wMb5HYtc7FWTMLv+5G7S1RRo9VUr3sp9/1zg+u6FQ4DAIIIIDA5SSwve1v/rPTV6+H+I5uvnh328y/fj6fHW2ahYU4k8mGTHSIv7ZHWji0nIFWgqS+ZVBbGy2ES4GVhmwpT8rBzKHlDsugSNsuh++bghUNZDQ4KVs+SxVV6PTreT6cVqTltkndnKm/TjlTmb82rMArM9zS7DcL42xr6fL4w9ZFe58y5F83qNrSBm/VXH2FXl54kOvqciaXw7c+WFv+lbK8Lqv021T7yjw7++XsOguyNATKlWc2T81aK20t7XIJQV91po6DargD1Wplfltq2y0fWpmmG1W1Kk6r/PR9bT6dthVrRaPdy1SpqN+XKsx0c2zeiJsXVGgVpIaWaTRfXuCRK/X0a9aeWir1SiFiDs7KvDidCZgWN7SymO3JYrZvP9IswrTEorTruiq16y6r/ZaVfsuLS5tX7Rnp9Dp1Ll56ppbhXaqWs0q6XJpY2pNLeDkMQO3Uc8ip4bSvqljXIy3FnOmph9BN7FS9v1D5+uPVeHwqBvdHe+Njp182vWr/9tu3dWAdrauX05+zXOtzFiCIe85kfAMCCCCAwHMV+Llf/q2fnEzP3ebb2QWJYXO0e/58O96ow9rGFS6EB5qNo/9fs371h/77W9/2x8/1vXk9AggggAACf57Abbf9wujTj3/8praNP7aYz/5WM5tf07RzLWuyAf66IdWCON2SOih9G1Z/aSyU5sHlEM6G/aewyAKWPBNM2wNTy2KeqVbCjDwLbhkM5cH7GsJpa2EO8OxnrWgahCiljTNVNi3fu2+pzFVnqQKvVJ+lraUaGmnlnlZrpaBIq/hykJVPZrBtMwdRqYrNumv13HJ77XLpQwrS0iS4gx/DEK6/1rJhIn9Pb5zSnrz4IG+drfRcU9DVz1jrt4GmduA0G65sF80Vcbm1tD+j4UKJvODCljjoNtXFLM3+k9R6qsfTltwyPy0tjtD5bmXZQ2OXoq2nqRVZj5+OVObBJftUzabhWWkpPfgabRkt15yCvK5rZDHdl+nerizmGsZ1qXV2NJLRaGJhoVbiPcM53+veuNzLEKzVVUPmfmacXml5vqz6soRyyzFvpWpx2MJagjgLPe2ZseuyvuQYdWWFLo79zawAACAASURBVCqpu1E1PlePR5/1Vf3HIu7jo1jdM1tbnB37eEEe3d1/5ztvmW1v6wn+jN4Jwjn+qEYgCxDE8SgggAACCFxUge1fef9rN6bn/976+cf+q2p/R9z++bRBLPVCxDDZdM3Ray4sjr7kvcG7f/4P333rFy/qCfHmCCCAAAKXjcC3/cB/s3lhZ++bQ9P8vcVs+tb5fLauSxE0WBiPxxbE2YKGPIesFPKksCWFVtYGWqeQSKu3rL00t/VZG2BuBywbPkvlkX6fVaRVuowgD93Ps8NskUCeB2ehU5eXC5SquhJc5cq54bwvC8/yfLSUCOV5aGEw087aaPO554BLzyVVyC3DpLLUwdoV+yUMKVjqZ90NKthKZduBTax9ndWyDu1AuNMvcHhmVNcveciVcSXs0vtQKtJKwJjuRSVeK9msKi61gi6rudLyijKHr8yQS/lqCqTUPc2+SxtL9T2s0k0rAnPVXaokK/ej6bekWhhnm3HLJti8rbWsOy2tsrlir4SjJeAaBl0ppIvSNjOZ7l2wME43qupb2fxBC+PW7Ndlvt6B1uIcGpd7Vhz1vNOSkbylVyv8BtWXGtI181maYZdn0y1D0/KYLvOy5Ry+9MwnyfR1vQd1PQ6j8Wjuq/qMiHxBnLtfvHusEn/GefdwXdWPLeZx303me82se/Ku20/tXjZ/+HChCPwFAgRxPB4IIIAAAhdV4Gd/5Td+7NgXP/3jo52zN0k7F6fzZvS/eOvsFf0LzGhNwtqmtJtXfHbvmtdsz8OVv7n9g2+dXdST4s0RQAABBC59ge1t/+ZPPHyNiHxnN29/eLGYv7HrWu1BzdVwazJZ25SqTrPUUqaVq9lyZlRmsaUWxvKaHMDktsPSWpq2W6aoIoVwaRGEaAvrYHmABUJW+ZYG7VsgZ22qqVpJlw30VV95Plg/c26woGA4Ey19f2ttl2nxQApLSnVWWjCRq/q0sstmkOUWztxiOpyFd3gu3LJaMD02pX20byPNNXKHo7ay4CKpDBtGD/cupq/2oVieVWdVZ2UuWq6OO1iZViq2Urvqcp7csn21POjL5Q05BFVra9eUFMTZj7Q0It0bPXYK7CTm1mKrLPRpWUaeD1iCvkF8NaiKS9WF5Wot/Mrz7VLYqIsbdmU+3ZX5bNrPi9PzGI3XrL1Yw8fBmMJn2WC7rFBU77Jdt4gvZ9q1FkIuFgvb6LpsdU7vXooX7fX5E6XaLz1H6c73YbW182q4qzP0XCvips75Pe9lr6rGF1xVP+mcf1Ik7joXTzvxf1q56uOvPLZ7RuRkJ3JKTp06pTeASrlL/09jrvCQAEEcjwQCCCCAwEUT+Cf/x7+5oQrde49+5g/eGpu5bUcL4w0RHcxsc1o6ifovva6S7tg1+7vXv/bXZ5Mjf3/71u946qKdFG+MAAIIIHBZCJx4z3vWdh51b4jSvbtr23e0bftykeA17KlHE5msb8p4spbaDbNIasss1UKp2soqyGx+WGrbtOBMt5zmIfxW0aYBmIYsedaYtT3mcEe/x4K3UgXXh246y6tJQVMe7p/SkLQUomzOPBB+5LbLlIqkWXNpnFppd80BUgkUSwuliFT5WsbjkdST9fT+ZR5bGny2bBe1zCVXr6crH8x7S1jLSCZvUi1PVcYcVmv1UVQ+xrC6qrS5lqBOz0vD0RKKFTsNrfSc0tyyUpmWW21txlw2y0s3Dix+sGJBi6lSyNapV74nOjMuB6cayPXXVkwHc/L6Y1jL5mBRRA5arTpxEICmN8tXm+9xaSu2s+l0VtxMZtNdW+CgraVaCajvU4/HFsZZFV4Jig/chzKIrizeyPdwULVWKuXKnEGr9MsBsM2Ta5q+Oi7d0Lzx9cAMvBQsl+DWrjAfulSM5opSaz+tvATnR6Gq67aqqyZG13rvznvn7oxB/r339Z1O5PFpHZ74ivkNT9x++3Z7WfyBxEUiMBAgiONxQAABBBC4KAI/+8vvf83Rs/f/Q3/uzK31U49tuXYhsrYp3fGXWhjnu0bcfE/cYiqxqqU5fq3Mrrz+83E0+enZkfq3t9/5zv2LcmK8KQIIIIDAZSFwy4nvvbqr/K1d2/xw0yxe24VuQwMFnb810dlw6xtSjyf9bLTU4plDpjJLLc/oKkFIWmSgYUkK0GzSllZVpen1FhDZD/t1GrZv3zOY3WUBUF6IUIb+26KAspkzt1vazLFStZZTr1LhZgHcMgnLc91SuNRX3w1aXnU5QKnUG4/GNhdPw0ixRQ7LarW+pfRAkdLgQLkarg/WDs2LK5Vzy4AvP2qDjarDeXPLQC6/Y35d2uI6MUObp6YBlf7otK04z2PLm0X79uHeP20wXbZVliAst1Vaq2aqRkwtwlqFmDe2luD10NZVu8eD+6Lntbw/CTC1e6YCr7RQIrfOliAuB6f9sglr/+2ka1qbEWc/ZjPbpKrvpccYjXWrr1Zs+uUMw2I53IRb5uLlyjabX9jPkst3o690S8GxBn76XCwXT6TzL9WZaWFHmks4nElY/vAYVl3mmrpBQKf3yFq5o7ZRe++66Krzzrkveif3j6rx3d7XH51vjD4eJ+efXpsdr5v51F25+Ko5wdxl8cfzZX+RBHGX/SMAAAIIIHBxBP7x+97/jUceved3xvf+2RGrJND/ojyaSPPSV8m5614n3XhdNp+4X7Yev0+cDhg+cqVcuO5rQjce3dbJ/q9t33orc0Quzq3hXRFAAIFLX2B723/tH9z5ytC6f9Aumu9fLGZHYwhOh/FPJmuyvnlE1ta1LTW1IpYZcWkbaW0zutIcMt2imQKKFFjoxss0yF/bGq1OTIMG/XFgoH+aAaZBi75eK530Rwk2yjy5dLxU4VWqjvp20hyu6DFKRVqpGhu2fPahWN6KmQKSFKjovLBmoceeW/CkH3VVy/p4LGuTiUg9kuC09dH1FXDDkK2EZs/2wJTQ7tlCuWErZfp6qqIazjmzzw8CxbIAI90PrVrUOWlj87FWysXULC0w1XBLgx4LztIG21K9WOelChac2VqBVHM3vMd9hVinFWFpnpr+KPfRlkKUOYC2ubbrW2vT/cpBXA4y0wjAgzPjUhCYnqHh19N5DUI6vU+2uGHP2lStMk4XN+gzVScD23yrb3doSUbf7tsHcek+2ky8PhgcJq3FIVVhmqU+p1b9l6o8U0jX2NIHmzcXun4uXupOTZV3w+rRYftt75yrQwfBo/6GaXxd7Y3G4y9W9eijXtxHJPpHXe3rNjTNJMT73/FNX/3A9vZ26hnmA4FLVIAg7hK9sVwWAggg8HwL/Nyvvv9tWw9+6n8fP3Dna0XbX+y/vHuZftXXy52ve4fMxpvyNfd8SK66/+PiuoWEzStkccV1X9g/evXP/dT3/61ffL7Pn+MjgAACCLx4BU6ePFl95vT8prZzP72Yz76zWSys51C3Wk4m67KxlYI4CzhKSJMrmbRirp5MLAzSD20ftcUBFsgE6fLChZRdpconW+aQt3BqKDSsgmvbZaBxcHZbWqag1V8WzPQtjfYrC68Ot3daeFVuSwmxBvFMWaZgL7HNnDq8f2GzwayKL1dRrVVeNka1zSAL1Vg6X2s/4WD+WKmCS6HLMwK0wby3vhpqWC03rNjLs8UG75hOr29vXf5q+cQ5C0n1XpiPtfc2Ei3MbKXTf7ZgL1Uepjbe7Knz/CyMSyHYcM5ZRu5DtqjhU7+NNlU1atCW7kduUx60/VpYp0GczkWzADC9dlgxmTbn5nZOa2letqam0C/PpbP22lT1qN+zmOkG1R372QJHm4mXAkndfNtX+B36bVnuaQp1UzCpHzZ/MLdMl3u0bAMuz1YKSPsKuj6Ia/vwWKsQU7ttCRXT9aRZh409YxrmJdtlWNjPlMstzuW0na/CeDSa+Xp02jv/sDh3tqqqTpzb0TlyMXYfjbF6dMev7a4ff3p616lTixfvn0ScOQLPLkAQx5OBAAIIIHBRBH7+59+31Z3/zO2jR+65RYdHuyNXSHfsJfLEV36d3PfKN8tstCFf9cifysvv+QORxb6E8bq0m8efarau+aev2PT/66233pr+0z0fCCCAAAIIPEeBW267bTT71Om/uojxf5jPp29rm0WlQYIGTxrEaUXceE3npOnyoLzYIIcY2g6oLaulGk5nuzU6S8vmuVlkYd9T2k/TIoc0xD8FP1qJNrftlBqAaaiiAZ5+lBljpQJOq4usLfXZqsUGmzH1e/tg7lAwdmCQ/+HvyWGchnAayMW8oGAkQY5UIhv2H8rGMqvXZOpGVml2eH5b3266HEmWrrMPCpfz4w6c5zCsO9RKm75/2V07/EtpqZLT+6X3QRdeaChn9t1Col6LViXqrDPJCxryHDWrTswzAPW+lOrCfsHAoBKtLIJIG0a14jGFTQlgMG+tbKXNQazdx0FFXLn3VimW5wWaTb9519Kpfv6aBX+hywGizn9LIWy7mMlsf0dm0z17bkqYpyGchnGpKm4ZjB6OL/UQy/ZobenVsCxV8y23pC6lD1dXpvspectqml/XauiZn98SrKXfFykYTdWhKaC2j5y2lvfKJYkH22o1fPY+el913lcLV1dNXdXBOz/z3j0YY7wzVtVnq8o9EKR6yHX+kcUVO08SyD3HPwR5+QtagCDuBX17ODkEEEDgxSvwv/3Cv/p6t9j792v3fnIrTndFrrhG5tffKPe85lvkieNfKcHVcuXuGXnNfR+WjaceFDefSayqZnbly//oH/ydHz3x4r1yzhwBBBBA4PkWePPb3370woXx25tF+xOz2f4bYwxOw5PxeF3W1tN8OA3cLCzJ8920Oqkeja0tVQfka5Ch1UBdM+9b9FJIlFtRbSFDbdVXVi2UWxk1hFssZjbvS8M7q0pyuiwhtbxadZNP71GqpZYD8IdB2DLbKJ7PaPkchHKH21VLKJYG8KfgROesSdfKKHZyVBo56nWReS17o025UK2nqjg7WBnIn/66qJ/VqjTtLVy2sR4MdfoBezmQGbZRli2cpW2yJDYHXjOo8FsGnXUK48qcNJ2Bp9fQzCwEaqJLbarZPwWbVf89qTosB2F5DlzZeJpaK0sIl1s0yzKJsqgih7Sp7TQFaHY/c/Vimgmo1XdaIZcXetjswGWlWcmnytKGEsRZJVuea6fnqIHXPG9QbbSVOM+u02PYczncdHtoNl++Y32rrm2W9d7uuz6DFpZZK/Vg0UKOXJ95b/JWXNsCrMstStCWZijawpLcvmqLNHKF6LA1t1R+lp+XW2OXVXP2eyC1+Ub9/ea9zpOTuTj/lKvcY178w+L9g875T3US/7g7Nvs8Ydzz/Scrx//LEiCI+8uS5H0QQAABBA4I/NN/ferHxntP/cTk0c+/2p99RMLxl8qTr3urfPbV3ySLepL+xT50cvM9vyfHH71Lqt1z1kbTHrn6X9/5tm/70fe+6U2pL4MPBBBAAAEEnoPAyZPvq+6+cOpVYbd593w+e89iPnu5BghWDbe2IesbWg231lcYpWHylVQWdpTKIy1uirbpVIO1YVtnaf+z1+bZbnp6GpxYCGeVcCkoKnPH0gZVDRvSXLPhUoMUogy2kh5qOS3h35Ig1TItVygsw5US7PVVbTmoSxs606IJ3WJed41sSStbrpOx99KM1mSn3pSpHx+qiiuRWQri7FzLdtU8H284/+1A22xKqw5MNXvGbLvBFtW+Es6WGKSKMrsvuuV1tGaz7SzQ6VqpFlMLSOcaCGmIZYFc+nLaWFunzau6pT0HdXqfrRU0Vy5a22/eLlt+LmHiMozsp7CluWulHTNvNtWWZF0qoeGq3uN+m22Zz5bbPnNvZ66SKzPZUqhXquu0qmw+3ZX5NC1u0Pls9u9K/fWkwK+vtDv0e6IPifPrawvuKmtRtW2sGqjlttiyTGO4NffZKiGT0eF5cCmIsxbhHNL1cxRLRWDeumrbgLUrwu5Bqgos76ef0PZhC+PsnqQttN771nvfOOf2nfPnvK8+77z8XufWfrc7doEw7jn8WchLX7gCBHEv3HvDmSGAAAIvaoF/8ov/7y3Od//oyD0ffXv19On1ePwr5O6/8j3y6Etv6q9r1C3kFWfukpd9/vdl9PRj9i9o0+tf9+m94y/70fb6Ix/ffutbWWn/on4KOHkEEEBg9QI3f9sPbLqm+8ammf3IbLr3rU3THNOz0Ao4rYZb39iS0XjNTqy0MvZbOr0uLkhhgQUNufVOf61BQgkNtApKlwLo7NNSCWfBkG69bLQSTv/fV2qb1PBkOOOrVJsN566V2W4pS1rOhhtMhMvz4nIb7bCaadDkOZwBZtc3mDWn/2ybMJu5uHYmk9jKhgRZkyBV5WU+3rQwrpHUnllCmHSeucKrBFf5tpYWU2uttU2zqcrv2ebBLVfSlgFxh0K6YSiXIj97Jw279H7p/TP/0Endzq0qTluGF12QuZ6etbumQE4XbVglmYalWrFYFgd4ncs2mHVWNuW6vGV0GDYeCI2Wyx60wiwt32js/uoxKqvamyy3tebvTXPm8j0btKradlIN9cosOA0ZnVg783y6Zz9Se6qGWGkGnh5HW1RtAdaBIDavSi3z2UpVoLazWnip1XaLvkU6nc/BGXGDfuS+7bg8P+lO5JUhtnlVZ9rpUgedEaezEwdVhblarsynK18vYai+ly2FKNV+edGGXY/dsxzIOReduOgrr+2r55z3d4uTP3LOfbyS7jN7082HP/fhf6VLvfrsd/V/0nBEBL58AYK4L9+O70QAAQQQ+AsE/vGv/uabJvP9/3bt8QduHZ25X+L6ltx/y3fLfdfdLNEGQqf/cHzt0/fLq+79sGycuVfcbE+6jSPd9KU3/F/zI9f85E9933eeARkBBBBAAIEvWWB72990+10vEVf/7W4x/cFmNru57dqxVkKNxxOriFvb2EgLAMrGU6tq0mq4sX2uBAzaxqmBmlbG6d/3lzPhamtdTSGHBgtaaZZCOJ3z1Vdz2TD+ZehzOBQbtgkeCFYGVWzD2XHLRQzP3El6MDRbah2otMthmlbtSa6KWwuNaPS25oLE8bpcGB+TvWrtQMWe1zAodNJYa6pdcKqIygFTClEkmeT2ycPnY4JWJZYq3crigfQvAylOORBMDj9vLcVrMl7T+1ZbZZ5vF+K0uk9bgNuFNLrNVrx0NqMvVeKVRRgaYJVKuH7BwqAqLiWyudKvDxzLBtS0eMFeYlVdabFCa5to0xZc/bxWU2qVpYVxeeZbCrCWgeKghLF/bkKbKtXKh77fYj61qrhUVakBsLNFIPqMpsUNGtqVsPPZFl2kINIqNvsWVQ39Wts+21f/HVqiUe7FcEFI/+7DZzLHgPYM5MUUuqU3bQlOCy7K11KYrSN/tRoxRQ82rzBXFJbfH8m3LL1YxtJ5eUbnvd8Tkaecd4/4qvpojKPfq9fauxf7zdm7bn/fnogjkPuS/5DkhS8EAYK4F8Jd4BwQQACBS1Dg5/7N+79efPibG089/H2j86df5XxVn7v2tfLp17xNFuON/oo35zvy2ns+JMce/KRUe+fsXy5n1914x841L/tHP/2ukx+8BGm4JAQQQACBiyRwYnu7Pv+xB7+63d/7kcWiOdk08+tC1/pKw5zJmgVxtqQhD74vWyltBlnZNqlD6pu83ECDhhLC2VbU3B5o2y5TeNNpVdZimmbC6RB+DU20DbXS4fppbpgFDYNrfkaL5p+7+GC50OAZ79GHI8vXDCvqUgQ0aC3NbYY280uDuHYuk2YmR+JMjrhO3HhNzo+vkKdHWxI0yIpBRjFIHVPl014n0uZWw87ClrxV1M7DW1A0Gqf23rJ1tNS89a2LGqLlFtE+THqW6yjXmpy8VcONNIjTijD9YuhEukbcYmahYtNpUCjSWEXccu6fBlFWFZdD036zaJpJtgx/StFfrvgzu9xeWoIru5ZcHZjakPUZmVnApQGhBoWjcVoAUpZZ9PcsbTpIH6VdNQdZpW1Ux3PoMZuFbrlN7c2NLtgIaVNrbS26E2uxVt9nD8mSeKr01Pbccu0xB3GNzX1bLlfIoWip/hs8qwebctOJ9yFdvh4LVq0gL4Vv/Wy4smlWf/90ebJgDkk1yLTNwzZwLgW6y/fRttcSfuaK0vR7TR+y4MQtfF09Wvnq43U1+lis3Ue7cPpTn/rgBzWo4wOBF40AQdyL5lZxoggggMCLU+B/+RfvvbUO7T8b75x9WRhN3N03vV0ev/LV/cXUoZXrz3xGvuqTvyV+56zIaCLt0avP711348/PqiP/8/a7/tMLL84r56wRQAABBFYtcOLkya2zT47eFrvF320Wi782X8w2NTTRKqLhttQ0fyy3L9qChnEKNzQk0CUAC612SjPe+tdqC2KuckvVP2nGlwYpzXxqbZKaF2hlXWohrA60aB7eMlrmxJVE5cDcruHigj5yWYZ5w/KfwwFfmUdWgpOc/eRz0c2jnYTFTPxiKhvtVK6IMznmg8h4TXZGR2WnXpdON8zGTkahtQq4WQiy0zmZ6tKHwbUPwxdt1x2PNYxbs8BMq7IKQGlVLDPz+rlog+AnnWe+slwhV8w0UCrbbDWUKq3DrluI17BKF2qETuZWFZfCT2trzWFUWXSQ7mdqF9bztfuZK93S/DINiEqglGfIDQKmZdVeCmB1qYLef/28tc9O1nMQmQKug4FrmpM2nE1nlWNWIZaqL61qrWstgNM2VQvpQqq6s6BzpC2wgw2qg82zw/vdL63Iy0f0qHqcVOF5cIuqnWfa2JBL+PJdODwTcFAZaIspcgWbefWhZb6Lw7beQ+3M5pwfjHT9WqWn55Q3teZ/LvdqWSlnAWOsqqrxVXXOV/X93lW/F53/f+qn1z59xx3vZbbwqv/A5XhftgBB3JdNxzcigAACCHwpAv/Tr7z/teNzj/2zjScfeIe+fv+qr5SP3vL9EvN2Mf3c9U/dL6/69Adk7fH7RXS49caRMH/paz7x1BVf+UM/+6533PmlHIfXIIAAAghc9gLu9W/73pf4Lv5A0y5uW8ymNzTNwulf9rUiLgVxR60iTv95WQ03sRY+2y5q1XC57VCrrkqLY954qq10ZUukBRq5Mkqrl/TX1g75jA2XaYbXM2fCHZzh1i8IyJlIeX2/efLw4oND77kMsp65IKG0fqalDRrEzcUv9mWr2ZUr4zwFcaOJzEYb0vhatBu3rJRogpNpdLIbnOx00arirAoqt6i2tgQgXZ8GW1oVp5VbNjstt6pa+24e7F8C0FSRlv46Oqy+Kk/xsBXXKu404MzvnbbdpgDIN+ladCvsLHqbcWeLG/KMPv2+tLRBx2KksE2F0n0a57lk+TwG7Zb9vL1BONeHdnrOdu/1WdFZbtFCv9Ekt6fa7MBcn5gvbhkolc/H3OablynkxSDatmkz3fIcOn3O7Hy1hTpfSx8gDn7LD5dm6Kdtrpy1s6YFWWn7aQrhUhin9yw52UdfFZhasVPFWv65vM42vZZtp7nyr5jlwHJ5L5fz8dIzXI5jpaR27H7j6uBZ0pZwDbWXlXHLttVU0ajHr0NVVftVVd3jvP+dsZv8xlX15p0f+MA/n1/2fwoC8KIQIIh7UdwmThIBBBB48Qr8d7/+7646duHsT60/cf8Pj6YXjs6OXyefu/Fb5eyx69NgZd1kFxbyxrt+W44+fJf46Y79C3k8dlXcu+oVP7l3/NX/YvvWt+pAXj4QQAABBBD4CwXe8JaT13ej8HcWi+ZHFovZV5TNk1YRt7YuG5tpY2rajqqh0SS376XtklblVKrhbGNl2uqYWvxKJVZq1UxBXGpj1fBAP/Q4Vg2m2y0HzagHQrbDG0/7FGTZRppyEa2oOtRaaq8dbFi1f0wh2OF5cGVO2/I0UgCSqpAWUs335chiR64Ke3LULaT2lYR6LK2rbQmFBkuxqmXuatkNlZxrRS50zmbF6fE0yNFqLd0Oq+FRWiyQqs1G2hKq1XEjtU6z9ErFmQVkOQgtyx6e0VKbKwJLlaAGORqeanBW7pm1v+q5dI2MmqlVxc26zsI4ja7M0Gs4mCoU7Xpy2JqCsyq/l7Ylp+BsOfdMw7o0ay7diVQlV+RLCBmCtqc2FnDpUgW75rHOiavynUpVZqUltp+JZhlXqr4rG0jbxdwWNNjsuVyZaa4aoOV2U7t+nRNn7b8H/yp/+BkrQbPNPrTcslT6pQ26KejSz+Xzy7P7yjKH1Hqc20T7CsV0K8uSitTOPXi/vq102BadnuH+fFNPd5rLV8K77FF+Dy6yRQnjhnMFtdIy/3P0zs+qUX2fd9UH/WT8vqNT+eTtt//ijD8mEXihCxDEvdDvEOeHAAIIXAICP/cv/+VXbMwXd43PPnRVWD8qj73iTXLvy98kbZ3+K62Pnbz89N3yys99SEbnTouzv9DEuLj2hg/Njl/7X/7ED37/PZcAA5eAAAIIIHCRBd7w109ev5i3f3+xmP/IYj47boGL91aptL6+IZP1LRmNtAoqhWsWmvSz4bQySdsBtSU15BCuzNmqbFaXzteyijJt87OqohTEaZhiA/L7Yfpl/UJpt1wO1z9Yr/bsIMvW04PD+J/te4dLH0pwtTz6oN0zB4AW/DRzqeZ7cnR+Qa5od+Ro2Jd1F/5/9t4EzI6zvPP913bqbH16V6u1S5ZkY5slmLCEJSYkJMB1lkvkS0JCMCFAMmSbyXIZJpm+M5OHITC5M0meyfPwhGXYY19gHBLWBMweAwbj3dqsXWr13met/T7v+35fVZ2WQgK2sS19h8dI6j6n6qu36hx1/fRfWBmYeDV49QZazRqqFRcDOFiKHCzELtZiCzErzaRdNggjtHt99KgtlmyVSjFF5QLSREsQrMKZeXmJgbYFb1DEXRwo0pEQEFIFDErlRRZNnUVnpzGcqA+bM9UCVu+RRZX+sY/BoCo64Jw4BpFSXGBZGWwCW6RiY1hFllZd0lAAKiUbK6nEVB6aUnGREk9AHO3LZRjHGYT8k4ys3aZGWbbBXnMbzgAAIABJREFUFoUEjPf09ZRGSCgbjq2uhYVUW1XZnqpUccWxC3xlXliCtrxfyjWk9bjq+iUwWBK+ScFIpOZAaxN1othUFXQkEDcE1oqSkBxQs1WbALVqUaVrIC0UkuXrlY+dgCeVNigrrCjiKENOrVqBYoGS0ooreXbyPpD16XUwEM4s2w1s2zrhev4/uq77idjP7vVQm7/j4+/oPcofN2bzZgLf9wQMiPu+R2deaCZgJmAmYCbwr53An//5n/uJ47zVXz77a5nj1Aejsziy/4WYH92Wb6LVX8H+I19E6/R9cNpL/K/wyeim9d6mve/4g9f8wu//a/dlnmcmYCZgJmAmcBlOYG7OfspXj9SSfvC0KBq8MQwGN8RR2KAbfwJBtXoDfq3BEI7+zCo3hmZeDkwoE44zueI4z48j+yLnYXFZqGqeVBZLsVsWMIOtgGRxJeCgIEzZepmfFV0bvqEdtdzmcNGG1Ry5lNRGelsKZJQBnKAN/Shp62jd4QDeoIPRcB0jUQcjaR9NhPAIrIyMYmp2C3bMjsO3Uix3A5wLHCymVXQzUcs1/Ar8iod+GGF+ZR1nllax1umhR+rAVJRxjivlFpJtRvBTrIx5YQI3l6ocuaFj06UAZchU/N72PFba8TapFCPL4EUDOGGPW2t7aYYBZcUxuFGKRqWIo/Oizxs3nhLcUrl2XNihYZwuECiBsxwaMQhS6Ci33IpyTEorSH0n15VWdPH1pvIFdYMoQyXdQJvGDOLI5koKQ4a9Sm1IKk22lSq7afkaLr/Th8sVZH16vwRYxc5KX5VmYL7WlZKT52i7fAnqMgcpUCD4XJRyyKultILPMWftyXnV9mOC1OWmWb0uKZAgSzi1vqqCB1bmKXCn3gBin055bWR7Hsq1U/PSqj01c86NcxzvnOdX7oRt/1Oa2V+P7OS+mWDvwm23zRW1tJfhR6M55MfnBAyIe3yeF7MqMwEzATOBS24Cb3n/LS+urp3/i0p7eV9SqVmndz0TxzdfiyhXxaWYXj2JPUe/guaxO/kH/XRkMutO7fpEUB2fO9E/9513vP71Joj3krsyzAGZCZgJmAk87AlYzzlwoBovunv6SfyzURj8X4Ng8KQ0iVwCEaR6q9WbqPh1ZZeUZk+ds0Wgga2mlMtFEI4VW2Ix1RZAHapPIfoMRbTFU1lUGfgp+2qJieX21HJRQ/H9cpNmYS/VsGPja4bKHFSw/nfLWNMgTkPBvDiBSgHCAWpBGxPROhpRF7U0QNOOUa3WMLllC666Zj92bZ9Gv9PFyfOrONvN0LEbQMVH1a9garSB8VYdSZzi5MIqDp5awNGzizi3soZ2f4CEqZFSo6nyirKdUiuq2MKrQ/9LrZwyA3kMWW5ZcSfnlJRspA4jTOokAdyghywaoBenrIqLVPyFtlFqYCSATBcjJKzS4u1RyQQp47iIoLBNlsscdKaZrFkcltrqS9cQPTjLzqvw8ZPqjMoI6Ll8/Hlbq1heFbHNswkZPim1pWSlEZwr8tLy0gayVOftrHm8W/5G0lZfycmjrDgBonRd65xAgsgpFV2QS5SVaqKKK1piZYlSbipgUGcB6kIQeh2pH+W1ehbUzLoxX05y3vR5z5+fFDZvur61VVlbqPV+EwUmxQpOystUGleVtVUB0Nj1Kmu2bZ+Abd0D2F+10/SLeyfCB2+55ZbkYX/KmA2YCTyCEzAg7hEcptmUmYCZgJmAmcA/P4G3fODvxhEHf9pYOfGLTtCrd8e34v59L8J6YyJ/US3sYs+Jb2Lz/Z+DNegCtQZSv9nuzu79q7g58fZ/f+NLF8yMzQTMBMwEzATMBDZMwHrKi3+57gbZ04O0/5ooDF8aReF0msYW53Z5Hqo1UsTVUWF4Q4H6FVgOtaSK1ZTgB0ETAgCs8uGiAWmnJKbEjZaRKOYYSKjSA7bulTOzVGMnA6S8+VSjtWLVw4ZTwU2FrVRhqFIZw8b8L70lla+vMrc2ljQUMEv2IDltfJzRgAFcDuKyEA3PwtTkBPY/aR+ufsqVGG01sLTcZhC30EsRujU0mk1MjNSwaaKJqbE6Q8ultT6On1vBfcfnce9DZ3Fsfgnr/QFiglSsJiR1nFs0lNKxsmKOgJUosfihMs/KeXF6zazAylWGBLV8eNWaqOIIBmUJXCptiPoIohi9FAg4000UXNKSSmsgYERWSlE30nknoMM2WnVt5MUOeROotkWqc0oQCGKx1Ao7XdpAh0HXDq2L9iPW5ZCvM1FnkqVWqc/U8eqMOIbBBMe4rIGyCgO2qjL85Qw+KUrQOXnczJvPbGNGoDrjSqVHyk665hkGKlUgK82UulPrDdlCa0uphYjnxGIreYii1JNzVTRs6AxFtnjnVttSM6uGqSpvT54vllZ9PWq4XYaeYuvVhQ9iGeaW4lhUqzQv+pXAoeQOkkLPS23HjmDZa5ZlPWDD+pTjVj4dZaunEsuNESA8cP01vbm5OXqReZgJPGYTMCDuMRu92bGZgJmAmcDlN4G3vOdj19W683/m9VaenziedWzPc3Fs9il5/IqTJpheO4l9d38C/sJxwPOQVRvJYHT2UH9s63978y//7F9fflMzR2wmYCZgJmAm8C9N4LobbqiH3doz0jh5TRxFL42iaFraJkmh5KFSq6NWa3JjKsE4p9QkSdBDq44ILLFaTqvbCCZxwH/xHF06QBCHAQu/xmXQI4xCbrE2Krnkm+r266KNp/Kq4vXFn8ulDXoP5a+V96lnddGyCKVuQhSgEfcxlnTQImsqQow3XGzZPI19+3ZidttmWJ6PtV6M1X6CTmIDXhXjYyOYmWxislXHaKPCIC6IUqx2Bjgxv4p7jp7FXUfP4KGzS1jrBwiTBEECJKwg0yoyye0jOESKNjo/FyseKKu6NpY5sMrL90URxyozC14Sw+WMPyptIFVcxso8gUpSIqFLGxguqYZcAjq0NlHZ1UQ5xsUOKr9MZZJpNRhba+l/2rKcJALNwoFAPVafSfYgbYMtp3HIx6hbTLU6TyvqMrZn0v50E6uAYQ3j6Pd6/1IyIqUQGhSXQa7Oi5NgPSmsEPhV2LK5YEHbPMlyTWo+ykVUmW/0Wjq3eX6ismVLHp4qfWBBn6jY+P2icgBZxUZKN4LUlO/GQFSBZs5sVLZwhoJWbu+m9+sFWXCl1+r3T95szBZeAnIyt/y6J1WfbSeObXUs2z3sWNbdGXDSgnXOcbP7B6h9595Pv3P5X/pMMd83E3g0J2BA3KM5XbNtMwEzATMBM4GhCfzeez/d2NI58duVzuIfW1nsr0/txqG912OtNp4/zw97uO7ev0Xt7CHYgw7S5jjiWisYTG77LKrV3/mDV/zcETNWMwEzATMBMwEzgdIErOsOHGgNlqovyOLBTXEUvjAOgzENLgi+kBpOQFydLYgEDUguJTf1gajEVAYX5Zrp8HouaGAbI4ERDQpKeXEqpF8DnsJOWbJW5llwokjL1V1DKjhd5rABxuWqOkFRw3CtQHFleFdew4VKO9Wymibw4wEmojbG4zVMOxE2NV2MjY1gbGIUzdYI0koDgVuHQ3Or11GtNzA1PoKZiQZqvgeXFEiqrTVOUnQHEU6cX8O3D57BHQ+exMnzy+iGEfpRim6UIKLwf3XSNLyhc8GWXmUHzY9jSA1YqAXz4yf441Axgq/AmQPCoF4cwIkGCKNQqeKoEEFUVRoAsW2Uc9JE5ajPPZd3UHEDXR8EpHhUBYzjAgS22xL4k9IFhrRxzBAuDPoMhAQwSlusfJ+A2oChFLfqVgiIUbOqKM8EbAm00tltrLxUts0wGPAaRfkFXhtDQ5V1yLCNz4P6VdlCBVwpWGZTNptqdSW1Xl6wIIpQttCmiRQ8OKRiLNlE1Tmj9bGdVanzyp9ArDjUdu9ynmLezFqkFUq2nFs02ZLKjdWmgZRMqOzAYjZi29YZc3zuWMVKyrhIlHFkXVW/ajhu205qOXZowe5ZNjq25ZyzHHwts91bsyz7+l2feV/XfIqaCTxWEzAg7rGavNmvmYCZgJnA5TiBLLPe+lfv2u8i+lq1vThOP1ov7Hw6Htj5bMQO/WAsj22LB7Hr4BdQPXsYWa2BrFJHXB05153df+NnHvzm126bM8G7l+PlY47ZTMBMwEzgYhOYm5uzP/bFo7NZFr88ige/EofhtXEU8l8qDC28SgHianWxpdpkG0wZkoh1MMlz4QQKESRRkIItcGIv1OiLixsiCtDPRGmllUQKfJTXubHZUn8vt5XmBkr5ToGrijbMAqjJc8r5acVXSrBDtWjqJtJiu/JKGykryAjEbc/WsMXrY9QHPNcBSKnk15E0J+CNz2BmdgbTk2NojTQwPlpDq+HDVWqwkkMRaQZ0+hHuPjqPL991FA+cOId2L0CUZWgHMdZ6IQKCOKzS0jCmggpns4maUOy8F1psi3mSxE3+xGCtIsUNrGK0LVTSGPQPepQV102BbmazRVaXB+S2UVq/ygbkMgQCqo4jCj1Smim1ltY2ShZZymtjEKdaRjkrkGAugbhBj62SAvREWcewLiFQR22oAZ83XkMJBgvs08BXZcIlksdG6+LXKvVXcU0TiKNSCCo+UJA2L5ZQAJGBnMA5UQ0SZJOsOFojPXRRgoZxfG0p6CUNsup6zK3B9J6JC7WbuhjZ/kvHxUpSURMKHJNGYVG7FWpRev+VrbIE02iG9BqZsQKdWn2nWmC1rVfs4pGylJPFtrCXM7RUFwwfu2VntmOnlm0HFqyjsOxPW8DfzFaW72o2mxzsZzLkzN8tP+gJGBD3g5642Z+ZgJmAmcBlPoG5j31+rLlw7E/89vlftYOB3565AvftfxG6fiufDGXF7T5+O2ZO3QmbrR4ZsijshKObPry256lvnvs/f/L8ZT5Gc/hmAmYCZgJmAjIB67rXvc61DvX2BIheE4fhLwRBf1sSx3yfQ8ohv1qDX62jqqypBAx0GDwBNgIxhBt0jhYpdgQeiGJKt6UOtaeqzDhWdpVKHfKcN0XsLq7wopUNW1DLN2Xlkgbe3kVsrPrkDxc6qGT9EgwsadA2qPGAChJssQNc6a5hM9ZRBYXgZwgyB6HXgDs5i027dmPXzm3YNNlCs+Gj7ruoeKQmLKBfGbAMwggPnlrCV+8+gbuOnMJqpy8wCsBSZ4ClTh+DOGbQSXltBEkZWnHbbIEm8zKAi1zlfEwi/2KAp+EZwVA3S1CN+rCjAfpxgk5mg/CXzhpjC6oCWATTxAoqQIfPJYMqsllKPiD9J8CKFGuSByjZaVI8QGvgtlDKclPKNdoHWaA1bGNIpKyrBJw0HKbrTbe0pjGtg2y1cr3l5zcjtZiUNtC1SIBLv54ttGwHpRUJvCquUWUfVYpKUqCJ7VQUfQK0yDqrMtgUOMstnhwkR42pajtKISftqGJlzQgWauSVCRgVuCb7YQUdZzBSEYpYa4caVMkqm9uSM4FqdPx0jArElXPiuESFFIVKQcklKyrbUfL1RNkneY9ktVWWWN3Ua1mZZdkD27EftC3779LM+Zzjpie91ez87bd/YN18oJoJ/CAnYEDcD3LaZl9mAmYCZgJmAjyBt/71zc+sDBbeW2kvXhm0NuH47ufg1NS+fDpWlmKscx5Puefj8JZPw+r3+Ye9eGI2TmtjP/Xbv/3GfzSjNBMwEzATMBMwEyACcf2rX+13Tg2eFMTZ68MwOBAMehMENOhmniAcNab69Saq9aaE6BOAIEig1XB0409giIGaqLMlCJ7USWIRJCBA4EhscbGAEWpY5QB+shpSzpkKudc5cCV1Wxmobcx2Kxc3bLw5uxiEKyoIihy6vMxhw8YumhMnVQMYcTLsb6S4ptpGM1hBRhZdWIicKrLGGKa2bcf2K67Alq0zGG1W4bm2WBfp+Jj5SaB/GckFYYzDp1dw+30ncefhUzi/ss6wquZXMIgSnF3pYKXfR5QQbJGsM4JW1DSaFw+o+eWqplLxxRDoZB7moKIaVFkVR/A1IXtqH1EUoZtaCBS306o4tofmyi3JZJOiDtkegSSyjjIkIuWbKjfQNlXdnMrKLS4zkNZdbe+k4WjAyPZUda2RPZWuGd2gWmTRQdlX+wyRZK5ixdRAmEGegnScr0fAkGy5CmSJio0KJOQ/KSGRggetMBMYJy21Gmhxzp2ysubwma/3NC/HyLPmtAow1S3DKteOubLYR0VxSBBTlHpiL5UZ83rof7IkAYJ8LgTccRGDeh6zTn0d5IUN9Boq+ZAMRwakyr7Ls9cWVc6zI8uqyqjLuyX4zZFZtt21bfuoZVnfsmx8IQ78f7zni+8+aT5NzQR+kBMwIO4HOW2zLzMBMwEzATMBnsDbPvrRTVhq/9fq2rmb7ChAZ3Y/7tz3Ewi9aj4h+kFt15nvYOehL8LrLQNOBZnnR73pHbf+/q/+ygEzSjMBMwEzATMBMwGypd52252tZXvk6UkS/HocDF4SBP1GTBZBx+FihlpjBLVGi5tTxQKpAEci+VJsF1QqIZ37xWAlKkAcPYmggajlCrugKKwkBF+H9w+jKUYKOagoh9YXWXFFdhy/tqSmGwZsG7BXLs/SGfdya1e2i15Q6EBZacjQsBLsqGa4ajTDNq8P9FYQhyFsz0dlYhNGZ7didvs2bNoyi9FWUymU5Horp9npr+idBnGCh86u4I4HT+Pbh07j1MIKwihGo+qzkm61O8DZ1Q7Wg5BVclykQbls1CaqIFH5qh4qvMj1VArRsQpL2lcp200rpUgVR6UNSTTAIE4xSAGtMWMLJRdFeCV7MpUpCACTjDRXct7IosrnXICSVlHqtlFSTCIjAFYYh0XNppR6FSpscPPsN1Zfqnw1gX1UCiFASaBvoFRvBdrU9lTKQ9NQWBpCRX1GakBpbyU4qmBcCYBp9aAoN1VrKls/5fX6mpXSCFKulYGiOtu8XVEB5nCMVXGSy1ZuNtXbpeNiKEizUSBSYJlAbd4yq/MKiyrPgd6TDBzp6lBXr1Ll0Z/EXiuz47XwuhV445w7sRBz1l5ctMIysi6AHsE4yo5btC3ny67nfTip47Y7//d7Vs0nqpnAD2oCBsT9oCZt9mMmYCZgJmAmkE/gwIEDzg+/5Kdv8ttLf+q1l8bD1iYc3fejODe+Ewn9K6p6NPpr2HPi65g+8W1Y9ANUxc+i2uiDiV//1X/3utd81YzUTMBMwEzATODynsD118+5a9EDmxLf/dEkCn4jjAbPDgcDl4PnCcRVqqyIqzVHUK0SiPNYlaNVStwOqW7utYKHbHS69VGrnAh0sHLHshlAkLqJwAi9loPzCbpYFHIvD0YNyhaYt1gOK3Nye+oFsEwrwPTGLpqZVrK2lvZT3v/GGz2K87fTFLUswowT4KpWhh1NgnIhYqU8HxmbwOTuvZjZtQvjU1Oo1atKCVgolOTQRA3Hj5ICMIoTnF3q4K4j53DHwVM4emYRnX6AiuugXq3wSJbafZxv99AOKcvLUvMjm6KoFaWVdCPOHKaOWhkn4Eypw1iJ5cCmc5qEgLJ6DtIMccYSrDz/TJRjomZj+MStoQRrqAVXlRqo0oa88EABLro2JJ+MwFqiLK2OUlqKfVUrtzjDTcEiDYwITGmYpJVdWn3J+WZ5LpqMl5VicchZcayoUy2oAuKUvZU5nFhTWZmpgFRhybVgEcDSjcB0zSt7amHFFrDG138OwvgEF3NjNSRd55Jfx9BMKeikEKOstqOZCCQkyMfKQ7bXlrIMWVFKhRty7mibnNtIwJKtwAp0KoiWK+nU8zUY1M3HnOPHIE7+o3nxNgkyUrsq71uBQMuObNs+b3neP3m2/RE/cb7QtqK1ifBkcv3114dzc3PSjmEeZgKPwgQMiHsUhmo2aSZgJmAmYCbwr5qA9afvfO9HG+cOv8yKQm/himfj8K7noOc385sYJ0uxafkYrr7jZtgUlE0/zFabUdwY/S/23r1v/a2XvjT4V+3JPMlMwEzATMBM4JKcwHXXvc5LpsOtyWDwsjSJfz0MB1dHYWhJzpTYFqntk1RxlBHHIE4F7OssLsnWkrwsVuQwiBBLnVbwMOAgqEJghFswJUCfYJ80WBKII9R1YbPpBSBuqAl1GNjR9stWzwtKGVT4fkkzxaAjV86VAvGLbSmrY5qimoaYSPvY5gfY24gxVc3gqFfXmk3M7NiB2f1XYnzzLCq+HJNWHvGxleyC+oLSX+PygwxY7wa499g8vn7vSTxwch4r7S6/rlnz2aIaxinm17o4t95FLySwRDCTFGgE/cjiq/apdlDOucsBnVZVMXyi0gZRhxEsZUgYh/JzQxwipFZTOm+2qNt4vdrGqUCXtJIWU9WtnnS9aMsn58XROWbbp5R8sJKO21AJOum8NplTuX2XwZCyrxLIpW2xhVNZLAlQMahK1DrUWrSijXPiCP5ylp0N1xV7ragAZV1a7Ufwi+AZr5PaWEuzItipG3656ZTnLbBPlH4qC0/lq4kttXQ+lCpOVILa3k0zkLw4XoUq4uAcOnU+WaHGhRX0s5yas8oyzI+DiyfYb5rn9jEGVOCPr2dtgSXVIqkV2TpMx0qqOIJu6hgUcEsSNXcqjVBqPIGTAuUc24kt2162bPt2y8q+lKXZOTuzTiSee/9dn3nfwgU8+JL8FDUH9VhMwIC4x2LqZp9mAmYCZgJmAjyBt73zvb9WXzj235y1hZHezF585+k3olMtShvoOaO9ZVxx7GsYPXs/nLUFZI6LeHx2sT27/81vfuXPvcOM0kzATMBMwEzg8p0AgThsCnZEvfDGOA3fEAaDHdr+Rzf1BHjqjRHUm2NsTQWpbhRs4FwrUuyQCksF8uu8MLEESmuqqHyU4onhQ9FsyRZBhhtFxpkGYAVEk69oFVcOzjaUMOg8r432VH12LwbbytbDMsQbtqfKvr0sxmTSxRZ0MOP0MV2J0fDIHuqi0WphZsd2bN23H+NbtnKengCdwiGof1+0wOrOBFUooZ5KOXGHTi/jG/efwl1HzmB+ZR1JlqHhVzBSr8J2bLR7IU4tr2N+vct5cS5lxVWqoizMG1mLoorycW6cEz2f1WFKwcbfT2O4aQwnDpFScUOSIbY9ZCVVnEA2VbbA8FVBK86Kk1ZXtnPqbDWl1hOLqoAfspMSwKJHDoY4O47sozpjrsh6S0KBd7lijsAhlSIw2JOcsxwH6jC1TIoMCMTpfbGijkCcLmFQgFTbPXXmmlhHufpUrmNXlVFQ86tqUaXzLHBaQ7ii6GFIvaZKIcQFK6+hGYiKT3LlBJQV9tHhGYu9tmQR5bnlba665IFOn5pHliVsF9bXhFhPZR+0ba2k05l4BDkZZpbaViVHTq+vUMrR1zivz3ESWPYqsmwBFpYt2HfCdj6euMHXDzznmlWjjLt8/355NI/cgLhHc7pm22YCZgJmAmYC33UCb/3AR15YPXPor/zV+SvjxihO7X0+Du14JttHyo/NS0ex6+Q30TjzAOzuOpLR6bi/ac9H+5XRf/9Hr/65I2bMZgJmAmYCZgKX5QSsvS/5zUojXdyb9JNXR3H4qjgMNvGNvsqEIkjWHBlFY3Scm1OZ0ahQd9sm1RJZIR1uatSKJYFxYmlj1YzjwfFE7aQtraKgEohAMICeozPfCiBWsuApI+fFihoEcBH9KRQ/XByQlxborKxCkVbAOWWzY1VckZ3G3y9ZRklh3kwG2I517HTaGMkG8K2YLaMjY6PYvHMHtl91FaZ37EG1XmcIx3vV+WhKaSeqpzy9K99HGdhEcYrTC23ceeQs7jx0CsfPLaMzCOC7LkYaVQZypJybX+3g+OIq1gchA6+KL02j2s64sT1W5lqqcFDnWUMtz6tK9hup0dIElSSEGweI4gjdBBhwmUbReEogi+yZrOxSzakaWknBgbKoekVWnISeyRqktCNgdaRWxREgY3ss/crWT7GKMtRVSkq6dujaI4Wl2DGLa4+2o62w+hxTOyjtizPkqA2U4ZUj5SJqG/p8S5EDlR+QwlOsmboJVUM6VtGp5lHajtiBC1VcDrEYrAn4kmuhyIjTaYT8vlEQU8Munj/NQLeiUslJfgwEPGlNCvaxKk5AtyjoXAZvrKCj4oaU6kOoBMLNYbnsJxsu1aD3pgJuBOLIbsxrV+8teQdJC2wSxaLOo3WzFZmgIkUWZqkFK7Qd57jtuV+wHPvzmYXvILVO3fWZ9/WMOu6y/DvmUTtoA+IetdGaDZsJmAmYCZgJ/EsTePOHPrR9oj34VO3sg0/KLMda2vtsPLjz2Rh49aGXVsMe9pz6JmYPfhH22hJJHBCPTJ3sbtrzO98crd56y4036hzmf2mX5vtmAmYCZgJmApfOBKznPOdANWrUruqH3TeEQXRjEodjZesbZWg1RsbQbE3A9aUQSFvwNLSQcPeUc8LoBp7gCt2oc5ED2SYZ8IgtlSGAUhnlII6UVUotNZxkJujognqDiyjhNPDS8IAUVZz1VQZPvAKtrNt4EoeBnG5LpRZyO0tRTwbYlHWx3e5is9tDlc2aQK1ew+bt27Dz6qsxs2cvmmPjKvS/UKMpmrEh4a4E/oYKIiyESYIzi23cf2wB9x2fx5FTC5hfXWe7b6tRxXizAcexsdLu4fjiGlZ6ITLXZRBHQC63ugpdGjpQhoBqfmWVnJQXUNYY/efCy1I0oh4cKmxIU7RTC30qbVAniMo5pChAACopsLiVNEly0CalDqR2pG0W68rxKl8zEaKArhWxlBLYJSUcZ7epTEFt7c0LGbg5lRRzRVuozmbLodeQEFEUeFEo7a55Bh0B4vI+GB6qnDiVt0vHpdtDNbBkFZm6ZgUUSi4fvw9UAYPOfZMsOAFarExT1l4pYlD2V7ZwyywEZMqQyzl4DLFp+wQ86XnaJqrObl7CwG22BO50c3HEVwBZUPm9q4ofOGdPgVI6P3npxIYWVX2taCitlX+c76fgK73P+TNDFIiZYzsD23XP2pZ9n2VZX8rc7LYsc+696zPv6146H53mSB7rCRhznX/CAAAgAElEQVQQ91ifAbN/MwEzATOBy3gCb/nQJ3dV1k//1+ry6RutQdfqze7HoX3XY3FkNq+31+PZefpO7LnvM3BX56leDFl9tN/ZdvUXg7HNf/UfXvGyWy/jMZpDNxMwEzATuFwnwCCuX7GvDdL4t6Jg8LNJHDXlnlpsp75fQ7M1jvrIqNgedWMqKW2U1U4ARIxEZcIRhCMbIAEMAitseVTZYwLhpIGRYYq29ylAobRDohrbUKIwDNUUUCvlxbG9TqnwdG7dBSo7ZVe82E1ckQWm1GxczpCgHvUxFa9hxu5i0gkxUUlRr1CjrI+xqUlsvWIvtl71JIxOb+LjLWfUMQorqcC0IqykS8tRo1awBXHMirgHTizi6Jkl/u/UwjKoyIFy4iZGGqwII5XcwloPy70QvZRaPf1c0SYXtMaJ8qccqpSkSaLOU1ZFjwBYlSFY1QKaSR9u1EcYRVhPLXQyC5EupbWcXM3I+YDIRIGlWk3z8+u6CsQKiCsgoWrhTDMkpIojeBvHsk1lVdbNrHp+XFhA1tQo5OPhbDTHhSjexJoqFk8GQuo9rdR3BKAilV+oVFxla2r5OmFFXt4OrJpNU1F+aSUdt9Qqa65kwMl8RYkmFllZgqhAWVWn4DBZmTm3jZ9AWYqq/ITeGylZVeU9ottpXQLZnK8o9lcCcboQQgMwbf9mtZ7KlctbaklBpzPzlF2c8x0ti0GqNO4OQ00ClrKO4b4FfS64sCVOEIYDhMGgmLtc8Jkt2XFrrut+y3asD/vwb/3ap9+5fLl+0JrjfuQnYEDcIz9Ts0UzATMBMwEzge9hAm95/8f+XWP+0B+6q+enk2oTp668Hke3X4e01D4nP4ADz/7WB9E88yAsakOzbcQj00Fvavd7+77/n+Z+6eWnvofdmqeaCZgJmAmYCTzBJ0AN3EcX3PEgi38oieN/E4bBi+MorJVBXLVaR2t8ErVGS1RNZFDLQ/k1QFBtkQRBWOWUIAr6rIhjEOdXYVsOg7oclLDDURUFEATgAoACHuUwpQRVvtuNl0AQAYIaYnCYPjd7Fo+yXVN2OJw9x39fqqdT27ibhBgbLGMmXMKE1UPLyzDRqGB8fBSTM5uwafsOzOzajVEqZ6hW1SEUmW/l7QmjIGJTSOC0VVV2KUcYRDFOLbRx8OQijpxZwvH5FZxfWUecJGj4PkbqPtIM6PQH6Icx1gcRlgcJQmorVS2gGrDpbZZbVHP4pksq1IxFFedx1lzFcVHPItSiHtIowHqcMYwLCcSpY+AcOJUzxsCJ7Z+SFaftp2I9FkDICrZSWYWGSNo2Sq+l4ZCKjooj6Fi4NVUBK1ZzcekCWVmTXG1Hr6HsOIJ5ukBk6DrVtlFqEyUYx3ZNAXm6eKF8Xhi2qZIJbgwtFTAQnHYYFEpTKSvb1HuiyH1TWXVaeahspXxdsuJPQJyASbkcJOeO2mejvBlVnu9yTqPAMrHh0vuK5qBBmX6vlJtmNewTBZw8lx/6fZLRORKlHIFXPWsNE3Noqc6lBqvynlWNuVnG5yIY9PjXPCNQXfS2bUe26550HOcjkWO9495Pv//wE/wj0yz/cTQBA+IeRyfDLMVMwEzATOBynMDb3/OB65zO6qeq5x+aoqas1R1Pw0N7fxQrjQmk1vANyK7T38aug7fB7a5x4DK1nnW2Xv2VoOL/8h+96saHLsf5mWM2EzATMBO4XCdwzYEDFW/B2RIDz0qj+HVh2H9eGAYVvqEmBZBto9ZooDU+jXpjlEsJVACXJEYpK560pBZKN4IdpIgj+xxZ+FhJZ1lsC9Q2Ng6Lp1wrCvRXCiGthiuhMMFiJYkZww4hCnl5gwqHkwIAbq4k253KzWJLniixirKG4SoGDcFyWEUAhLafpqjFXUwNljAZLqGJAKO+jcmxJrbt2MZKuJk9e9CamkalXueCgRJjE7SmMuJYm1YSaeUNqnx4pSw8y0IYJ6yIO3RqCYdPL+LE/ArWOn0GjI1aBdVKBYMgwmq3hzhJESQZFnshOjGBlXILaIn5laBQGXjqa18DSlKC0fmqeD5qNtCMe0A0wHqU5iBO0sJk/gSKtDKM1sfnV6nStJqK8v8Y9GgbqFY7cg4hsSHKSZMCD4ZKbGf2pQVWZdYxQKLtRyHCoM/XJxVUEKCi37MKMwpyBZcu9NAj52wzBnFiT6WHtsDKPmyGVGXVm+TPqTZRLoGQ8ySWUWr6rbClWgMuUbwV74t8Dqx6I1WcvKckV04AXn4uOD8x4eNjZaHKluPSCleKNBj8qSw3bpxVGXAaetLqxNpL66tIfh5nuomNVHLqZLlFaYOaQ4UUfqRapO/ROuS9Sso7sfsq67ZSBeosP4KHpIijcyIQlmCiZOMRY3Qct2u77h224/6vYMT+2wc+9t6ly/Xz1hz3IzsBA+Ie2XmarZkJmAmYCZgJfI8TeOs737nFD6O/rCyc/Bm7v27HzQmc3fc8PLDrRy7Y0nj7HPYd/BxGzj/E9lT6YTca23xPb3TqNW+66Ze+8T3u2jzdTMBMwEzATOAJPIG9L3mJXw1a2+zMeW4aR28YBP1nBkHfoZtwulEn9U6j2cLoxDTqzZaokxRcopsgUduo1kcOdlfWvDBESKqlJGFYQsCCiAPlSpH9kMCBtKVSRpfYC3OlVClJrVA1CbDJbY3qDky3qOpToFtai2ZMAn0CL8rb52NQLyoaTAu4xKosKiuIA7TiDjYnKxgNV+FbCVo1D5tnJrBj717suPpqTG3fyeUMGsLoPLiy9bScr7XxcikrxDSYIQvqwlofR04v48ETCzg5v4wVBnFgENfwPfTCGCvtLqvnKCJ/PUyw1I8RUuOmLfPUSqmyAo72X1g3h1YpIIogGIG4ShVV20IzDWDHAbpxirUkwyARKMMzpf/Z0m5K+Wf8HSpLUEUfkh0ozyW7KQM7zkYTZZZeh1gzCXiFkisIskz6qFRV5p0Cf7rZMwr7rFLj/Dm3wtCHFFkMmxTA0oArR5EKEhIgFuUdASiyTev8Oiq5UtlsnH0nba9ppqGUgoSqYESy70Sxpw5HHZuUZYmSTtpHNZxjGJeXNpCqrGzVlbNE1l4ulVAZcHqdhQLPJflcXsaQ20dL82QVHa1f2cG55ELZdmX+cqwM2BgOSqkGnyOyVquWWbGnFjPV7zexfUsxhAZ3lL8XBQNlMVa2Vj52O3Ur7orneF/JHO89VmR//s7b3rP6BP7YNEt/nEzAgLjHyYkwyzATMBMwE7hcJ3Dg5pudHw7tN/srZ3/fmz/WpGDppT3PxIP7X4iePzI0FrLZTK2fwbW3vx9u0ENa8ZHUW1FSb/3b3/n1X//Ly3WG5rjNBMwEzAQuxwlcc82Bij3ubYOX/ngShb85GPSvJXULwRAiBnQjr0EcWVPpBrywpSoQlzcsssFObKkqI47AmLa9EfrSoIV+TxCO21KVBbBQrKksBU3LFGCQ/Qr40fBqI4jLbXfKnsrqI9UiOQziinw5vd9CI0e5cCm8JEQt7mE662BLtoZm0oFvWxgZaWB22yx2XXUlZvddidb0JniqsICvoaG2Cckqy7PnSkoyrYPbqM1j5WCaotuPcGJ+DfefWMDR00s4v9LGIIwwUq9irFljddhqp4dOP0SSZujHCc53IqyGKc9Uw7+yyk9RVGXILZdWFKpDhiyuB7/io+46aKYRg7heCqwnGXoaECl5FYGYvDmUTx2BOK0ME8DGMEnZPblIQGhg3pJL1wk1cDL0UeCKAW6FQFyhVmPbpGo/JRBH66TriHPZ6PXaFqvVW6UmXHmtKM6iOOTzRDBJQLHso7B4ikWXwbMCeDp/To5FLLnSuiqgl62byrapc+HkeFQXlipmyK8FDYf1r1quxvsrH4uMS1Ruqq1VgTR6r/Ex5+UnSrGnQKIoEKUNlRtO6X2tLOF8vCq7TpR0MgtpL5bvJYko6bTdW06btBPz+SQAy63JUsKisyFDgnIMPCXLz3bcxHMri47nfdOxnE9ZsL8wEuPQbbe9Z3A5fu6aY35kJmBA3CMzR7MVMwEzATMBM4HvcwK/+eef8LeOdn+s0l18Z/Xs4Vl70EM4Pov7n/5ynJ/YdcFWR/pruPLBz2J0/iAs+oG6Us2i8c3rg8bE2xYw+t/f/qqfNK1W3+e5MC8zEzATMBN4Ik3g+uuvd5exdXOC4KeSMP7tIOhfE0eRxSAOYMgxMjqB1vgU/FqjKFBQajhRoAk8ETVUxjf8WhlD369UfM6Iowerd1LaNuVsyU08B+PzzTxZ9Qo8lVsKNxQw6LZJXUOQW0HLYfSZBPaLwsxitVauWGM3YKF+yzPj2JYIhnB2EqIaDTCW9bDV7mDG6qKeBfD9CsanprFl905su3I/JrftRK3ZzBsnL3buZZ2qPIAtfiW7al7iUDpyFRpGSrezS108cGIBh08t4tTCCrqDEI1qBZvGR+DYNtq9AVY7fQyiBGGcsj11oZ8gUfljsp4hP6xyFsvXhvLylDiO5kvnnQBqjUBcFsNLQwQE4lIL3Zjsv4lYFemwdGaYAllsSVSlBLkSTKkZ2YJMVk4N4ZRPkpt2Y1X0oEAXqc1YlUbXSV5sQPZNyUfjMgS+dlyGf9pyytdiCfJpu7OGeNoeLSBOgFturc0VcWSbFsUXPbQ9la2mVOChFGEM45RdWyvNhtpQCajRNa9t1AyVZX3StkpNqAIl6fq3HfU1VgfKayVvj64Zgn8uqwDzkgi22xZKQnq/iapRFH0M7qhIg3PhJL9Pg0FRxWnlXpKr4jyXLMSefI8bVIdhXHHeqbhC4CBtixWApOajFlydGxcMckWk7bqJ67gd23UOObA/7njW33zzU+8/WIpkfCJ9dJq1Pg4mYEDc4+AkmCWYCZgJmAmYCQB//t//3w+6y2deYa8vWUlzDAtXvgB3X/kTpdHID/p0k7Hr7F3Yeux2+Ctn2eKQuV4ajc1+JWrted3v3XTDA2aeZgJmAmYCZgKXwwTm7Kf97LEW1gbPDcLBb4TB4AVRFDXSJOF7HM/30RqdwMjYJDy/JgPRYe+cx0ZZcqqRMZOberKoUZMiqWMINPjVGoM4UdjIczmHi2CRysvSIf659VQDuXxfBHcIRkhT58bn5RZW1VxJQLDI54LaF6m0dEB+keVWPstcAJCE8MM+GkkXW+wBtnk9jDkxqhUHrdFRbNq+HVv37sXkth1ojI9zkD7bLIv+hVJXaanntZQVV86EE1QmYLD8+yhJcWaxjcOnV3Ds7BJOnqecuAHqCsR5roN2L2B7arcfsoqpG6U42wnRoWrTUilCeV4C4Ep4TmfHKasinRcpMaig6npoIEE1DZFkGdqphXaSImKgKm2aolAkkCrZaIUirigjoL1JZl9hmS3bYxn4KDWcQCplDVUgieEW5aopcJkDKtX2Sq/nogZ9famTOjTTUqNpposKtLKNCyFKgJbtvVTYIKUKDJxTyh5U2YmWgGTKVBMQJ3B1eJ0EniXHbVglKCBOnxOy7rJVm9eiQCW3oxI404UMSunGDbTKSsvZdErlF1NRhcBJuvalbVWDTMl94xw9ZXsly3gODNU2aE20f8mik+w73UIsuXVklxWlrL628nIIUsrSey63zBKM6ysgT+BdXdu2LZlxjvNt17Hf0e35tz74lXe1L4dPWnOMj/wEDIh75GdqtmgmYCZgJmAm8D1O4G3vfW/DSuxP1E/e91x70HHoB6LBzB7c9+QbsNyaHdoa/bg/0l/FvhO3Y/zg12D124DrIRqfWR1M7vq/uy3/3XM33ih+AvMwEzATMBMwE7iUJ2Bdf/2BxiKcZ2Rp/Opg0H9pFIZTSRJbAtGqaLYm0GyNc14X3YAzlKBcOC5FILAmVkRtSw0HfQ5vJ4jguA6qtQbf2AtsIXUQKZEUFFNqKrb30ddyIKUUYspOSIBPcsaUTbHcbJr/Xkm6VPlBsT+lNiI4oZR3uUisDMEIiKQx3LCHkWAd0+hiixtgqpKgVXXQHBnB9JZZhnCbdu1Gc2KSj0tEd0wABVAoKLfxoinfNG4sdNAgp2z7pcKG4/PrOHJqCWcW13F2aR3t/gC1iodWo8pzXOsOsNLuYRCEqPmkZPJxth3gXCdAUoxDa/IumNrGQoO8gEFlhvleBXUrQy0je2KCTgp0kgyhCvDXRE/UjBrEaWmd2FMFnAp0JZUZPbgoQANcpQDU0EdDKq2GY9WbLjggW6tSlUnZQEob47UxiFIlEbyTsipOqSVF2aZzz8qKOAFuZUDKMJAz7UrAi655ss6WChscT+cbyvGy0kwr/ajdlCyhMan3aBZSnkDr1edcZ+WxIs4VhajYZBMBcVyaoOy9qkhDmnHF4ksz0MBPMvLkOuT8Oy68IKhGc8/4/UeWUVqTgEOHj0WXs7Bl3K+yitVS2XfyfqeCjAFnPJaVpnx+y83E+Zz1miibTsox+LOCGZ6T2o694Ln236dwb7bT5IE1O1q9bhydW265Rfl4L+WPXHNsj9QEDIh7pCZptmMmYCZgJmAm8LAm8LZ3vfe3/IUT/7GydHqCihgyv4YzT3oRDu19ASKHgrKHHzMrx7D/Ox9H9ewhLm1I6620v+PJx9tudvXcTTeZ3I6HdTbMi80EzATMBJ4AE5ibs5/5pe+MR/BfGEXJTUEweF4UDlp0w07gxPdraLTGFIiTQgK6oc5hhrIBajUUAQMCcYN+j+EAZWjV6k1WD3FOlQrJ13ZGASyiwNIAo2SkzBU5DOLYzirA5IIg/vKoGQaQFY/sisqKp5oe6fUEOgr1U6EMs7IEdjiAH3YwFq4xiJtyY4zXbIw1fExMTWLLFXuw/aonYXx2qwCOUkuqzoLLs+jKLaUbLoXiBrKkhCsp2OgQemGEI6dXuDl1cbWL9W4fYRTDcWy4js0ZckvtLlbbPYYxY80GxlpNnGuHOLrURcDASDfFMrJRqygmrO29+rtSOqAKG7wKN6fWXQs1UoOlCbpJhk6cImLlVTrkehWyNKzu22hdpXNdwNyiIVXbd7WtlGbI50pdF6LSE7UYz5cVXkqBxYBXFGGZUsTpjDo9dr4ilMVZoJUqa9DKO10ioTPQSjlwss+iSVQaRDXEE9VZWXGooSPbTlV2HSvQFLTSFlkGeiVwRxm+DNCU+q+w0qo22Q2WXd3WKiBN1HNyvYtSkbZFtlHPq6q2WoHopFSlGZAST/YlbbFSDiH5ghW/JgUq9LMhwXBqmw0DAXF6+3q4KuOO39MlZSS937nMJRFVYBwRvJe5W5YV2JZzwnKdbzvAXWmW3gvbuncsqpw0uXFPgL83HidLNCDucXIizDLMBMwEzAQu9wm85f0f+eHa0sl3Vc4eudYO+/yDVXfrlbjvh16O1ZHNF4zHjwe49p6/x/jRb8CKAmS1JoKJbfcOtux988Ae+ce5G1/Yudxnao7fTMBMwEzgkp7A3Jz9lK9+Z8pKqi9O4vg1URA8KwyDus6Iq/hVNEYIxI2hUq2LTY8sczrPS+eyKVsjAbxw0EO/12VYR5Ci3mhyA6a2D3KGmFL9SNC/CqFntRrdWpUzzQSoaaUT58kpeFBAJpUFp1FTSZVDa5WMLWlp5eIGBnE5+lE2UmpJjeGHPTTCdYwkHbSyAcbdBFN1B5OtOma2zGL7lVdiy5VXYWR8Ml9mDmFyRVzpitF1mvqYNjYzDGmwND8hYJKh3Q/Ylnr41BKW1rugJlV+ZADZVgnAza+0sdbpkSsV02MtTI+NYr4d4uDCet5uqtWKkjN24a3rkE1VTV+gkcsgrubaqFmiPOuTKo7z6GIGNAyS1OFqNZ0scficaODEz2XRIJ1TBQpLNk1+7Qabpr4mKD+N2llZ1cgqNQ3HNOgR6JqrCjccKn1dN/yyDVbBNCkTUWUNpXXTNSL7kmbQ3Fqt4TNn6VGhhNg4i3IMsahqdSTBJ1LE8eWhbNVs4eUSB6VKU7Zl+poGdtoSywUnpIpTpQ+uU86JkwZayWqk96VSnilYJs3EFbap6pIMzuNTUI32QcfOs+Q8OFLKSWuu61Vh0fGXMvJ4LRtbVFV5g6PKOHQjq0A4ef+lCf1elIhiQaaTbIWw7LZt22cdWPfBsb6AJPtCu7J85PAnPxlc0p+75uAekQkYEPeIjNFsxEzATMBMwEzg4U7gTz5464zXW/275tFvPcMedAH6YWdkHA897QYc3/4MxGxNKB5OlmDb/P3Yfe+n4S6foTAgpNVGN5zY8uX22Lbf/+Nf+tm7H+6azOvNBMwEzATMBB7XE7Cedv2rR1M3eFESRK8Nw+B5URQ0WRFnWQwZ6s1RVsRJWQM1n0YcyF5AD20jpUysCEGfQFyHVTdkjas1W3xjT8+nHC/atuimFHRxHBDwI2jHwfKlrDRW47AFVtQ6OlOO1TqsRitMnhvVXZJlRxBAXitgRUBc+bWM/rIUbhKiEXYwnnYwmvVRR4gRL8Nk3cWmiRa27d6N7Vddhakdu+DX68LEFPSTG0JdAKFjtFSTZp7JtuH7FyuMUMdO2+0MYm5NPXJ6CQurXcSkqgKF+2cM5aikYX5lnZtT6XimWk1Mj49iuRfh4Pk2VgKlOBPyJRfhBgA5VNagkVqp/ZOsmb7romYB9DNDlAqIG8QKeGmyJtMoZeNtKILIceewiE5dOaqMQJ1PLlFQKkml1tIFF5TJ5pIyjqzMOSASECeAqChDkDNSKuVQ7acEh9gqSaUcNtk3CVQJiNPXpFb25TlxXHhAdkttx1Y5hw5lqunMNik/KAM3+jMrSAmkKXvqkB1UQUeCZPQ6aTWVjDyyhtLlICCP7KkCtVgZ6lHTK1mRlUJUZSlK22qRKyfKQsr785WiULLc4nDACkIgldZXUr4pmEcL4ddUqkqBKlc3wWHJiqNWZYHbZYiryy10i6pWpLIKjo6N38uRqONUxqBl2allI3Jsd9myrTsz2B+1Eu+zP/OC7Sfn5uaUtO9x/flpFvcYTsCAuMdw+GbXZgJmAmYCZgLFBP7k1n+YqZ479v9U54++1lmed+gHLPh19LddhS8/6zXFD4ilv7nqQRv7jn4Z00e+BqvXQeZVkIxMra3vftYNb3rFT37ZsiztZTGjNhMwEzATMBO49CZgP+9lvzi63k1fFMchgbjnxlHY1JlUpJYhaynZU6vVhrohl5IGAR3a8CgNmgQLQgJx/a5kxHkuarURAXGQZkuxzxX2UYIulWoVFb8uN/7KTilQRJRTXPKgrHysitMAQp+Psg207G3VlsRSi2o504ptmARD0gikEh9L+5ixe5h0IzTsGFXHwli9gs1bZrDr6qsxu3cfGqNjDIo0eNNz0AoojZqGIVdJjVbKkCsvVey9KsQ/A4I4xrnlHg6eWMSJ+RX0Q4Kjxcy7/QDnV9ucEUfbaTXrmGw10Y+BIwttnF7vc8GCVsKVaiNyaFYuTCgXRmhLKcGViuehagEVK0OSptyamoM4XapRVjGW3iPD53IYBuanrtQoKheVZKkVbZyi9qJjJ2jE0EzDVLo2CAxrlZZuTGUgJ7MsUC0VeMi1RNcgAVrOHVSlBtryKj8s6XWI6o2uS8p2Y0WXzmHjogqHYbVXqUlpQ1kBqaCnAKmQs9kY+pIykzPgVLsrFVmonDWC1WJZpW2TNdTi94rYwRVg43w6yX9j+y6BNDpOVSgh7zEqblDqOoaaAhs5o8+y+BgIiosCTxVhKIsrvbeLsowKSIGnLaoE4nTGnDQly4OOS8o4CPppsJfwfujc6Lw+KYzQME43uLLyMLYsZxEW/sG28Z5wLPzSvbfcYrKKL72/bx7RIzIg7hEdp9mYmYCZgJmAmcDDmcCffPgjTx85dfhDlYUT+5AlVubVEI7P4vDVP4n5iV1IlCpOO2hoX/tO34FtD9wGZ/ksZ8Vl1TrC8S139Ca3/e6bfunnDYx7OCfEvNZMwEzATODxPQH7uc/96UbPqz4riOI3hFH4E3EUtkR9k7L6iMoW6o0ReNU6XFLuKBuq3IDLrZAAHVH0BL0CxBEwoNeT4o0eYomTG3P+H+eMWahUqqy4IwWWtvipDSulDt3Qx1zyQJbJPFNO7bdsv9RqpvLYyyH+RS6X2A3tJIQbBWhmA2x2AmzxIkz4GWquhTo1pY7UsXXXLuy89lpMbNkmwGWobWFjB6pAt1wtV/79BtWcXuNGxyr9OUmBxfUe7n3oPB44fh7rvYCPn9pSK46NIEoYxC2vdxmQ1SoVjLUox8/FieUejq90Eat1ltWCep8CUTZYSNU3+YgyySvzPAc1ygskKASgl6QYRElulSwDr+Htybb1fi64XlTT6NC/9pVy0nRRAgEryXQjpRiBJ4GgOpdQ4JUo4fKijBKIy49XN/AS1FIqS91UytcTw9XiQWtnRZxqbqXvSBabQDx6MLAqgbihzEC5EEH5cHTdS6trwutne7QqraBfCZDp9lXdCFu0zJKKTWetFQCR1sWFFqxoE5Unl1EoEKcVgtpmLOUXAhWpKIPajUmhJhZdUgOKKi5JqRk1U9BTlHcED1nVlkjZg4A+1ZasCkq4jMKhTDqx6tKXCeqxopVLWgSOMjAkYE8zCQNRJkpWXmS7zkHbsT4Ip/LBOz/57uMw/xj8+P7b4zFenQFxj/EJMLs3EzATMBMwEygm8Cfv+8hstbP8ttr84VfanTVk9RH+IWtly9W4/+qXoF8dyZ+sYVx9sI7dR76EzQ99HXbQ5x8ck9FNne70nv8w+rQn/c/XP+MZkq5rHmYCZgJmAmYCl9wErr9+zl31Du4Og/CNcRT8chSE47qBkoBBtVZnEJcr1liuU2jhyjCObv4HvS4GpIiLI4YOvl+XxlUF4giCiKJMQJiAOJ8z6DSMoO9JC6dkxGk1EP39RDDBU1bC8skYyjrboIbifSk4w9tWSqksDmEFfVTjPsatADsrIbZWYzQrDuo1H6MjdUzOTGP2ir3YvOcK1Edasm6dZKcz13Kb3kb7qRwJP9ghKtiJ1Vf6NSVQV3xPrHzL7T7ufWgB9z50DudXu7AtoChHm08AACAASURBVF71UK14iOMEi2tdLK510A8juLaNkUYV1WqVc+IeWu4hUoo4bUmVtas1lGybeo4aqJYVYZ5loWpbqDsWA5NBmqIXJVwGQWuUa0G3xpbg7BDkKwG/HJ7qsSiYW9JXaUDGLaOsCBMraZFxV0A+XjMfUsmonJ9/9T11uTKoUnAoz6LLwe5wsYWAOGWRJRDFNlOBSLoBlK2tFcqYIxunUqapshCeuYZjISnJ+gomyzZpUtJWSgo0yn2T14v6LZayhSEbrhQy5KCOVHEq/42sqloVJ/ZU9R83lYrVVd43oqKTY5FGU600JXhWFEkoVVzFV2BNWcFVQytBPHpPiiquuJ7yTDpVrMGKVi7TkOZXtper64UsroN+H7EClJZlZ7Zjdx3b+bbjurfEWfb3L3/+/mPGonrJ/ZXziB2QAXGP2CjNhswEzATMBMwEHu4E3v3uz1dXO/f+aXX51But9RXSJwCOh6A1jTte8Dp0q2P5LvJc6QyYap/FlUe/hOq5w3C6q0gbrag3s+9Tv/f61/z0w12Teb2ZgJmAmYCZwON7Ak/9sQNb49j6zTgOXh8OBmMR3chzcLsFv1pDozmKap1KFwQgKK7Ev4p6Sn4lUEAgLiAQl8SgAHdSw7EizrJzoCYNi7aE+hNw4Bt+X5oadXuo2q6AOFkPPViFRNAjL3dQs819ckURg576RtslPZWz48I+rLCHWkyW1BC7qhFmqynqno1mo4bp2Rls378fm3dfgZHJSbYEFrsh+FQAtmIqZQ1YKadMW09L/aXf9arIgM4g5MKGex6ax4lzK1ySUPc9NGs+kjTjEof55XW0+wOeW6tRw2izieV+jEOLHQRJWW+mfl9QxMJaPKQsLHLcaH2uLSCuaYs9NaYiiSRDNwXiUtFCDmQvyIqTo9x40zxk3S2tSc6xqMboOhEYK8CqgG5iHVUXXuHX1a2tJdinVXl5a6pufM3tlFLiIcUTZStrsQ7OPeN8PgWWKMuN8920Ik6DOLmmy5l8XBLBls6+5MRxA6wqSOAMQ2koJiUZvUfoepciB4LOlGkoayuAtEAtOnrJf1PNrSpfkdtKFYwTyy5BS7KzUikKKeI8ni9BVM6TY9uvqP/okRec8PZl2zwfVs2JKpCOg1VxXEIhFlsGfnxsYoMVlZ1aN2XDcUmDgDjOgsxSaVge9FgZpyBdZttu23acuz3P/RhSfHI08Y6aJtXH998fj9XqDIh7rCZv9msmYCZgJmAmcMEE5ubm7Nrea9/UOHnfH7lLZ/wsjWA5Fc5+W9v5NDx45Y9jvT5x0cltXjmO3Ye/hPr8If6ROR7bfH4wvuVNf3DTL7zLjNpMwEzATMBM4JKdgPXUH3vVliTp/UYSxb8ahsGmKAosgnH0d4HvV9EcGUW1MVKyjhZQR4MznYVFRQ2DPpU1kPJNQFy13uDfc54XWfsyZUfjbCwbDjWnUui9VhXlKhtphNS5XlpRQ3Y8VgtxW2WhwtJnqKyOK75WQKksIbtjAIR9OFEfrXSAGSfCbCXCVBWouzbbPHfu3okrnv50TG3fyTl3G1VtGnIQFCoXNxTZWbpQorCrboiwy7GmgCkFmJRaLowSnJhfZxB39OwSev0QVd9D1XO5OXVprcPNqe1+n23D4yMNTI21sDZI8cD5NtaDSME2rSDb8Gte4lBc22VoyaowABUbaFkZalaCJLOwnlroZpZYX/WaFZUs22wv9o7RqrtykQI9TwNdWjABHQn9J7BFyklp3pTSjUKSqFWTsoSimKF8zvV+OGstTRgg5UBIZbNxNiFVz5bWoVWTnElYgr4CukhppnPRqLCBykbEIspKR/UvnVr5yJbOgBRx8p7SQFsageMclOlGX1aK6tKGUh4eK/p08yiXalCWXgmWlbLiGJaVWlQJpNF7xlaFFwz9uMmUCiIEcOfAjxSICZVZ2Gy9pbIHXTIh9lIBcWQXpyIJrTYVG6zkxJW3p+Edw9QSaKX3NUH7Qb/Hc1CgNbNtp+247n2u5X0CrvVJu1q7746Pv6N3yX4CmwP7viZgQNz3NTbzIjMBMwEzATOBR2sCczd/fEdtbeWPG+cO/ry7vjgKx0VGTXUjU7j3Ob+MhbEdyPimofj5mX7fClax9/jXMXbqLs6Ly6oNhFv2fTFsTb32D17580TnzMNMwEzATMBM4NKbgLX3+TdNNbzuy8MgeW0U9p8chkGFbpIJGpBttN5sodYgRVwlr2jY2EhJkIAsawThgkGPgRvBjYrvs6KObs65VTWgjClRx4hCx6Wwdr7Zp5t+BiIlpZVuThVVnNysk0qI7KlS2iBKJoEo8v9lddYFp4tKJeKIlXBO0EM1GWDSjrigYdRNMVa1MV73MbNpHLv2XoEd1z4ZY5tm8uy6wh6pBVl6f6U6BLaeFjZQBkXlhWwAd+pv4+IXUoFlYMvpyfk2HjyxgOPzK+gNQlGLWUAQxVzUsLDWARU3UHbcxGgTM+OjXNhwaKGN+Q4pjQqFnjAsBeNKMx62qxZrZZUTLHhWhhYS1JCAtFjrcBnEcedGyeo7tP1yCYNSOZZnoGFpuflW5iTWZ62IExWWlBhsbOrUI9XHxGe/bEstNH95Aylde9oezZZNatJV0K8M88TtStcaQUF5jrZu6tbQPH+Nm1MJxFHZiCqKoCNhUEzmBMlki6KBbJMVZgLttAKOnib7kQxCgtX0YGUZQ0J5rlhXi5w6rVrTKjSaoGTKEWSTYoQ8047fZyUFndqebmPVOXkCLAWwSQaenyvz9JqTRIpXNIiTdx4pXGkf9J5WuXt5o6tYerlEguC7mjll5/W7HQbjbBuWZtjMcd2u53r3OBXvbzIn+di3P/HB45feR685ooczAQPiHs70zGvNBMwEzATMBB6VCfznD/zvl46deeDt3sLxJ4FuphwPid/Aiaf8FA7vfPZF91mJB9h96lvYcuSrcFbO8XPiqR1LUWvyj//tG173Px+VhZqNmgmYCZgJmAk85hPYduB3a9NL8z8cRsEbojB4WRgGXNhAoIFu9Gv1Bmp1aT/VCrRhkCJ5b2FAuU9dBnGsqMsyVsQJiKuokPYBP0+XQUjgvNjm+IZf2QDlxl5giFbFcVZYfiNfNDTmpQAbLJYCdgr4RHCD1UZRADfqoUZquCzAjBdh3I04B61V8zAzTRBuN7bt24exzVtQbTQkzH9j42k5601nruncOA2F1NfLJ7lI2JOvDqnQFKSjQ+kOIpyYX8PBU4s4fX4NPVK4EdfJMoZyq50elta66AVU5GBjvFnH5skxwPZwbKmLk2s9RJqW6VmoGQ3NTA8qX00xM/qdl6UYyWJUSRFnOehYngJxquW1/Dp9DkqQLj+XJdWcBjdaz5g3xqptMYDiLEENq8QCOQTLtPJMDbcMFIf3SdcnbUeVLbD1U2XAlTLiyte2bvpkxSYp5+gfNRXELRcVSI6c5BaSGkwuOMnOE6s12UBVu2tIsKmkgCO4x9ZrneUm0E/goygA6fX0npATLy3CtH9desK5bAwCKwqWqZlxOyzBskBtX6AeATuygZdBoBQ7kAJO2YGVcpDAmH5vUg6dQEFtN43F2qosp+XzSfMiCyxn12kwmIp6Thdv6OIIOp6w382blml79LBtN3UrlWXXdT8L23q349e/YlRxj/lfFY+rBRgQ97g6HWYxZgJmAmYCZgI0gf/yrg9tb62e+Vzl6J17+Yc3+gHSr+Hc3h/B/de+DAn9sHiRx6bOPK449Hk0Tt4HKwmRuX4Wjm++a332yt/5o1+44TYzXTMBMwEzATOBS3ECc/Z1P/bQ7ijtviEI418JBr1phgPcnuiwtbTeGEWlWlVFA8PNoFp4RI2KOYgL5eaewuwZ4nkV/rMog6g9VUAf2VEZwmkQRyo31Yqpb+4JohDA0EogUQ8pCxwH6euyAJUPt6GsQSumOOOL1HBRAD/qoZmFmHZCbPMCjNkhfJcKD2rYumMr9j7lKdi0Zy+8alWF9hOIUSBIly6UFVel7Lc8L05BGYGWqkUzf61W8A1fTzmky4BeGOPk+XUcOrmIE+dX0e0F3GLq2g7nwp1faWO53eXf09patRpmp8bh+z5Orw5wbKWLgOpXS48h9dgGpd5GZRkr00gVlcVoZDF8GrNlo2+RIs5GqvP8hlRopcKGDaBMLyNXwW14HX9fATyGPqokgazEnEV2EftrYQMenudG9Z0AXQFxDI+U2oxtzqVm1NzArM6TVsSJGlTUlHTtco4bi/cIuMk1bCtrNT2PcxDZ7knwSjeOSlMowTcGVXlxApVIKIuoUorxepUqlbPiSCmnmoYJkHGBCbWwMlyT90/eJswwN0UaRdJySgo6aidV5RMFtFO5d/x9yaUT4CzrZQVqOqyKkxIKakQVEMcFEgTHS5F9VOpBayGwbjHAzDhPjgoaBMTR+1fUeQQE6ev9Dilpu/z5kBdpeF7gOd5hy7b/Ho51a2ctu+fw7R9YvxQ/gc0xfe8TMCDue5+ZeYWZgJmAmYCZwKM8gbkP3bqltXruTbUzB99orS3SPy1KQ1drEl+//t+g05jK7amlf7xHPehg3/HbMfXQ7bDbK8io2r4+is6Oa3+xunXTR3/rpS8NHuWlm82bCZgJmAmYCTwGE7jm+ldvtu3Ba6MgeEPQ720N8wB1G361ipGRcfiU9aYUOxqSFRWi5MCL2Xra77YRUAs3gzwXfq3BcIju1ulGXG7eSdUjMI7sr36V2lWravvSOFm2UXLOFtnsFDCQJkiywCmb30ULAYYHmZH1LQo4F66aBBixE2zxY2yviD2VmlJb42PYunsXdlx9LSa3buMAfba7MlARmKaBkc51K8MgzZLym8SNragKyGnVlORElLLkSsBuECU4t9TGoZNLOHJmCd0+rbGCesXDWrePU+dXML/axlq3x5sZbdYxOzGGRr2G06sBjiy1cxC3MZtNN6PmB6Ngpp47fV9suBmcLEWNQBwkbD/KCMY5CDnDrdD3DVuCh3V/+ns8n4222HKnhLK6apAl+WNS1DAktssbW4dtv8Pb1mdDKSuThK8hbXHWIJiBkSoX0FeMnpco4sjOKUUlZPkUa7WsKben5iUFVOihvs75cq5w4jRFHAYIBz3eP8E73ZQqoFmDNbLLkg1WsvE4K46fS+oyUcppSCZKNoHllFNHz6H3g1yz0owaK0ssvTfpIQUPfl6owEpBBd10cQSr/1QeHX2f1qnhnW6DJdBH7axkt5XSBm2BlveKNMr6AidVOQqp8/LSBlvUtvQc2tag20Gvu84FDnpbtm1njud1Hcc9aFn233qJ8/994/P/6151jjYKSx+DT02zy8dyAgbEPZbTN/s2EzATMBMwE/hnJ/Cbn/iEv//uOz7rLJx6vtVdo39+BFwPS1c8G4efegPataJBtbyRXefuxY4HPgf//EPIyCLguognt/9Db+veN/3hq37hm2bkZgJmAmYCZgKX3gR+6PkHphPPfWUYBr8R9Lt7g8HAktB4MCBrNkdRa4zk8KBIzS8roMieGqAobCBrG4G8OrevSkC8KG0IZoThgBU3ZF+t1Zv8PAnOl/IDHZif21NjAXFSkkDB8ALjdLNkDlFU4ypDA/VFtvqRcifsoRL1UM8ijHsZttaBbdUE45UMY6Mj2LR1FrN79mJq5y7URkaUAlCshvxQ9lS9RvqShPJrO2ehzMrz5EqW1gufr3hC3qqqYF+WcSHDwloPDx5fZHtquxdwa2qjVkG3H+LE+RWcWljBarvL65to1rFlehytRgMnVnp4YH4dkQ6ELV2y5Uy9UvdBzlQ3ll0QbvPImpolIMxEZayB7WJguRvMpsPvi3J/bL7Pkkpuo8KwKGIQ26iesYT4K+PpxSDehgw6bWnW8+fCB20P5ewzsblq5ZY0iUprqAaRsjYCSlRyILZTcYdKfpq2p1oElDYq4lS2HKnBuORAlSgkUcC2bSkykfZUtp1SFIjaJoM9VUJSACm5zsVOWjS3siKNYDa1rlLzMJdGkMpMt82SKk6y6STzLRWrqWop5vWpVloClAQKxY5Ox2pJs3BGajeH3/e54k7eCPx9ek3M6jyy3CqgnEn5Ayv1KtK6Su89gnDaKsuAl0CcT4pTUcX1OuucF6etsmwfdpzMdb01x3a/CNt6x1i899O33TaXzM3NWXNzc8Nyz0vvY9kc0XeZgAFx5vIwEzATMBMwE3hcTuDPbr65li2v/1H1/EO/a587XrWQsjIumN6B40/9P3Bq5uohi6r+x+VWbwXX3Pd3aB6/m+073FbWml7rbt3/l6k7/dY//NWfaT8uD9gsykzATMBMwEzg+57Ak5/3i+NOJf2ZIBy8YdDrPy0MA5+D0y2LbW/1xgiDOIJm0mYpmKUMdQgckGVu0OsyjKMsOAIOBOEYsjku34zTjTZlyJFNj27ICR6QfdWv1fPm1PxAcs8bqYaksZKgmgALFaRfak8ti6sK8Ro1PVI2XAhPZcONWQE2VzNsHXEwXnXQ9G2Mj41i657dmN27D6ObZkQFpRRrunphCBIqIKjXmjefbsiLuwA4layqGu4V2yjAXppmWO708cDxRdx3bB7L7T4qro1GzUcQJTi7uIqTCytYXu/wPKg1ddv0OCZHR3BiuY97zq0hJPjI6xkuYdCKuAssnDnELLfRZqikKapZBDejnDgLA9tDQCAuV87JEQxZRfPMvuEcvPJ1w69hyCbgNUenZdtrKS9Qw9nvdhM+pIpT4I5zBmMpGJD2VZ0RpwFTocIsW535GmP1pYJTvB0F4vIGUMo4JKgmEJmPj19H12f5dSErvrixV7WnEsSjBxdScBsrFUSIpVVPVOfE8deUuo5z4ljtFvLTCHh5fk01nFLFRtE4TABQq1BpGwziCNq5nmqlJXWbWMbpfcKAm62wpKpLOOOOQKDripVUlKFiB6djIfsrqeM0ONT0m55P+8pnx/bUgNdMP1sSQHd9+T7l39HnRreziogKXVgtK0DPtt3I9dyDluN92E3tD+2Z7B275Zab6SRu0FJ+3x9/5oVPwAkYEPcEPGlmyWYCZgJmApfDBLIss976vptfXF059z8qZw5dabWX5eap1sDqNS/EfVf8KPr+CFtUyw8vCbHz7F3Yfv/n4K6e57YvUtL1dj718KA1/jPhKw88MGdZ5l8hL4eLyByjmYCZwGUzgWe95JWtfpi8OAyDX4t6/R8JwqApuVKWAmUNVGsaxKkbcd2MWSoCINAWUPh6t43BoM/gwPdrqNXI1krKF4EHfIPPgfRkvXMY1lXrTbapanVSAadEAVeUNogVTtsCJRR/g521hIVYUEV2wCRiNVwz6WOTHWB3I8Hmpgu/4sL3K5icGMcWBeJaU9O5sojBykUUa0PKsQ1NqAWQUn/HMrcQI+cF6roSuMshEjdnZljp9HH/8UXcc/QcFte6cB0bjarPcGRhtYMzS2tYXusgSVM061VsnRrHzMQYzq0HuPfsKjohwR1dIMA7L3CZgmgaoOS21NJVr1L3UMkSVNMQpN+KLRsDy0NkiZqr/Hr+cxn7lWBcQen0VjVr0s0OsrRcSVjeVllJtwEqDjX4llpzZS3yIPCjrz2GTTovjVVphQpTqyjL5zYHcY7kp5ECTNsxRRFHGW5i3yxbmEXVp4oWKF8uChEGGsSR4UDlyikQJ5lsxdp0WQUfulII5vUjCiwS0Ca1Gb2HSBXnVkhhpo4HUk7CkI2UawrasVKNoJ2Ci5zhpsod2J7K0cJUPCEKVs6qI6upyqErQCGBd2qEJcWdwDVGqgpe0/OodVXPhc6DXgtZfBlGEuDjNTsM7vvdNf7sEFgns+DiBs9r2457p+24708q8Ufu/vsPrlw2H87mQC86AQPizIVhJmAmYCZgJvC4ncDcxz8+NXri1F/7Zw/dYK0u2NygWq0jnN2LQ0+5AWcndl907Vecuxuzx76B6uIJIOzDomye0eluf8u+//QHr3nVnz5uD9gszEzATMBMwEzg+5rANdcfaLqW9dwwil8fDgY/HoaDEVLp2KSg8TxUaw3Umy1W0pRVYRp2sAJHKeKCfo8VcQGBOAr7pww4v8ZZVloNJ6okBV7I/kequFqTbbBajVOAFAXiFDAgiCfh9qQeEoufbqgs58rlwIuAXxrBjiLUkj7G0h62uQF2NzNMVAk0uqg3G5jZuhVb9u3D1PadqDab+RzL2IgBjVIDiSpoiArlrZn/fIlAUdpQipvjfWmLq27eJBHfSlcUcfccncf8ShsEfkaqlAXmYL3X5wy5xbUOBmGAiuth0/gINk2Moh1mODjfxlI/kLyxC4oZijM3pIrTZRJakUZgK4OAuCzi8obIdtiWSg2qBXiTcZWhmB7gxky4oiW2ZPfVllNlJy5aedU6FdwpYGE5dW4Y/pWVkHpVBImoCICBkWoIpeua1Vpa5bUR4in4V1xjkt3G9mqVz0bbFxumbGvIJq1VcbYtEJmUoKSIi0XFJpZXspwW36dtl4sMZMBKfaqUaHp+/D5ge6qo0QhqEWDjPDnKNFSvJVgWhn22keqSCmlaFegt72dZH21PnkNKNDpeseLy9j2BarqUgu2rqvU1ZbWhzt9LVTmJ2Fz5NbnCTmZH6kRuQGaAKFAwSRME/Q5bVINel4+LjoFe67he6nmVFcd1PptZ+ItoNPjmvbfcQjTPqOK+r0/8J/6LDIh74p9DcwRmAmYCZgKX9AT+4u1vv8qOuvfYS6cdKxgAbgVptYGlK56J+6/6CQSVxgXHXw06+KH7/g6N43cB4QAg+1C1jt62q//M3r71P//uz/3c6iU9NHNwZgJmAmYCl9kErrvudV48vn5tFMZvjAaDA0HQHyF7GEEIz/PgVwnEjfCNviiWhjVfrITh0PmIc7AIxhGI022NuhWVxko37DE3LZI9UDKxKC/K96us6tFWthzklNLLdFh9bjHUAfQaaigVlbZjcrYYZYJFIZc0jCR9bEYPO6oRZqoZai5Qq/qY2jyDbfv2Y/PefRiZnGTQRaCtrGIbUo6Vs8o25LDlqjdta1XjKqyrShUnUrUhklBAKnLrZVjtBDh4cgn3PDSP0wsrCOKYFXF1v4JBGGFhrcMgrjcIOI+P7KlToy1EqY1jyz2c6/SRpEXba567V1IzqoC74YKMIetxBi+3pqasiOuzIo6skhpTDluVFT5TrFVAqi5AyAmsytXT9t+yqrGAelJ0wOfBFtVjGfgNeWHVd7hcQ9lx5RqixlRRhgmIo21RCQMDnhxG5ZlypXbc3AJNZQyuagBlECfNqVrRyWUJ1ILK65N1MgzLlWwC8OJgoOykYkEl6MZuBdXqKvlxpCTzBV5RJpxWjtI21fN1hhu1AJOllKAW7Zssqi6p3dgSS9uV1xOEI+WaFECAYVoO1mxpZOXMN8p7o3xgkNJPQKuoVxOON/E8AniybX2sdH4IxNH2tZJN21PZflrKl+PnqvZaaYUFg8NyK22/u45ue40tqvpcsc3Vq0Suax+GY3/UTZ2PrHoL9x3+5CdNidhl9neVPlwD4i7TE28O20zATMBM4Ikygbd84NYD9cWH3uotntxtry/Jsis+4vEt+MaP3IROffKCQyH7zt5j/4StR74Cu7sGK+wD1UbW23Ll7fHoxO99o2L90y033ig/zZmHmYCZgJmAmcClMAHrh1/wim2Bnb0+DAav7Q96MwQtOLzd8VipxoUKtQacXEGkCwokg4wzo+KIc7DCoMdWM4J5fLNN7anVKquPRBETq5wugnAO2/RIFSMKGlIpkaJHbrUYVZVslPpGXrdfMrigm3kuetD5deq1rIaL+R+V/LCLsaSL7XYfm6sJGh7gOxYmx0awfe8e7LzmyZjcsRN+rTZktyzbRYtCgQ2nvFTIkFsr8wKHohV144Wi1YX09TLelHFm6PQjPHR2FfcdO48jZxaw2unDscWeSjNfWe/i/GobvSCA77mYaI1genSE1WpHF7s4vd5DehFFnMxV/3+h+eM1lBpJBWoBTpahnoaoZDEoda7nVDgjTtZ94S3xRkXbxufo60XgppRh5IrAkhWYzz7DVIFnWulV3r7MTb7yz92ck5VXoJUCcVQEoNWUyqKpZz58juV5YiOV45VihUg1+OrtaAumAoVlEKeLJ8geS82pwYAVnVQWQdsk+6oUQUgRAx2nVsvR/ui59PW84EEXmjAAk2Pi3LpUstwqfk2Uq/Q+LUFIAnb83uNtaduoLxbVXJUXCgDjrDhpJRa1nMqvcz22qLKSLj8uyYZkEBeKRVU/NPDUGXrcEExgUAE/UcXZcB1SzVEZRYbBoIdeew3BoJvPgz4XPM/LbNtpw8K3YDsfjrPgk1eP4/Qtt9xCcSlGGXcp/C30PRyDAXHfw7DMU80EzATMBMwEfvATmPvrmyda4cr/qC4ee4W9ct4le2rm+UibY1ja8ywc3v0j6FZb+cL0P+xvap/B/vs/g+r8EVhxiMz//9l7EzDLzrO+83+Wu9/aq7p63xdJrZZkZLxhQIBjLBg2Y5nNhjgmBsbjsGNgmHExMCFASIgzDEMSwhYyRG2WwQwGA5YJGMfGwrZktaTuVu+1b3e/Zz953vf9vnPOrW5DvMiWWt993FZ31b3nfOc951bV+dV/qSNpTvvexPx7vMau7/uJb/vqq5/7ozF7NBMwEzATMBN4tiZw3wP/eDK1g68JfO+tvjd4UeB7ZQ5qJ/tYqcL21Fqjyao1reLR5IMz3MiaqvKo6KY8YBUOWSNT3gYBAm1Bo3B3LoOg7CkKmue2R7HDyU27WOaKME6rqgi60OsJ+kmmlW6uLCnFkH4d+wiRhiHcYIB60MVU0sNux8dUKUGlZKFZdrFn9xyOnbkbB07fDcqG042dqokgswZm9s5CkQCDqIJyTuOgUZ1b/hwN3DK1XTFbrvB3gULAMIhwY6ODi9c3cf7aOla2O4iiGPVqhcHbVneApc0W+kMP1UoZ85NjmJ+aQGI5uLDWxfX2AFHBm7rTOlos3djpstXK/uEPqAAAIABJREFUMlqLnSZoxAHqiQ8yHvbdKqviijmz2hasr8+btzdaGMEQjiGbzCdTxBXUhqwGY+UZCbJEYVa85vJ9jSrycpiYq/EyJVa2PbquR0sWBE2qlat1MExSkJjBGLd/hhlw4pw4agDVFkxlXebjUcCK1k5rorICLmxQNlF6X+hCB61Ko/1rtZ6Aa1Lf0XUuFm7JbxOFIQHBPHdNsuLK5aq0kaqiCP08LnegPDdl+ZRWU7Go8lxTOTbKsaPtkpqNLLf00Kq4fA2Ui5dn6+XlET7nMebFDaJ4pXXT+5xy5+hz2ZppLQQkqc21RJ+3eDaDXhvDQZfnTNcsl0XQubIdEmRed6zSn6cp3ueWkmcqkbMaliZa0Zo/fPTRfyeedfO47SdgQNxtf4rNAZoJmAmYCTy/J/C2d/5xZX9546sb21f+i7u56IKgmluRyvrJGVw5/SCu7j6DiH6wKzxKcYgjy49h/2N/DKfXQlqtAW4FwcTcYDC++62+HfzOwpve5D2/p2NWbyZgJmAmYCagJ3D6oYVyqXX+rnDov8Xzhg/53mA2YuWOzTfRnBNHzanVmuRH7VAh8Q02tzmKDS4IAgSBxzfxBOCocZVu/Ol5WXi8stNRSQMpg3QTqra/aStlrtSS22yCeFkmFbWokr2V2h7lZj1TV9mcDeej4vcxHnYwiz5mbB81O0a15GJyoolDRw7i6D1nsPf4KdTGxmQcGq7tAGUMjgo5cZlB9+8BajpT7lZgSoO5op6rCPG8IMLSVg8Xrm3i4o0NzokbBiFq5RLq1TI6/SEWN1roDoZwXQdTlHU3RVl+FVxc7+HatgJxSul2qyKEnYoyrUBUzRKS8wcBcY1Evu0P7Ap6ToVtqkUdmla6iW0xt4jeeh9iGWV7p1K7aaurBmJkd5Y2UQFxWabZLQobdr6Ti9l0DJNUThuBKDqmnQqzouoyt/DKflmpqQAYXeMMkjVwYhDsqAKEMq81s4AyaNPAivqvqC14mAFqUdtJTp3YU6U9lYAXgTKtSKPtSXtqDsBoVvT8uADYeHsMvcgqm4Pp7HmkUtU5eQS/uEGVQJxSz8WUpSfKOdq+tonT/lnFylZwgmIVfq9JuytBQcmrI0UcqeNIdadBNp0zKZIgJZ2oCuW5AgXpQTPQII72TRmTpIoj9SA95BywQi8tOW6v7LqXy7AvVxx3peyUrqeILzmwLwPO6p5qY2vv6Vp3YWHBFIvdxt/eDIi7jU+uOTQzATMBM4HbaQK/+M5f/Lfl7dXvsbubkjZM/3PLaJ98KT5x6isxrOTB1Pq4ZzrLOPb0+zC2/BQXNtAPakm5Eg72n3k4GSv90I+8/vUrt9OMzLGYCZgJmAm8wCdg3f0V37Ir8cM3BL73z4bD3kGyvRFoYRBXFxBXqdZVOcLOWyEBKwLiBML5PoG4SBRx1Rq/lrZHqhu5ybakWVHZ4/iGW6lj2KomRIZVULk6ju7xyZYXSVC9yuoitQ1DAp37RWUOManhhqyGm467mEcPE1aAip2gUa9ifu9uHDp1CgfvuhNTew+IaqdgKaX9Sk6c2EtHoZo2k0oBQxHSZYogdUEVnjmaCbdDBcfHqPZJLw2ihEHc01fXcWlpCxutHjw/QIkKJiplhnJr211s9/qI44Qtq/PT4xhrNHFpo4dLmz0EBCpVRlsRxOlrfad8SEPP4nPdNGFraiP24KQxPLuMrltle6pE4eXgLd9uniNIH9sJ4wTCCSvJ2ka1wlCdeJ0JSECOQVzBRqq3N2JhLvpKs8bW3KbMQErZONkaSvBWXXufzNpaLGOg50jDqC+FIbohVCs+yxUBUwmpwqTtNLNxKhgo74+hWEQdl1V5YqnOiyAEeJUFdhWaaUUVKLlyuixB1Gi+tLmqplHdoKoz8Bh+kZKP7KNkjWWwZzHsY2iXwcJEALey8LIylSAhg28pbZCGVoHq+j2qISeBRlmLPJeuCw3iSKU3kocXUpMrQVHJrBOwZ3ELrEfNy70O21QzCEmzdFxUS+W47pb8Zqns12zHL9tu17WsK3aKCyXLulZ3KheqTvrxK8mV62fPnpVmDPO47SZgQNxtd0rNAZkJmAmYCdyeE/i5d77zWCWO/ryyduUQgiF5QPgHyGB2P67d9Wpc3nPPyIHTz0/lOMDhpY/hwGPvgeP3kDplJG45Caf3bPoTu//vt7/pWxZuz2mZozITMBMwE3hhTuDMK791Ck70ujDwfnjQ758gkEYPAlSVag1Vyomr1rKcqJH8NiZYpIoT9QwVNnhePwt/p5y5arXOyhe62ff9IdI4ge2Smk1uwvNMKQXn6MacFqAD9Avp/HTDTkCBbv5jZWHUYIW2R6DFiXxUggHGghZm4w5mLQ9NJ0bVBWZnpnDwxDEcvvtu7Dp8FNXmGKv/ioq0HKDlsI2XU2xP3QHPbnXlFPPPNCsa2Y/6nrwTilHRwlbXw8XFTZy/uoGlzTaGfgjXsVGtlBh2tLpDrG630fMCVvntnpnA1NgYrm57uLDegR8TiFN+vR2tqMW1jpYp5Jl19FqypgqI81FOAoSWi06pjqFVzuypOnOuWDhxczZcHlgn1lRZgXQcFK3Isv+ElVYEdZQirlBWMHqe1HWSqfCKk1RHT9ZL1XgqGW255ZTPzw4Vn16cbYm1UivACHzpvLUiiKMiE22x5oIQqr0lBKraU+m/9LGiGoxhmCqCYGtoImo7gk8Ep7RajSEvZa8pG6dAUrHzcrOpUsXR+44+5ZRI6VYdaTllmEYQkLMbaaaSA0f7kHVLHpxYeKXVVCsVpWSBShvkWqLtE1hnmywDRlLy0R8BcQTw2XpOWXyOlE+QvZ0tsApI8nMJ+ClFa3F2BOm9QY//FAs2aD0Vt4yJSi2dqdQwXiqnFdhJybb7NtKNkm1vVOzSBdux3+dZ3vuvelevnT171mQa34bfzgyIuw1PqjkkMwEzATOB23EC//rXfn8Sg7VfqC4+8U+sQTfLvEGpgsGhu/GJ01+DTmOWs19U/A2sNMF0ZwV3P/6HKK1dhkWZJo5L+XJpf+9dvxVW5370f33ja5Zvx3mZYzITMBMwE3ghTuD0Aw81S7BeFUbx93r+4GW+N6zGkcqeqghIq9TqICspB81rpVhWrMC+PC5pCIYDDIf9zF5GN/zVWp1v/Ok5QUj5VmRN00H80jQp1jcCcRTgLtY33exZtC5qAEDwgYsbCAYoxQ5b3QigxD6afhsT3jYm0gEm7QDNEjBZL+PA4QM4cd+92H/HXWhMTksrp2AhUb/tUMHlLapFbZc8XxcO3KSEK1pW1baLijd9jY00dmYiQFmHF8S4ttrGU1fXcXFpA72BLyCuXJLChu4Ay5tttqmWXQezE2OYHG9irRfimc0eBqHiEAVVocDEPFdN2zgzW2q2MPmLnQLVJMRYMkQt9tmS2nGb6DpSGqHVZFmJglJDFW+WR/Vxsn9RG+Zgs6h6ZBCn7KSSJ0hqSVFo5Wq9DDGOXIs7j4PVY1w6IPlutD1WalGumyo/yA9ZKehUSYhW4jGMcxwGzaFPijbJQhPLqFKJqZw4LphgpWYi6rVinhrbUz0FqKnIJFeDieVaZR/y+qhFWNpaRT0o5RBZIytnzxHcCxVgIwEYZcyVFPyi49MNqpIpJ82tNAOxmpLNlNVtCqqJDTVkxSmvX+1PqxPpNVpJpy3kGtRRazIr4ui9rRSDeTEEvZ/Fpqu3JcUt0tIqLa4E9ix+PWXEUYMqqeME1lGpQwnVcgWz1QYONMcx7VZg0zlI09SxrNi2LL9kOSuWbX0gipI/uOK3/utv/v4vqaayF+JX9Nv3mA2Iu33PrTkyMwEzATOB224CP/Pr/+Ubm6sX/nVp5cqB1B9yFT3cEobzx3DuZW9AqzGj+tGyaA/UggFOnn8fZp/5EOxBW25N3BKiuX3Xe7vveOuPfvvr3n3bDcockJmAmYCZwAt0Ag88sOAOnCePDpP0DaEffpvvD44Evkf3udxKStZSak8tV+pwSnJTrTFMUaFEsIJAnDfswfc8vqEnOMZqujIFyTsjmV18w68gAyuByDKnoIbkdRWgkYZkSt0lSh1R67CKx7Lg2hYovawc+5jytzHlb6GWBmjYESbLwPzMBI6dvhOnXvISzB08nFns8uKFURjHx1goZZDL41brGk2KLwK24px4aqyCy8POskyzYgMrtXQmCdZbAzx1dRNPXltDuztQTZ4OojjGVmeAjXYHnb5YfZv1KsbqdfTCBEvdAL1AlFQZJOO1C2jUj6LqcORj+nlpgmoaYTwaoB57iCwHrdIYuk610PaaFyPoWWlwOpodp/ag2lD1cYsqbfSNJyBOgBBbGB2xekrDpjoLWjWZI9GR4lMNR7UtlZtTuWFUrrMsB61Q0qBOr8zIov3Kc6VdVMEybb8kUMkZcVUGZwSbtCJOt71ytltW2BAgpMKG0OfdENQiCEXHpdcocErZU8lqzccreXpFdSBtlx4EzSjbjQAfWzkJWhJgY9BIuYlKiRbTeyQQ+6m26JIqrlJl8C2wmZ6T5+Cxoo/2ozLseF0ED2m7yios51vefwLjZB9axSdgUOC6dmTwsRZUcfScUkXmR8dDatp+exv9Xls1vdr8C4BmtY599QmcmpjBfLmKJE7gUWtrGjM6tW176ALnw9T6w24U/N715NInjCru9vuGZkDc7XdOzRGZCZgJmAncthP4Vw8/XMPG9pO1a584iM6mfA+jH3gaU1i8+9W4dPTlCF3KN8kf9APfZHcJ933wt1DevCE/5toWosm5oT939Gd+8Lu/86dhWaah6ra9asyBmQmYCbzQJvBFX/u1Y4Nu/cvCOP5B3x+8whsOXbqpphvySqWKWnMM1WqT1StZttcO6RO3LwYevOFAKXUoJ85mMECWNgIWdEMuN+KinmFlkc6IUy2VpAYiQLHzUVSsiSOWrHMCKqiMiAymThSgFvYxE2xjOmqjhgB1N8Vk1cH8/C4cP3MaR+/7AkzumhemQwCP9qez6ehjStmlYY62mP69ragZsMvBUqY4K1pDVRadPrad+XBa60Uqv3bPw5NXN3Huyio22n359m3b8MOIixravSFa/SH8MESlVEKtWkUMB1tejHaYZLUaI8exY6hZW2gB0ul1k+pIK+IqrIhz0HEbXNggkG2kPUHZPOUTOp8uh3LysSwjjs7ZJylrYLgaRQyotPqMzpFWmOXW4bztdFSvONqaShCOIRdDPcpny0HcyM8+hcORVk8qExD7dKbSU4o4nYXGFk+GzKQUFTUf2z8VyNLQjKypgT8QpSg1CruiBGNFGttnRTHHsNCh5lIpbWAlJVuwZV783ijsi9RulM1I71VWxXEBArWiCkDUcJQBWEgWVcm500UTtHbJcBMbKq1Tii3od7ZUKCHWWj6nxeKIgkIxg3FUxkA5eqR4Y4urFDYwqGQlrVI7agVdpNchJRM0u9AfoNfaQr/blqZX20KlVMF4rYEjY9M4MzmHo41JlC0LG14fm/4AAyn2SFzb2USafshP4z/YToZ/sRkvLp09+zA1UJifV2+Tb2gGxN0mJ9IchpmAmYCZwAtlAv/yP/zGd1RWL/+ku3b1kEU/YFGDHdXF7zqMj9//TWiN70bKLVj5o+L3cNfTf4bpxSdgd7foV6FIynWE47t+eXv2xI8vvOkbWi+U+ZnjNBMwEzATuN0ncPzBt1Wa0daLoyD4gcDzvtLzBg26wSdQQ+CCFHH15rjYUwlaqbyqInShG2cqZKCcuAx+qHZEAnH8WlYXkY2VrHisZsmaMRlAUEuiLl6g/DClvtPgIzclKhKkG00TuhWP4PgDNLwW5sJtzKGLMTtGs1rC+Fgds/Nz2H/sGOYPH0V9YpyxC+2v1myi0mgqBVLekFosbBBmRwqggqpMlzpolZsiU5mSr9DCKnxPih9yFZyApJGPKRBI6KM7CHD++gbOXV7F0mYHPqvcRB0VRjEGXoCNThfdgc+Qq1Gjc1PCVpCiFYg9csR+qvRwo7PcoZJT0JB//5amqKURGpGHUhoisWwMdzSnZseS2V4li1bnXegbZw1RGbJR7pkCcXkjqqJ6Cq6SIo5slFwUUMh122lT/uSwVoCqzofLW1ilqIGLQvS1NVKlwWc6g8O6kZdBXBhmOWvaNk2AqVyusSWUHtKqSiBO2nypFZhBHmXMBT4CbyANqTa1l9I6ytnrpAxCMtokQ45er0Ccnhc3qKriBgZbVNpAbaQKsLmU/yYqPbLzMv2ia07n1Pmkygv5l6tSvkAQTCnssiw7n5V4/D4swkBunVUtxcpuqhWWGuJphR7n1tkEuakYgtpTlWpQNeISlGTQTyBc5drRIKhYotveQq/T4s/TT6YE4iZrdRxsTuGe6Xm8aGo3dtfqWB30cbm3jU1/iGESwUqtwLXspTSNH90M/fdf6HYfvRF2Lr3ui0+tmzbV2+M7mAFxt8d5NEdhJmAmYCbwgpnATz38h0cmF595h7t2+TvQ2ZJw5FIZSW0M/YOncenoF2N14kCWE8eDSVPM9tZw9PLfYOzqR2H325wVFzemIm/P8Xf90He9+VteMAM0B2omYCZgJnCbT+D++99SCqb6d6RR9ObA917vDwd76KaaMrZIPUM5bwTjqjVSxZUzeFQsISCwxs2o3pBBHN/wKwsfQTjOpFIgjkPeteJJBdvzTT41WpYEUBBI0gBMsJsE/YttddTRyEH3oYea18a41+K21Bl7iIlSiolGDRMzU5iam8PU3CzqY+NihyPgUS5jbGoajekZVBoN1eQqMEmXMxTto3IZFPLERqyRRV1W/pydN48j25UDlM0WDooUcX0vxOWlbZy7uo6ry1voDKj5MoFDFlzbRhhG2OwMsN3rMZirVcSWuOUn2CYQR6qlzEpbRJjyd/lcPseRjDz12XISo5ZQWUPI5Q2hVUJPN6eqUejtjB7ErbdPyi7JWUsYsOVZbYJ0aNYMvWIFahnEkTpNAG1uZc0R386sOj3KvERE8tc09KXt6G3pM1bMPWT4x4o2UcSxbZIt0HJNs0JNZ8mpnDgN4tiWyZmFolwr5qNpVRy9r+hB7yNdZiDWV1/lJ0qzaTGLTee2Mbh0nCwzTgBhwPl1BLdp3QS2dCsq/7yn4G8cBard2OPj4TIFgoi6uZRmz1l2vpQuqOxGrZij4xYQpzP2yAgu50yr4qgUIgw9lTVHKj6liqvWRqAjNciSOo+An63stPTcKPLFmtpt8ToYxDkuFTVgX3MSZ6bn8ZK5fTjWnEIvDHCxs4XFQYf/HqdJalsI4iTd2Aj985eHnQ+v+oP3elj90GPvfa9ISs3jeT0BA+Ke16fPLN5MwEzATOCFN4GFhQW7cvDE4Ylrj1+w1q/boN9CVutUiYdw9gCWjn8RnjnwhYh3WoHSFMdXHseBx98Dd+2a3AZVGwjmDj0ZTe9/6w+++dseeeFN0xyxmYCZgJnA7TiBBfulX3Fjzku7X+UH4XcGw8GLA98rk0KHbuSlQVVgHP1XVDkaNqm2y4RAnMeqn4AUOpEEw2tLHUEHshgSEGHFE8G4lEoFLAZwnANGAIRUPSp3i/aR4y1BLjstqvy9KQpQ8rqY8bYwGXXRSANMuBEmSwnGmnVMzc5ganYW1UaDlToM9Mh2W6thctcuTO7eg+b0DMq12kgGXpZfplVexfaBTD2Wg7sM0xWUfMVGUeFuoorTjyJS0h9LkhTdYYArKy1cuLGJayvbaPWGnA9H6yc4FUcJW1O3un14QYhyyUW5VEEnAjZ9UcTlO8nnWARnGZ7LGmoLLyErbJqgkgSoxSEqaYAINnpODZ5TQazOjX5FfkSC90ZRmQY2BNqoaVNsybqIQbeX0rZoNtn1wUCIrg8q81AFBJnpNs/mGwVqun1VrMucixZLeYW2QWdQb8dbuQh7uahBZbXJdgLV5sqVE8rqWmgHVedVMuIIlroKNKrmVFaMDhB6lOuXqqICUZgSyCIFGFtMybpaonw6UbVx9hxfLwJgtSJOA1x6DbeiUv4cWUrLZcl/o9dTaUQxy60I7Vg9R/mNag1KragbUOmdRso8gYlK0clgnSy1yj6urgFdxEBrYKBI7331niH1IbXL2gzX5Re9vOZgyFlv3LBKBRX0y944wrDXYRDne32q0EXFcTBRrmJPYxx3Tc3jRbN7cXJ8Gq5lY3XQw/V+G1vBAEPZZ+rFUbwWeL3LXu/Ceuj/fpCGf5yE9oaV2P2vf+BwZ2FhIQUWLOAd9FXA2FafR9/ODIh7Hp0ss1QzATMBMwEzAZnAwiOPuLMf/sDP2pvL32/1WhbXyVdqrHLrHziN86cfxFZ9jhJvR0Y23V3BiXN/gvGLH6E7J6SkpJveEw52Hf1P4dzBH/7x177KNFOZi8xMwEzATOA2mMCDDz5YWQubJ73QekPgDV/n+8NDURhwWBu3ILolVOsN1BpNVCoErPLvFwImUs6r8r0BfI9usgm2WAy8CEqUSqJEogepdwiQiJqGFEQOSgp6SDC/tqhKq6qGbwxqCmouvtkn8BEMUBtuY8bfxkTcR82OMO7ErIhrNuqYmJnG+PQ0KtUqK5pY2YQUjfFx7DpwELsOH0FzahqlarGIoKC6K5Qs7IRomaqsaKPdcT3oLDgNmnbCOPq4ZNGJEo9A3HbPw9WVNq6sbGNxvY12n0AcFRikxCcwDEL+WLs3QBBGKJepXbKKHoO4GJH4Egt9rKOtqcUljs43P27K3iM1XCP2UU0DblnvOxUMnSq3qN7UtFBoZuVjUqq7TO6nrafcrkmpFw5DnXydslwJ9RdYS2Oh64cslHzN8d14jvky0JmpJXPlpKjroqz8QYMssabm19WI2lIr4jhvTZSZpHSLCiCOZ0dKPVKgaWWbzm7jkglR1UmunbxPijlxtGYGZpzl5mTtrvQcVp4RvGIFqWQlahVecZv6eqFZaRBH4JyAFoO4ssAtbVFmAEoNsqRaiwJ+35FyrsyQTFpa+fMMBH3Jq1OlEmxzVco3AaN5aYO+prl5lXPiAm5qLZZM8Fq4nEJmkcb0HpQ8OWlPFeUhnQdS1PY72xj2u0jjCGWLQFwF8/UxHJ+YZRh3x+QMZip1BHGM5UEXy4MOtv0hvCjCIA6xGgzTRb/fXg+Cv/XS6MNJmq4D1pKVJE/Y9c6VR9/97sFt8CX7BXcIBsS94E65OWAzATMBM4HbYwL/5pd+6TXO9tqvuRvXd6fBUJUw2AjnDuHKi1+LazMnGcQVrSpuFODo1Q/hwFPvg93dJAkBUG2m/tTercHckZ/9se943c/fHtMxR2EmYCZgJvCCn4B1/6veMh6FnS8PQv+tfjB8ReB7tTgiNZHAMlLDNccmUK1LptpICycrmULOiPMoC0s1OXLwvSpkIKBC2yLFjFgU6TuOZE8R0CiWQdD2dVtmEegULZUMkAg++H3Uh9sYp7ZUDDBhhxh3EjQqDhqNOpoTk2iOj6FckaIBBnFpgvHJKew9cRzzR46hMTHFDZ0j1tcs/01dG0oZNIqCCvlxmc10tNrhJiPlzu0oCKdbWQm0tfo+A7jrqx0sbrSw3RkiiGK4tEYA7cEQ660egzh61KtVVCtl9IIU60MCEoLXNAQr3sTm2XGMRYoHx4xLz5hy4koM4jzUGcTZ6NtlDN0KIovAyeitsQZaI82pRWymrKcEbdhuqQoAGNiqplzaIucIhqHkyWklW9YkqjdYvPoKgLaQUSetn0oVR/ZldR2SvVMUnTdvg0sduIFUmk3pOdJsKqUPfM3q9lYGcaReq7KKjc8fFzZQnp9WrwlMIzhFalGCZlwSUmxOTWWNlENH6+UyBSqBUDlxXAJB7ydWpGnLq4BEActUxODxNiR3jXLZKCtOFG28f1YixipTbqhKG1wuUnFUaRdlzvE66DgJgpJajVRxDNBpX3I+CPCxUo7AGmfQidJRv5atwFnZhi6+KKvcPMmJTMgqywpA6hCT7dG2SJE36LYxpObUMOBihmapjNlqHfsbkzg1OYfT0/M42JyEY1kM4G70O1jpd9AOPbapbgYeVrx+vBUF7W4cbUXAwLKsLSD9kGNXfi/dcD766KP/Trzz5vG8mYABcc+bU2UWaiZgJmAmYCZQnMA73/nOuch2/6h+/YmXpN1tvnkBgbdaE9t3fgmeOvkV6NcmRoZGP286SPAFj/9/mKCsuF4LoN+clqrwpw/8c//Ey/7F27/ulV0zaTMBMwEzATOB5/8Ejj/4YKU+HH9RFMXfHwbeV3neoMnFCglBEwuVag2NxhhbVOlmP7e+CZmgm3EubPCGYk8rFBqw+skSqx0pvgSd5OolDeK4LVIpxATGyQ06K98yWCMWVb6JjwNUvS7GhptoRj0GcZN2gIYLVKsVNJpNjE1OoFYXS61YHwUuTszMYP/Jk9h15Cjq4xO55VYp0/QZzS2xo1irWMxwU65cEXEVc+Bk5YKAlFUv/wWYfIy+93oBZcANcX2tjSvLW1jZ7nJhQ6XkoOQ46A49LG20sdXpsRVyrF5DtUwgLsZKN0TLj7mYSW87a0hlUDWKoHYqDrPPFkFcEnCx08AuY+BUENK5ZGviqF14Z/YczbCIJQXaCFjiUgi2JOsCELEuSmYaQa+8OZWLPDT8USdGYzS5+hQgy0Ci/FuDOAK/AnxLmdKsCF2LlmddmKAVcdqaSuCIATMPUAFmrV5zVLmCVmnSLy5tUXTye4Py13yfM9SKzanafspWbVLvKdsuZ7gRCFStrdQky9l6lKPIllFRqVGOY8zNqR4iKkkgWEclEhWynVa5GEKgo4JlQYAgoNIGKUvg5ymFK8M6tqhGklfHpQ1l2GQL1so8BSol369ofZXX0XHq86uvc34fF3L+xJ4uVl8N4gU6SrGFN+jBp+ZUbwiHlKu2g/FyFbtqTZyYnMX9c/tZHUdIuhf5WPcGuNFrYW3QRTcM0A59rHp9bIRe0o4iunLpog9gW5eR4j2Io7+0XKymsNuWG7aqLfS+8itP+6bU4bn9PcznjRxcAAAgAElEQVSAuOf2+TGrMxMwEzATMBP4eybwr/79r7+5vH71nc7KpToC+q2sLc1i84fw+Be9GRuT+2756kMrn8Dhpx9Befki/TqWm1eDqT0fHO469n1v/47Xf9gM3UzATMBMwEzg+T+BBx5YcDfip++CHb8t8P2HgmA4wcokbjhNOeOtXKGsuAbbU8leR3BDgxaCLGFI7ZAE4tQNuVK9MbgoNHlKkLzwE1bNKfVNFqTPOVtKuaRBliC6HHElCUrREOPDFqb9bdSTAcYtH5NOhHrZ4Qy4xtgYq+ForXQcZN+TbCobkwrE7T52nK2pAk1U6yfTnRxjaRhYLFuQ1eQpdsU8uFyLlq85054V2lO11bUI+6g1NY4pJ87H8kYXFxe3sLjWwjCIRBFnWWxNXW91sdXuU1A9GpUKw7ggAa5tD7E6CLMiiBE7bzbBQjzWjhKMvA01hZtEqEY+akkAx0rhM4irwbfFzlhU0AnvkPfBCCQrQNRMpabsqXQeCLZmqjhlX5XrTuCTQC/JiRO7pconVFl7I//O1IWyDoF6hGJU2QABH7KN7lDEFRtgeX9k8VTWUVZxqgISzjXU1yzZrpU1lcGYPmrd+JuVJYgijvPXVBmCHA/l0IlKNAOGbNekMgcpONGgjvcfRbAdUtNV2SpePD46RrZ6qrIIsqdKK2pJSrrU1cz20awsgeypFclwU23INFKau9hTSUXoCojTc1VvCX5v6vengnS5clDUrjJiOr/qj7bKZjmR8rXFpvc62V0VKA+GfYTdNmJvwLEoZdiouyXMVOs4OT2PL5o/hFNTczxtLwrRCQNc625jsd9GJ/TQDnys+wOs+0O04xAe5dJxglzqJSkWLSTXLMtagmVfsJA+A8tetGGtpiV3I2j22k+cPRs8/7+a335HYEDc7XdOzRGZCZgJmAm8YCbw/Q8/XDu0svLe8rVzL7O7Wy79Npt+SErGZ7B871fhyeNfestZTPbWcMcn/n+MrZwHlT3QT1dxfbIz3H3sP/Wae39s4Q1f1XnBDNEcqJmAmYCZwO06gYUF+773P3UwtpM3xEH8bWEUHI2jqBRHoUXKOLq5JhBCFk9uUSVlHIewazCSMCwIAwqPDxh6iVVPKeC4JEEAGwf1K7UQwxZV2iCtlioMnm61WXyk8s4KaieOWY8ClIMeQ7jZqIMmPDTJlloCGvUamhMTaIw1US6XGakFnocgkHURyKAShwMnT2DPyTsYxLEar6BS06dZjq4AAG+RBzcC4QqFDKO2VIX2bgHitOWRoJkXxuj0fXR6PmfF3VhrY2mrg6Ev5yCKEoRxjIEfotUdwAsCVEolzE6OMdy5sNbFYtdTDsri6nWbqfqvsnEWoeGIOo4UUdSwGQdc2lABKeldDNwaBlZJtl8YSw58CgBTS/x4GSL30xlwAo1EEafz37TNkUActafS9UMPAmOSxyb5bvqh1XA7s+Lo86x+5Iw4gcKc6cYW1xzm6edpdZyGidouTdcjjSmzpqrrWVuuCVJxuQjbrtUjy0Yk4GdL/hrBLQZxWi1qMwRjEKcs0AzrlG2aj1fZQklzyDOjn7/IGsq2VlKkSvEHN6KqsgdpPHW4GViDOA3MaEYaTFLTKs1FZ8oxAOfzkMNLWjPBc511l/FwVXaSbVcXVXAmn7TLsoJP2YrlHEsTLdtZ2apLUFxgK61Lqx3peLh9mUDcsA8riuCmQNmxMV6q4sTUPF659zDOTO9GzS1xThxZUq/12ljstdEOhmj7HrYCD63AQzeJ0Vd/wiQiGEckNQTsgW1bNwDrmgVrxbLta3GcPpmm8RNBWFu8Z+9rBqdPn0sX3vEOIoqm1OE58D3PgLjnwEkwSzATMBMwEzAT+PQmsLCw4Db2H/nu+uJTC876jRnQbzzpB1q3BP/wPVg/9hJcnbsTw3Ij/yGXWrjSCMeXP47p5afQWHwKGHb4h6loel/ozxz8kW5j/j8aGPfpnRPzKjMBMwEzgefSBF760gfHg9rUS0JE35jE8ZfGYXgwDP16GAZWSJAgocbHEuqNBhpjEyhXGgzVtPWRVDQE4ii0nSygAuL0H8nfEvWb3PizKlsH8ytQwq2R+vOK3zBoUcoqyatKYAceql4bk2EH81Yf0xii4URoVMuYmp7C9Pw8K+LouYNeD/1OB4P+gEEcwcQpVsQdx4G77sbErnleW1EZ9fcWMyiIleWt6bVpJZ2Gbbx+aWodVdvJWY9pXsMhA0yKi4gSYKvr4cZGD62eh2EQY7MzwEZb2lE5Py0W5VmSpugNfPSGHrkgMTc5hrFmE5c3B7jaGvLni7mvO5PrMoaWKdlG21WzOcchKDO2moao2BZCt4KeKmwoWlN3Xscjs9QlG0rxJmo3ahil9lS6FmRGDK1UJlueE2cxsOLm3QKIG4VwmqEqRaPCkJyhRhCZ7NW0L7LCkq1SWWpH16wmUsyJcyknjhSKCjBRrIdWctq0LgXiHFGekZ2TZ87HRWCLshQJxKn3BTcKi+qNgBqr3rgQgqydOosu4nmQLZTgI6tOaW6RNA3T+4Y/rvPfCDaqkgW6tnnbal4ONZLS8ZIKkN9Dos4jEEfqPLomeK6snhNAmbXEquZjbR+mbch7Wd7HDOKUulC/jgsfVJ6eLq1gVZ2yp2rgqptW6fka2GloSV8/vF4X8bAHOwjgkEXatjFWquDQxAzunz+AF83sw3ytgShJsDLs4XqvxYq4lj9EPwzRj0MMkgjDJEU7DrAdBfBVbp0qeUkty/ZSi/LjMEgte80Cztmp9TEqdkhgrdppdCmYObn8xNkFo5B7DnyTMiDuOXASzBLMBMwEzATMBD79CfzUb7/7RHP14r+pLp9/0Opty80BWRdqdfizh3Hu/tdhY3zvyA70rwKP33gUB8+/H+7GIlWA0e8608HJl74vLNvf8PY3v9lkxX36p8W80kzATMBM4DkygYec+x9wp4KS9ZLUj74pDL1X+d5wD4E4BmvK4let1RnEVRukiqMMqdwuSKCBLKqUE6cBA2VZsaVPNU2yMsmW4HZ+LudFiUW1xI2SCiBo1RxPJ1d0gSxt/gB1v43ZuIu9dh+z1gBVx0K92cDcnt3Ye+QwxqanMez1sLm8gq3VNfQ6HQRhiHKphOm5WRw8dQqH77kPU3v2wM4y1XRWW6GOYETldrMdNc98yzPR9MeKQI+PQgX+E7SktbXXVhgUWm4ZgVXGWjfA9W0f24MQfhyjO/Cx3R3ADyOGa5SxR2t1XRtxnGDgB4jiGGO1GsabTWwOY9zoePBjgUKi8lKQbUdGXI7qiqIfOT4BNwkFnMEOA1TiEFUrBpwyBm4VgV3inLhbFULI2ZJt6IeUCwho00pJAbMEinLlnrZpSgOnzpITq+goiLt5+7KvXKYn+5PrUMohcvXdKNwdzbIjgMZWWGUB5YIRVoVKK6rYcknJVSxWEIgl+yIYJlluolxLRBHnk1qUrvW8lZRAlWSzSbNpBupUc+to4QK1Edu8Lm3jZlWcAnECy6VogdSDbqkmM9MqQJ3BF/isPKPnMkwkEMctsXIMnFenAGZWmqJaXAU2KmWrq2Cjfp0qfJAiBrEDy/nV0I5UgtIEK622CpLSWVP2XjoWyokLBl3Yvo9SmqJq25go17B3bBJ3TO/GF8zuxeGxKURJjGvdFq70thnGbVNrM5VSJAmCNIFnAa0kwlYYwNfnjlWWdA4F/bJp1YJvpdYaSCWXYpg61pKF5IMx3EdLg9JSNeluf/CDZ6npzDw+TxMwIO7zNHizWzMBMwEzATOBz94EfuFX/uNHyluLd7trV8rwh/RrV6BUQTy9F9fv/ApcPHD/LXc2217Eqafei9rSBVjDDlAqI5w9+Hfh3oPf9ANvfOPFz94KzZbMBMwEzATMBD5vE3joYefO/h/st3vBN4dh8CZv0D8ZRRHLaRiuqNZHLm5ojLO6rGgXlNZLUhD5onbL7KlkMSRAUFYZVxLOTiBOLHlM6lAqCxgoZnTpWTDYISUVqbT8PsaDDuaTLnZbXUw4PmqVEsYmJrH74EEcPn0Xxmfm0N3awNIzz2BtcQntzS2GXqT+IVh39PRdOHLPixjEsSKn0DVa3Kc+blZxMevJwWOmCtuhgtPPlfx+ZbG0CZ7F8Ad9DLsdtNfWsHH9OjqtFpEbRE4N20kZy4GLVmjBj2L0hz46XiggLlZlFxZQrZRQLbkM47wwZOhVq1KRgouNQYxuSOqoIgjTiCovydDALH9e3gqavZTUh1GAUuSjAik98Cknzi2Lql49iuo72a78vy5w0IUKUgqgixgk/41AHOfEkX2S1F8EUxjE6bwxrRAr2pbzoohbvVe0JVquP5k/K9TUvrRVVls8M4s1N/mSos1VjaF0nUqZAkO9QnMqQSzOeuNCgxxi0b4YlikFHyv9CFCTbTsI+DrTOXQM2jQgYzWZLl2QbXOZBefdERxTVk69T1WYkFtffV4nPajwgcoYpAhBcvHoatDvTyqOYPspvyervC8C5QLipAWVoR6VaihbaQZn2XbqyvEpuymfbYJrnEPn8TlmEKes5mIJVvl8OgswK23I21O5fXnQgzfoIvU8VNMUTcfFdKWOPc0JnJicwz0ze3BsfIbnRkUNFzqbuNzdxnK/gwG5PdSV51sWOlaKXipgjoC1qPqIvwkMlPPJ/vkQqeVbNpO5jm1Zl1LbuugAlyzH+pidRo8NJuJVkyH3+fnOZEDc52fuZq9mAmYCZgJmAp/FCfzsr/7q3nKv947K2pXvtLdWyF8A1JpIGuO4dO/X4Pq+exEV807UvsvhEPc//vuor16CvbEElEqIJuc7g70nz/m1if8tLgX/deH1rzcS/s/iuTKbMhMwEzAT+HxM4Oir3jJRHW5/dZyE3+v7g/ujMCR/nLpfFaBGqrhaYwyVan1HiL7cyJP1jVRNdDOvbYhaXcN2RM6jEusgKeLoxl0Ahssgrlyu3JznRTAlSeBEPsb8NiajDltSZ9HDuBtjrNnA9PxuHDhxHAfvOo365BS6G2tYeeYZLF2+jLXlZXRbbbiOg1379uLYmbtx6PQZTMzvlsD6HbFnAm9yW6zANdXammGuAhBSd4v6eRzEHyfSJBtHrKAKPQ/by0vYWl5Ca20D7a1NhoNUJhu7FfTdMWzZTbTSMvphgmGYwI8SzsOK4gShan2tVSoYb1Th2jbbVgnUcTutW0E7stAOaO65Mi1Xx+VX1KhiLQdn+hnymgR2HPLMK3QMNhA5ZfhOFbFSMe3MatNqs2JRgEKXSv0l1wjPl5tT83IOhihUslC8LriwgRpDKTstbz69Gf5llRhyCOqaLVphtUotU87tKKvQF4HsT0ATA6ZoFMTpnDhSvgmQckTppUom6BrP4JYCcQSnuTyC4CYVQtA1zopSVZJQBFOsACSVmspVy3LiqLBB9qnhFkElBmC+x+87erCytFIViKYBmLqWGQqGnihRLTJGULmDvN8EClJhQ16YQR/PsvWUDVvspqr8Qr0nGDiGsm3Of+OMOckB5G3wuRbgLTMNEAXSkEvbonnT1wECccNeG/CGqAIYo0zHcg17GgTiZnHfzF4GcWRZJTvqtX4bT26v4enWGtYHPVbKkQowtm0MHJuVcX6acrYi2XsZxLEiT0NhrXQUfmxbIFkjEb0+LHvLtu3HATySus5H6iEW+27aeuxPf3Ng8uM+d9+dDIj73M3a7MlMwEzATMBM4FmawEMPP+y8rNV9Y2Vr6Z3uyqUx+kEnZXtqA4PD9+HiiS/H+uReJKkEZetom1ISYk/rKg49/Qhq159A6g9hlcqIZ/cl/q7jv9Fxk/954U1v8p6lZZvNmgmYCZgJmAl8jibw8pc/VOvW3VemQfCDQeB9eRAEJbbnFdouyT5KhQ3UokrgTIMsnS3GII4ysVihQyBFVE/cpEg36MqOKFZEghxiWaTnEBQgNY+23+mKVYpNt5IItaCPGX8LM+ijYYUYg4dxN8X0zDT2HTmMQ3fehd3HT6Bcr8PrdrB29QqunTuH689cYvUZAau5PXtw7MxpHLr7HsmII6ikwVUBvikPW9YcWUQ9DIJ0o2TRvpoF2KcIhgN0tzY594rgxLDTxfqNG9hcXWMAFwQ+q6RI2UZqNr/UQMdpYCOpohU7CODwzKIkZYVcQO2ZloVGtYLJZgOVsoMgjNlyy3DIraAVApu+gLjiDewnz4yTzk9RJaqLLANUKawkhhv5cCngHwk3qAdOBZFbUfZUrYATmKfVZlmeWmb7LebAFVtR8wIPbeXkooUwRKRUcdK+Ke2pGqbtXPNo9ptWLcr1Jbbq0ZbWHDjKWc3sqjpPjqylKjtQsgyVQo/Bk5x7Us7tzGwjC7Euh8hez/ZWlTVHajHHQblcZeUa7Zdsmrr9lN4HnJVIpQyZIo5UggKtHEdsuvT+IMAlhRCU/ebxH1IVyroqvB1dhqDhIysO+f3p8Wu5CIOakF1X1GT8nhSLuTSb6lw6gdXyfh7NicugpwKG2mKb248JxuVtq6ISJPVcoNRzokKkj/veAF63jdQboJwkaDgljJfKmKrWcWpyF146fxAnJ+dQd0rcGtwKfDzVWsWj64s4v72GfuBLC6vrwrdtDG0LhCdZK0iKOG2NJXWmUu1yO3SmeM05rm1Z9Ibbsi2LGlbPW7CedBz7L49OeB85e/as0GTzeNYnYEDcsz5iswMzATMBMwEzgc/BBKyf/n//YH9z4+oHy1uLe+3VGxY3k5G9oNbA9Rd9HS4deyVCCh/e8XDjEHc//WeYufxh2L0WQL9NLddSb8+xvwrnjj70w9/+2rXPwfrNLswEzATMBMwEnsUJHH/wbZWKt/ViK43eFkfBVwe+3+SbfKVcY3uqW0KFVXFNVGsNyYrT6h2ygZE9VYE4cX7lt1JskyMooiyeOhdM56lpVRyDBJ2zRcdLAIPVcB3sDrcxaw/RdGLUEGKsQnbTeRw6dQoH7rwL0/sPMKwgyNVaWcGlxz6GZx57HK2tbVZWzeyaw/F77sGR+16E8dlZlWcm2V96HXkjrFhyNajTo88S0rLfWikFmg69DwJ0NtbRWllGe3MDg06HFXndVguDXp8hBBU2JCGp3WLEloOwVEfXrmMdNWwmZYS2KMCiNEWfLKpUNuE6GK/XMNmssz2VwE9MQMWyEcPG2iBiECeKtFsfj/LYjmS8jdZD5ufMZlVcACcSNRdnibllRDvsqYKyNMQYLU4orkM3pwrYoh8/qMDDZfVUNnOtluTctIiPRZ5HSrOiJfLmnDqdT0f/ZfuhgiwMj/Q+1OFp62xx3XxtKgUeg8FEl4pQG6jOpuOcMSkfKVe45ZQvUQLKnG0nJRO6lESr5Tj7jnL3LAflag1uhTRfZH8lZaiAOoJ+YhnVqlApStB2UQKzblkr5giOyXHGocqh40IIUs6JKs91SXknZQxZIYa2kPK+XFbPcQtyVg6hwCC3pzpKgUf7UjZi9R6WAoY8g1Agl1LUsT1VcgC5HZebWRWQZ8GiQFKBdvQeE+sqAUuybsf9Lpwo4oy4muOi6ZZxamoeX7rvGO7m5lRpq6Vrf6nfxgdXr+Hv1m5gbdCRs+Q6rNocUiODbSFWX2/Eoiszk5KMXP2XZzoW7OekkIPlwbIGtuVcdVz7bOymv70PW+vNZjMyQO5Z/GakNm1A3LM/Y7MHMwEzATMBM4HPwQR+9Lf/aGqX33pbaePaj7uXHqsgCljdltoOOidfjnP3fj169amRldDPrE6aYO/mMzj29PvgdtZhdzb5OcHcwbX+3OE3/tib3/Dez8HyzS7MBMwEzATMBJ7FCTzwwAPudnTwaOoG3xLH8beGoX888IY2QQRuoUxTVq9QPlyNVXHNTBWkrXySaUU383STK2oTbvJk1YkohrTdTYLbRW1Ef+hzbK0jxZCyBzIEoxv7YIBJv4M9aQt7HA/jToQSIjTqdew5dAjH7zmDPSdPoTk5xdsh0NXb3MK1c5/Apccfx+baOn98mkHcvTh0zz1ojE+oTLMRlJR9rAje+O/qhr6olivmx9HfI99n8EZlDO21VWyvraG9sYkeqeA8DxG1YHIWWg4tQAqfcg19t4k1kCquzCo5WA6r4dpDH8MwYhA3PdbgP81qhSEGlanSg6ysq10PbXIdMgARa2MOp+Rfo0eaX0y6iiIr4KBn0jlJQs6KI3VcQnl6toPEKSGljDdWvGlwp3Lm9IxGEKxWxImFU2euic3TFYUXr1eBJXX9iKpSte5yU6lkpxVBqUj4BZgW16ILQ/j8qMIGUmQWZzI6HwFtDOI44003iVLpQyzbLsgiad2k4NTFDgx2lOWTs+Y0oNY5cGRPZVWjzSCOABidC1YA0vGqZlUuZeBmVTnWrNCBLZ9UbKIy5Ej5pa2WUcQlDFEo5gR6f+VqNyljoIfkwIkaTYoVUn6flaq1vI1VKdskc06KVGifDDPVjC0oZWshgy4HjlLYIi3Jkj+Xgzh+E42cZ94PQzqbVWuUoxj2WrB8H26SoGw7GC9Xcef0bnzZvmO4Z3o3KpQ7p8DgduDh0fXr+G+rV3GtvYVhHApUdEi96aDv2Iiya1LBW2qR1UUZDOSUSlN9HdJfj6Tcgb8upbbtdGzH+RAs/EWaWlfsNL7eLUcXL77n4Q16pzyLX5Zf0Js2IO4FffrNwZsJmAmYCdxeE/gXv/Wu72ksPvkTpaVn9sIfsiKOfoKIpvfg0svfgBtzJ5EUfpDWR0+WoGPXP4JdVz4CZ2sJBPGS+kRn4+5Xvb0yiH777W/+OtOgentdKuZozATMBF54E7DuefUb66kX359a0ZuTJPrqMAinA39oaSsZK25cl7PiKrWGlDCQSkeBBx3Kr2/25d9iC9NQRbdg0k0ug7hECiHoIaq4iqiClD0vjQOUvB6mwy72OX3sdXw0rACunWJyegqHT53CsRd9AeYOHWIAoQsmvF4P69euYvXKZXS2tnj7EzOz2HP0GGYPH0alWhNAqG2mzAlUNpzWeDHnURbGW9lRdXYcA5cEXr+P/vYWettbGHTa6GxuYXt1Fb1OV+Bk1hxJAECyqtgeW66i5zaxlDSxHpcQgqCRhUEYY7s/xMAP4To2pqkddmoM47UqqMfSDyK2rfa8CC0vRD+yuRWdt3nTXWwOIm5pRdUtuBlEI2JB9tQAVhyxOi9ihVMJYNVXXtqgCBf/Jy9AKBRFMPUiKyWpAHWjqVgdRTklCiu6TmhODH5VzqB+DhchKNuo3nIx7052oZLrCqH8Otcty0zLjbTZO1xDPLFjihqRzo2cM3Ii5qBRticqPSlFIGhHII6UjmKFZWhIlksCYNruSaULliUgrlxlYMT7YDBGAEvbjBV0VLCNSxQUlGRIxwULAiSlhMFH6BGIo7heAkcCE8l2yvtRhSS0GL1Osqfq/EK2p5IdVregkhqRzhEp/KjxmKE47U/mm2XA3SqDjoBgFOa2VlbkaUWclPlq4Jqo/D1Ry5FFPEXgDxD22rC8IewoQtmyMV1rMIh75Z7DODO9B016j8uVhm7g46Obi/jQ6lVcbm+iS7Za2oPtIHRd9AnK6+tUq/I0cFONvmT71fBNCisUmFMgTlnsiRhuW5a9DqSbtm0/Adv+yzSNH3W2uouPPvruwQvv28Wzf8QGxD37MzZ7MBMwEzATMBP4HE3gZ37r4eNjixd+0gqH3+qsXQOoRp5+60mZGntP4fy9X4u16UNsldn5OLJ6DgfPvReltSuA7wHlCrxdhz88PHT3D/3YN3/dX1uW+a3g5+g0mt2YCZgJmAk8WxOwTn/lQ1NW4L4KafKGJIleEfjedOj7lpQw0G2uxao4ynMrV6npVIEzV6mVKCA9CLi0ga13Cjhp1RvBNlYMkb1MBaezek5BBFbzkD1VPQfREGWvg11xDwfLAXaXQlQRclvqnoMHcPSeM9h/6k6MTc+o+3MBOnRD7fV78LrdPMy+UkN9fBzVZlPypDRkUzf2Gghq42NxyLo5VVRweVmDqKXSbH/DTgfeoI/I89BvtdBaX0dnu8VrIHDC5QMlF9TUQLZfAhdRnKKVVnAjaWItLHOuFe1lGMVo9T30vACObWGiUcfcRBP1aoWVhkMvwDAIGdT1gxiD1ObiJVYjFVpeFSG7ic1llryCfa9o8aQ1kioOvMYEZNJkVZrKKdMWTG1/1KpBrbDT81MmRrFSKhCnRq9UV85IAynbBkcKPyhLTNlTNQDS4I3Xrq2jsse8HVM3p5LtlFRdUhqgQY4E6uU2V2lOpRw2yi1L1DWct7jycTCIE9WbzmHTQK1oL6XPC4gTBRop4mhPDJpVFiLbi5VdlKyZ9NBZcFyiwM5sUZjy51SZg1g+ybqqXu8P+fqSTDwHjlKWahDHy2a7ciJg0PcRke2YlGslymUkBaaoCzOoyNZRUujJPOQci0KRyxgUYKNtM2DWDbEMBFW5hGpPFStrDmkzW3pMBQtyXrjshY6j34XtDRjEVWwHc9UG7prZjZfNH8Idk7swWallYLRFiriNRVbF3ei20KNZIgFpAz3bgUcQzpXiCG2P1UrC3I6qr4H864Zuq9Vtq6KOsxLLsojrhZbtrAJ4Ik2tDwPJX0du+PEn/vSs0H7z+KxNwIC4z9oozYbMBMwEzATMBJ4LE/j5X/73D5TD4e+WFy9MW/0W/8aT8znqY1g9/SpcPPxyeOVG/vOpWvR4fwunnnwPJs9/EKnvwSpXkI7PdKPpPb+8WR/7yYXv+i7zG8Hnwgk2azATMBMwE/hMJvDQQ84X9htzvh88kEThG8MofEXo+xNR6FsEEzRMooZTUpXRzT4r45R1UOABNWDq7CtS2EhAOmdoOQLiCAJkKh1S4egGVW6WJBhX5bKHNPBQHraxFz0cqYbYXY5QtWKMTUzg0KkTOHLmDKb2HeDsOg2fdIg8IxelxtPqN1GLFbLrlEKKnpq9nv5Byhk1xxzVFFRzO3LlJAw/gD8cIBwOGXaQKq67tYVhr8cQhNSEpVoNlVqNwYg/GKHFynkAACAASURBVKDX2ka33cHmMMZiWMVKWIaXSKZWEKdoez56HlmDwfCRYFy9QtZFC2EYYRAEDOLIntoJgYCyvSi7TGV46UuhaN3UGWlFgKW0ZAoyqlfRTjn/TDLbxGYM/uUdqcEYRBVsoaNZcQr+aEMikzeV0ZU1VwrYcQjikgJSqebYspkBO7Et8zWj1H76PN2kiNNnTNk2GbqoHDKtutP23Ozs6oIKZY+mY9MFAnzMyj6tSyg0iCOlmDSsUnMqqefEfkpQSVusaYp0TXABQiLZeGzvppy4EtmLLVVeQFmMgbJCunDLBB2p0EGaVQnYppQxp2yn3EDM7x8qP4i4gIH2QevQwI5AOUE/UbMpaynPN2IrLL0/CebpTDqtSBSopuyrBNTK5cxqKzDLzn5ulPNAAE8y4risxZd10PXBTa/qGsly5TLbr6ge2b6qVIWUSen3OrC9IcpxjLrjYr42xiDupbsO4OTkLMZKZOuljLgE2/4AH99axcc3FrHUazOIGyQxOkmEHm2zROdSrLVS9iHwUpfEaOis18Dnkq9NmjnlXdI5SeS6568jrAhMLcumE92zbOuqleJvUuA9djn40Ne99PTmwsKC0F/z+IwnYEDcZzxCswEzATMBMwEzgefaBH7uV3/jx2srV/5Zae3KPP0ABVIGOC6G++7EM6dfg5XJgzctuRQHOHrlwzjwxJ/Caq/L75/rTURTe9a6x178TT/20IPvf64dp1mPmYCZgJmAmcCnPoGFhQX73R+8OB/44dfGSfSPozC6Nwz8mqi6pFGRYAPf7LNiRixzopyRvC+Cb6T2YsUPhdFzzpyE/nMovQq752w1svWpHDqxw7molqtwSNESeKj4HeyzBzhS9rGrHGOs6mJmfhf2nzyB/afu4AbUMuVuZTluWRwVH/xOpZtWcGX/zRRuKkmtANn09Haq5IpwTqev6TZYBiMeQYUewzaCjHS8lXqdg/oJPBEzImjX29pEb3sbrc4Ai50Q13oJ2pGUWoQJ0CLb6cDH0PMZvjVrVYZxlRJZGwE/DBDECQZBjLV+gG5EoEwsk1nmm1Z+qf9mwIyHI4ogPp5MISZTowdp3QkCJXQOCdLQzwzc1FpSOWAaxuTtqyNZcyPzt/j1BC35TyLgimBNViwQJ4g5a1Dy04o5b2IHdaWBt3iOdmbFqRywUXurANji2kZAZAHESWaZXMO8RlV+IdARfG4ENImNla9hsphG1NMpajCdA0egTFtPRRXq8OfovUPXelFJRjPRpQwCyAjySQmKKOYsUcUxBFSKOdV2ynBN21MZZlekQZWuhawQg1RfBA2lVIWOn967tE0+NmUjL6rwGLBzbp7MXOez8XtN2T0FbiVI6L3uD7kNlssgCCaSeo5hm6MAns6ro8ZkAYf6XEZBDuJqSYoGKeLqY7hrejdesms/jo3PoE7HTgq6NGEr6vn2Bj6+uYxL7U1s+UP0ogDbcYQ+NTazulbOkbS30sw0DBaLNM1bq+Uy1RyBPs4qlHZX+jtbVmk+ar3kArFsawjLvmHD+nBq409rTvzXr3nZHdcMjPvUv+fc6hUGxH125mi2YiZgJmAmYCbwHJrAT/3m793ZHGz8H7VLH/tGDLtUZceri6d24+o9D+Lq3vsQ7WhQpR8/59s3cPyJP0H1xpOwyJ5aqSKemAuHu47+hledW/iJ7/iaxefQYZqlmAmYCZgJmAl8mhN4YGHBXf+rCyedOH5TFIevC/3gYBh6NofOqxwsAhHaolf8u8AJsSGyTZUVOMpuSA2c6vUEz+j1bEujm1662aUbXWpMLLko0/MiH82oh73OEHtKPqZLKeek7Tl0APuPn8DcwcNoTk8zoMmhGXvx8gw4/QmVUTXyzwKzY4VPAUbl9jUVuaabUvW2hSLI5tTrWIVFx0M374HcwNN2CVySuoiVXwU7q08lDqSe6/ewttHG1fU+tgMJxCfAttH1sNIaYLPdwyAIUSm7XNgwXqecMWqbTDgvjkDcje0B1gdE4iR7Ldf05eo0tdgd9to8z63YKJrZVDnoX9RhBOMYRumctELrqeC7vBRiVFGowJ4qDpCiAl3IQBZJyRPj1tMM4gq8lTGTKs5laKRbddVJLqjytAUzb8dkTKisnPr8Fm272d/VPlg9RfltKTWvqjKRHXZWmrsoOwU+07mXXEQFtzg7scrAkGATqdWozIGtowzJFIhTSjCCYgy5WTVKWYmUEyetp6waJRWbsobTxwiySemJKrkg23ChEVWAnc5brEoZQ6YCzVVxulhBlIaibiT1l4A4KXTgQg0FszQ0K8KrbLvqGiFVG6nt6DkMwbiMQ6y02qIqZRp6vvJ+pwcVTgSDHivi6nHCIG62WsfJyV34grl9ODFBirgKz5XW5sUhrnS38dHNJZzbWsXKoItOGKCbRPBpm7r4Qqk3+RgJfupMPwKfI0pYUvzJtZZl5lEbrFI1ikKSbPQCD6nIwbLtwAI2LNv5W9h4lxfbf/LUX/ymtJqZx2c0AQPiPqPxmRebCZgJmAmYCTwXJ/CWX/mV0p2+/52V1sov2RuLVkr5I5TTUSqje+oVOHfHa9ApNKjqLJdKEuDIjY9i31Pvh7O9zD/sw3Hh7T95ya9O/U9v/6ff/uRz8XjNmswEzATMBMwEPvUJ3PfA109GVvnVSPDdURSQRbVCAEVDkTxsn8LrxXLKChq+qRfli2RgSfMqvZatfqDoJrHosWrGtkWlowPvkaJup2hYKSpphHH4mHd9TGKIqaqDg/vmceTUcew9cRIT83tQqRKUopvzIgoaPd4MCt2ikEGy+FX7ZiEDjm/SlSex0A+a37zzN8dcK7fzOTpTT4ezkZJKF0LwRpTVkwAN5YB1uz1stT30I1nPYBhgdauLa+v0p4WVVhdJkmKyWcdUk2ZHDZL07duGFyW4vtHFjfaAra1aFXdTfprKU9OQbedVUcyIyxV1Ak4IlJK6L8v7IyWbsvyN2HqVuq74MTk1Ko+LrYxShqAtw1LEIMUNkiWn23fzjDYpIshVTnK2816Kot2UQU8G8cRSyevJMuHkyDObrlbE6fw1ZbHmbejm34INl5VtCpZxJmEsVmyejWoNZRiqFGjaakufK5OduyLXrJ4rKckYYHFpiahMWWFK9lUF89jyyUozAdha6cZgi9pTA49hIMEi+hzZx0vlWtYEm9tIKUMxVNmJoorjEgiyu2o1GDW5xgLd2WKqcgcFQuUqMp0tR6+T97so8yTzkfIQNeRT81cZfqwuI9hJl4QGcYEPf9BD6g3QiGOMOyXMV+s4PjmLe6b34Pj4DGfEkSKOXjiISUHawkc3lvD45jKWe20GcT2ylpJaj9pnCfaXKgzBS8pKTCpHURnm1xYDT3Wu+TrjQhL5hQI9l2ZLKlf9CwUF4vg5tmWHlm0tw7b/FEn6n53t9odNgcOn/v1m5ysMiPvMZ2i2YCZgJmAmYCbwHJzAP/+td/1Ac+Paj5aWLsyi35ZfA5arCPaexKW7Xs0NqiMuFfUz9Ex3GccufwDjN87B8nqA7SAam9kKp3a99Qe+53t+5zl4qGZJZgJmAmYCZgKfxgROn36o7O5xTsdx+k+TMH5tGHm7kjjJ7o/kZpRuWh04pJxRIE6aFpXSmqx5ccBAjtR0Yjekm2+Lb/65tZHC8ZNUigvCEFYao5GGaCISEOfEmHN8jMHHbLOC48cP4cTpOzF/9BgaU9PSulmAZoqUCeRRn8kUchreFMoMcouqUrhlyrm8lEG/Xo9R1FUF26sGfEXQlynn8vqCPNesqFcT9V5Cyib6Q7NIEvT6PjZbPSxt9vD09Q2cX1xHuzdEpUxZcTVUyyWUSw7qVWmSXNzq4fxKC1seZXS5cEh9V1BCaazIAItPwg6lnGqR1XlxI4hLFWAwUCJllyW5W2L7K2bF5XspQjLep4aA2soYS5OsWJalUMFmNb4o2ri0gfPicvhHUEhnjxWz/kYvb8r0ojw72rYcjS5r0Jl2ReVf9lpLlH55UYJYU/NSD7ke6JGp1hyyCMtaZb0xAz9WmfF1rQsq5Bg4Q46VWlqpRjbIiC2dArBUbp7KUsxhnWyffgHKII8aURXwZhDH6lNS1nmirONyByqGkEIVnYOm1WiZ6o32xwo8yh0k5ZxS4CmVHs3YVU3GvI3ctJxtM1MVqnw5UrdyCyy30KpWZZUJKdeenBcNOTNXRhTCH3QRDnqoxjGm3TIO1sdxcmIWd07twtGxaUzQ1wtlEfaiEFe7LXxsawmf2FjGUp9AnI9+FII7ZAkuVipwqVimUuXj0Jl+pFDUpSCiLBSQyLl1ynpMM6EHXX+k9AuCIQJf5kvP1epJvnYtawjbehqw/iB14nedHI+eOnv2rEjuzOPTmoABcZ/W2MyLzATMBMwEzASeDxP4t7/4829wN1d/09pasuiHVjQmkIxNYvnEl+DikZcjdHRNfH40LmXFrX4C+z7x53AHLfkBtVJLw+b07/QOnvneH3/9V60/H47drNFMwEzATMBM4B+awIJ975c/sSeG+1rEybfHcXAmjpOKzt6iV0uQvgTcc9YXBcpnrZqUO0VQZYe9i75vKOUQqXboBpntgJTJFQWw4xDlOEAlCVFDiCk7xKw1xIQdYX5mAqfvPoXj957BjCppKEKym7PbcvvoaOPpzcULI5ZFNZpRxZVGUzmQoacVM+eKFlU93ZGyh8J2d05fwyFdMhCEMQZegK3OEE9eXcNHLyzhxloLZNasVwjCuWhUy5gZb/DfFze7eOzaGla6HlEYBpxsE+Yd5c2io6BNt8Dq1WgLqdwG6+fKeZTSjUzJpEAsnXMu3ygAvqJSsFgOQRvU85LtUQaXbJMtn8rKSNuSz0mzbJ4vSCorBXcUQMky7gpqP61iE9CXcq5bnpWW0disSVYrIhnEsX2YwAyBOAFo2boLGXFchsCKNQFxvE6Ve6ZzyXgmag0pnzkN8ap8HAza4giBbj7VgMchwC1qMrGnhmx3pr9zU3GVQB5lt+nMtUipT8XiminzyAarrKz66mXbOCtUQz5+2o4UT+SWTAbnhcw5fo+qplQ9K1HGFYog+HyKrVXbXkVNp8F8nkWYKRa15YJssXEMb9BF0O9wWcOMW8H+ehN3TMzhrqk5HGlOY4pAnMrlC9MYN3ptfGxzCY8rENcOPFbFeaS6JDUetztLqQxZbLNSkILdWhFpUSfG0lArykPKzhO7NNtTVSmG5MfR85QNm2ZgW6lt2x3Lsv4OlvWfLUR//NE/+52lf+grrPn8J5+AAXHm6jATMBMwEzATuG0n8P/8wi/cGw1bv+uuXTuWBj43oaLWhLf7GJaOvgJX5u9EZIv1RT/sNMFMZwknnv4L1G+cg93v8m8d4+YkhntPvdurT//cT3z7az+Q/fx+207PHJiZgJmAmcDtP4Gjr3poohk7X2pZ1pvSJP6yKIonKEyfs5KUnU8DOFGI6IZLyfISKyZZ1kLOyqIbWA1zOMvKVWCFb3ptgNohowBO5MONPDSTANMYYNb2MFkCDuydx70vvhfH7r0X47NzI4Hxo8DrZliWWVB1OcOOUgYBRnmWmdjuRm2rdMZvLnvgjyrFl74mitvKM+vyz+74fKHUINsHwS/KwgoiXFjcxEeeWsLT11bRG3qsdiuVHM6KIxBXch2stnp44to6brT6CEGfz7O/tDVXQKGst1hAkf29UOygywn05wgyMRzjc68AlwKxWhWXbbewnwxY6GPMPLxK+cZFEHEGZzXY00UefM2o1lG+vrQ9VSnx9NFk9lcFBHmNCoKJSk3nqslZyG248i9ae66c0wqpXFWXW4xFuSe2y4IijnIO2d6oGnhVmQHPXK+JQByVlSilGr8+jhEU1Gx0ZujjYk8lhWAhJy5NuAmUQJyr7aJs9VWlDqw8JSAoYNN1RRVHM9XHRnMlCEdFEQynWbkmkErDaAZ1CqiBt0PHKg2keUZcblHlbD8FsvTrZOZUBiGv08oz7rJVxRD6/NA+6O9kTY2GPQZxTcvBnhqBuFncO7UbJ8ZnGMSxxZuUakixOuji41vLeHxzBdc6W9jw+mgFHoZ07gny1+pcjJFb5kXVp88/fy1SkDlX6olNPW+CFnswA0ZuEKbZEHilf5PojaKWWRUXW7a9YVnWI7Dw69FU+MgTZ8+K39g8PuUJGBD3KY/MvMBMwEzATMBM4Pk0gf/r5//Pdznri99o9bS6rYpkbAato1+Ii0degU59+paHc+bpP8Pc+Q/A3l6RSnjXRTIxt+3NHv6NH/xfvvv7n08zMGs1EzATMBMwE7j1BI4/+GBl3Ju6O7bjb7FS6+vDKDmSJJEt9qzc9mdTzihbtEQhV1TCMNAhy2VEDapkU5W8OIEA0pqpn+86FuwoghMMUYn6GEuGmEqHmLI8TFVdHD28F/e+5H4cPnMPamPjvGhtEy3aT+VGW1svC/lvBfimwVv2+gIM08H+xcKBkXw3jbKkbjSL8985xaLKTn9uBIHttLjugIT0+jCKsbbdw8curOCjFxextt1FnKRwHRv1aoVtqmRRbfc9XF7dxvWtHnphAlvljGmFF69SK9KK6jGZ4kiDql7rzgy2LCsugzgEjZQakq2wt1CbZTkXsn9tiaV9cIsq2Zf19pQaSbeCavVRdr2QfVSplcQCncOjDDaqMgxeq1K00cwlh07WmFuEdbSgXCPSBErXclHJVlATqmtWLNkC4vg4dKadUsTxBwvqv6INmHPXlN1TQF7KraikuKL3Bj0kZ06UagS+CERmgEu1FpOte2ceo7QUEyCSkhCCdbo91XYLaj9uriWYpGysqomV7alKDSj5jh5DV9oOWVj1DPXcR957PG9ZpyjGCDqWYJfEJi1FJcoWrWCcwLsoz4nzPcSDPpzQRxUWdlXruGtiDvfP7sWpiVlMcAmGtLfGaYptf4BzrTU8trGM8+11LPc7aAVDeDRwKkipEogjaKnUcLr5lVpVea6i8tSqTK2k5HPAzcAqK06tkzPiOOtS4KluVtVtspZlhbZlX7FK7u+mtv3b+5yNC81mMzI21U/9O6wBcZ/6zMwrzATMBMwEzASeRxP4l7/ya3eUOmsfKK9cnEavQ54HWE4J3v47cOXOf4Tl2WOsiiu4B/jn7D2bz+Dw04+gsfgUQAHDZJ9wSwgmd/956/iLv+9/f91rnngejcEs1UzATMBMwEzg1hOwX/TgQzNx6H6JldivT5L4i5MkmRcYp6x7xFYUbNGAgmxdYiHUoefKoqpu0iX0XKuqCOaU2ELHNro0RskfYDzqYSrpYSz10Ew9zNRLOHHiCO55+Uux7447UanVMgiWFQMUc9t2Qi3mTaTQK6jeCmUMCkdlBQAa5O20vupssmw7O2DazjEWCx9kHzcr5PTHM0Velu1GsCpFu+fj3JU1PHr+Bq6vbrNKjtZXdl2M1Sto1quszlnc6OCZtRbW+z5SW6m2NKxS2xR2qIsTFKRU5CgvaFCfz4CdOirOdyPYkp8/gqncmstWSW1pzaantjxaqpCXJIiai7MD1fVA4IlAHEHdJBUlEhchcGMrlQCIgovthjqf7qZQW7m2JPcrV+9Jc6aAnGJhRQZctYpNiFF2rYwAWWXJZmtoBuIiBooEduQyo+2rcF19YfG/JR9RFyQQ7KH9SMablAHkStO8/ISbPkmBpUEd5bpVyHKpbN0MNKUYJQyG0tarbKf0PqTniUVUwCXPhp9PpQySKcg5cYV5MogjMBZHGVzXqri8DKRwtfO8YwXiApWjJueKs/+y2dJcZRhsc2dYKiUQPAdV2FBNUuyu1nFqfBZnpnfhxPgs5moNVGmNCsR1Ag8XOuv42MYyPrG9ylbVVujDp0G7JZQJxNXqfGysWlU5iKzQIzu8grWsjNNfz/TXB7qus0ZZVUahcgC1Qk7y8ARmKrVpasEe2q79tJVaf2059n9zgMe9KLj8xPvP9sw3mf/xCRgQ9z8+K/NMMwEzATMBM4Hn4QQWfveP908uPfMfypvXXm1vrVqkWrBI3TY+i+W7vgIXjrwCofoNafHwquEQB5cfx77zfwW3tSw2CPrNbqmK4cG7fz9Mwzf96Hd9V/t5OBKzZDMBMwEzATOBwgQeWFhw+3/z1J4QzpcjxjckSF6WRPFcFIWsjNNWRXoJK+LYOljhG3BR9RD8sCW4ntVPAlakRVWF2KvyhgqpVywb1WiAuaSHubSLZjxEJfExO17DHadP4fQrXoH5I8fyXDK1Vg24ijltRWVbEYCN/F2BNCEoBXhStJtmzxFApSGcvCS3pWauy6KFtQDe8jXmRQ961DvXWmwB7fsRLi9v47GLy3hmaRPt3oCVVJQNV6+V0axVeU2klju/vI3l9gChJYCMGmqLyrFPdnEXrZoa1hXBWmbdTaVYI44EorAtj6yUBKZYaaRBVxG+FVPjNLRQJRasNiLLq86fk+ZRKgChWROAouuF1Ft6f3RdCVyikgGVU5YdmGQQSiGAhnFiIdRNv6J+20HI1AWQQ93cUqpz6AQfSTaiboylj2VQWuUf6lKI3AKsrowCsJbiCYKXongrAkdanpQoUEOqlD6QtVsXMTCM1K2o9HmyhlJJge8peKaAnn4/liWTjmGcgoT0fAJttF+GqWTlVHlutEzOpVPlBNq+qsssNIjLZlUoO6A1RgT4CAZmratFEKcQiwJ3WWkDg7IEwbCPaNBDI0mxt9rAkcYEjo1N4ej4NA42JzFRrvExxGmClj/E+fYGPraxhCcIxPXbaEchPAJu1BxbraFabzK0lGtaoCyrdxV01FmFKX0tYzCo7Mhc3iElNKTCE/ttLMCOc/boa5kU0OgCB/m6wCfZd2x7y3acpy3XeY+dWH80Hh278P73LyhqZ77F/EMTMCDuH5qQ+byZgJmAmYCZwPN6AguPPOJOnnvqu91h+6ed9esT6Hfo135AuYJw9zFcvPdrsDhz7JMe4z1P/glmLv8t3F5LfruZAuH8oae82aPf9iP/5Jv/7nk9HLN4MwEzATMBMwGewP1veUspvDLcbyfxP/rv7L0JlGRndef5f0tsue+ZlVn7Kqm0IIlFwgakNhZIZjWN2t14bGP7nB63uxnvDTNnjmumx9j0GENjWx7cpsGAByMZu90wYMAgsQhh0K6qkmrPyj0jl8jY93hz7r3ffe9FVglEG9pI9QWnqFJmxHvfu+9FZsQv/gsc502ddudlrWZjuNVqOvrGVN/gqtVUM8pYFadKm67yBrHQsYooCFjdlEokkHRd9AR1TDsVTKGEnlYZabfDRQ2Hr70Gh25+McZ27Q5tgdtxivCVWL5bPPstBt2258HF4Vr8tMfVUwKrtMQgZosVH+KlaruYdbWr1EGJTqi/ky9cToVHMKfebGM1V8KpuXU8c3EVq7kiKI4sk0ogk6I8PgetVhsbhSouZHNYzJVQbnXCJtt4PpqqgrbtMVQLRRZPhWeRQVXfHBN81cB/+r3vGpVXVw6bKotUHaacU4erOXIEfUhJxRZBUdpxFpzJJBPFHFkutbRBwJtcZ2LfJEDUlWkXy2XTbfN2zeN0nVpGESoBzRrl+tHvRkBRZyYtr2S3dAX4sapL8+Ti3bjyiO2FFWHWHRU+UFEBZ7xJ/liUv+eJ4s0nu2gQWj5FMSffS6Qp/yzFq2YQR82etTLaTbV+i3WYFapcWJBkWM7wkHLPCJhRWytlzzEYTJnWWIFOVFJAQE7KHwhKSQEIK+PI6ssKSLnuaRsCJNWe2pCWWFXj0X4NqGUVYKhWlBILcRR3uLiiUymhnxRxyTT29A5iT98w9vUPYw+BOFICuh5Ds2ytjGfya3h8bRHP5NawUi2iwCCug4BAXCqNdE8/0pk+kH1eGmZFtcitv+TmIMDGIFhKGPj75vxLzp3JWuQcO8m3Cy2t/GFCi69NgXF0/HIdeJ7Xdjwv53mJL7sd9yNtP/jqk1/4WNn+SnluE7Ag7rnNyd7LTsBOwE7ATuB5PIH3fuK/7gpKWx/tnT9xG7ayANfO+wgyvVi+4bU4s+9H0UikL3OEAaY2L+Dw019E8sITcMhiQW1SQ5Pl5uSB//NXf/lf/8fn8Vjs0u0E7ATsBOwEYhO48847U4u1HXtdv/VadFr/vNVu3dhqNnpJSU32SQVZqhbi1k7Tosr2NFY4SfYWtxBSeYOxekmjacAQLuUCQ9SQ6tYxhgp6gioGki527RjHwWuuwt5rr8PQjmmGMN/RZnqJcs1ElJmvXwrULs166yqAULuoyYSLst62lTxsV9IxZNgG6sI1dJdK0F3j+1QoRp+PFap1nF/cZIsqtac2Wm0Glz1pUr25bFfNFStY2Chgbi2PjWqdYyPUJszghNem1MOc3G2tDZHyLWqcjWCSQCU639qsSUAkyiMjiyrFWZjMta6CBjOxGIALlWNcICBwT+ydoqzjcgBTBMD2VKKP4YQI1on1MWxb5XOk4Esy6TSHjCEXW1sF4Gm+m0whnhoXRtl1Pf8vsacyiHJ5m2H5gDnuCOF1n9G40pAVb9xGappXObfNqERDCy6p2CS3TfPyaD4E0xjEse0yxeCIAFKzXkW9WpLMM5qDAWX0XKTSBi+R6rLzqtqQ9su5dAziRDUneYBSskKgUS3B9PpQlYVq8QzhlMlc4+y0trkuwubUKM9PnhJqTY0UaKz8q1eBWgX97TbG/TT29A1i/8Ao9vYPY2fPAAaSaaRcD62gw+DtRC6LR9cWcGZrDdlqGeVWk62pBOIIVDKI6+nja0SLYxRmcpMqH6tYasnaq6pDBbsKhemaYdhOYJhUfwZg0gcR9BxQkMqquQ7lX1KJg1dzPfe4D/8jTrv1yUce+MS6/aXy3CZgQdxzm5O9l52AnYCdgJ3A83wCv/OxT/3iwOLJ/8PPzk079CKIck/8BDWh4qmb7ka+b2zbEcqL3b5aHkfOfgXDp78Behy1VMFxgtrOa3KNwcn3J1Lt3/+1u++uPs/HY5dvJ2AnYCdgJwA4t976q+laeu1wxwv+HjQRHgAAIABJREFUedDpvKXdah3sdNoJBWL05l2VRKRA0SwsAR/UWmmC1o19TS2qYk/rwAs66HU6GPY6GPUaGHQa6PdamBpI4cDOKey75ghmDh5B3+goQxjWasXUS8JU1Pqm8iYNiFc3YlRMIGs1NsU4YOO7GJARC0kVYChwJa6oixdDKHoxuCvM5IpfQN1vMi/TqqrHpMDOEVXc0noBJy+s4cLyBvLlOh9qbzqJdCqBdqeDrWINSxt5VsUtFypoBhT9GssIC22jBlYZKBbCtxiQCpVxXVBNjkqaJgVGcEZWqFAjq6gAF1UAqq0zsu1G5QfxmTAkIagbs6jK6RQoJKqzyHIaZqlROUioWhK1HN/MAbCizqiVCKIIWPFZaabXY+zu5rERSDRHbJYanTmBUKIuo+3GM+X4awa+GgNu9Pgwp8wzjaKeWGjJph0qqjoCIrkwQAAQq7aMDZKhmVpTjb2VgBDlwzVqVbZ/R9cv5dIRuCNVXCYsLqB1xc+hqL+k5ZTPHZ1jVnuJJVZAXJQjJ5bkqIlWYZzAPQFx0qJstqnXhcJZvoak4EHz4wjqE4hzqmX0tlsY9VMM3/YPkCJuBLt7h7g5Nel5aHbaWK4U8eTGCh5eW8C5rTVuTa20W+CqUoKP6R6ke3qRyvQa5WAQNje7jsxfSiQELEtmXjNWaiI/M+gYtrfkMoij824+XFA4R88H/TnoOG7H8dxV33M/1XKDP75qsHX+/Pma399/c8PaVL/zr1QL4uxLDjsBOwE7ATuBK2ICf3DvvSNYXf3/ehZPvRSlvMufpLoJtIbGsHL17Ti79xY0PbI/dN/cIMCujTPYffzzSK/NAvTCxPPR6R9pV3Yc+WKrb+CX3/W2t5y/IoZoD9JOwE7ATuCFPwHn6G3/ptdNlm/y2q27O+32HR10dgedIKXKJX0jqnZFsqgqKGE7mCvggd/4xsLPuT2x00IvWhj12hj1mhjyOxhJe9g7OYgjB3Zh16FDGJmeQbq/vwv2dCnXDIOJvrZN8hV2nEbZbnETpp7CECTFEYyWEYSQTgylkbUxKoLoVlCZfT1L1tz2QofLXUZUUrtVrOLMwiZOz69jdbPAKjjf99CTTiLhuajUmshuFTGbzWM+V0S5aZRM3NJJqkQCRwL+GL6pgitUcl0eknXDKBmwWD4FDin14rIOk0mn2W3RY815EHpqgOa2+RkgJW2nUdGCgjK1bUqOl1gaCaSwMs60xJJKLWopVWgoxSKaSUj3j6voVKnG24sVZcTPrcK18PuxYgeTDWby+i9V1AmUi2Yu6xYgyM2oJmeOIFBokeaGVlH8sfKOc8mMdZfUXqRuoz8MFE0GY7uBZq3KzakMiXhHsl8uZEhSwYPkzvE+t5VACKAkOGXsq5rdF6oeqaDCAEw+fmqhpb9lVwzWDNAiGEjrikMsOe/SThvZU42Nlo8xQMtYU3vbbYz6SUyme7GrdwAHB0b5z0RPPxKOi1ang9VaEU8xiJvHqVwW69UySmTRpSuSM+J6kMrQn14+boa69CEAX7ME2ETBSRMSaypl28k5CK/QWFYc5/WZ/Dw9F9KaLOo+yoxTCBkphJ2K43iPuT7udVvu1+tOezFYaeVOnLiPeaG9XX4CFsTZK8NOwE7ATsBO4IqYwLF77+3ryxf/bSZ78T94a/M+6BNuyj5JJNGa2o8z196FleF9aJv6eXlBKq+l0s0Kjpx5AONnH4KTWwW8BIJ0L6ozRy40h3f8xr//mbf+9RUxRHuQdgJ2AnYCV8QEAufmV//rgY5TfVHQab85CII7gwD7gqCT0AZMUofQTWyAPjzOlaJ/i9VOAurljSspuehNbbPV4ObJfqeNSb+FSa+JkVSAif40Du+ZwlVXH8DU3n3oHRrm7XSFtW2Da8IfIi2S5sapoq07By2ubruc0q07c05Psb5R3K6GM+wjzKnrDpWTX55xSKeqvshme2n5g+TPAZVGE4vZPE4vbGJ2aRMbhTKryNLpBHpSKVYxFSs1LOdKmF3PI1usokMgwSMYKlZhAWRGyRWJBvmwNKVOUVL8GOUO2rIas31SJhipgMJzLoUd2qKq4EoVYjofhVPRuZLJsjqMlWECzlhdpDfNIjMgTkGitvWqBZr3aWyqmj1G2+KSCVJqkfrLAGKaRVe+3PaZxJRt8ad39zmM5cDFFJQhAo6pCnXOYr0Vm6w+HxQC6Rzo8XrOaH9sOeWCDMmIY4UaFzC4rNGkc8CFDc2aaU4VZSLNgiA421kTGbih6o0UiFErrcJBhW0hLGPoSedecvH0GpJt0/wi1SnbWRt1boGlx7OqL2ZPDcs1TFssNcGKjVauyVajxhlxPS1SxCUwlsxguqcfVw+N46qhCUz29IOOlsoaio06TuXX8I3Vi3hqfQlL5QKKrQYadHlyRlyG25VTaQKQGV4LrYlUe2ydVdDJDapiTxXVoagv9bnLczGqOIGempFI50PafAVORwUOCkLpy07gFBzPOY7A/QyC9meGg+VTDzzwgC1u+A6/Ly2IuyJeTNiDtBOwE7ATsBOgCRz7xBemB7Zm/yi1cu71Xi7ro9Ok2i6GaivXvxYnD70KHfr0c9vN7bSxa/Uk9j39Rfhr80CzDmT60ZrYVSlOHv5Q32bqN9/xjrvqdsp2AnYCdgJ2Ai+UCQiMQ1C6qQW8DQHu7HTaO4IgcKRJVVQu9F7W8yTYnlRIkouVNnY7iKKKAUkLDdOkOuAGmEm0MO3XMJ4Gdoz0sRru8DWHMTqzk1UulL8k732jPLBnb00NKU6oxInDs7iVMbSbxpRrIXAxKp6wUEGwUaxuIQbxYnlyXTbWuNoqtLkaANVVFKBbNioqg+5a7Q42i1XMLm/hmbk1zK3mUK412KpH7anUouoEQLHWwNnlHM5mc6g0pdmUVWAE5Az4UdgTV4/FM+T035eoDeOWSwPNGHCFGW70eRw155KN0dNgvphOUeZGt3gRRnSWpPWUCwyMFTNU7lFYPpUCmBwuPf/a3MrKSwZFXqTcisE9KicgtRjdCAjLGo290qj0LlU4brMyXy7EL36+FQDGNH9disnQDU0gjuyRAqcZTJvQ//CnBBcziAWUbtxQbDL0fLaaElhLiYLNqBTlGGvmfJg5m5nQY6iJVVtPaZuiimsyBKelc7OqUb2ZS9w8n9ukq5OShpj9mCEgw13alsDAdqtu2lvjikxZp9xX1JhqtyVoFarwSElXKTOIG3J9jKZS2NUziGtHpnD18ASGSNmmIK5Z52y4h7JzeHxtCYulPApkjSU+6CcYxCVSAiyTpAZMpflnAGVUEoyTVleyzYsqkZtQGWIaZWL8XBn1YqgmNOUi0hptfkrE7NWhHZq/jw5cFD0/8U0Xzn92M/nPPfLpT1deKL8NfhDHYUHcD2Kqdpt2AnYCdgJ2Aj+0E3jf++7Z79c3H/NXLw6gSdFuDpBMI3foFpw6eidK6cFta5dXpIPVTRw+9zUMzD4Gt5RDQI1Wg+PVyo7DT7V7+t+PIPF373rb63I/tAduF2YnYCdgJ2An8D1OIHBufc0vDlfa9Ve7QfD2ThDcGgSdgU677VB4uTYI0kYpXJ5BHIEghgERpCFFXJOyqFotUOpbvxuwGm5nso7pHgd7J4dw1VX7seeqI+gbGobnk7VV7HBir9Sw9+it23ZWopBOLWdx4Lb9a9uHIBl0Ao+6oVz0tThoUfVdvHVToJP5/3j+HG8i1s65ra1THxcHh2RHXVgr4Klzq3h6LoutYoXBZE8qif5MCr2ZFIOB04ubeOLiKjaptEGtkARCTS6WqKjiMPPSoohIERe338YmZIAZ2fpUScTn26gftVlTYWd3JYJs5/LWXiqEIKWkNKmG59g0a8Ztpqz2Mio/gXAu2zDJqhpvU+WQfVM+QNuVTDRRaZIyTXPttltT9cyF5+ISdZscRXgNbCuq6L42tCxDznscxNFWCA6x6i0EO6LKUvukKgVpm6ToY6htmk4FhJmChQap3GqRsstYeAk6hUo6A59UxUrtqHzuSL2qKjsDzHhdZB0ngKmNqQbGiSLOKO/YYiutqQQDCe7R93mfVExhmmZpP2Hun2lPDS2urRaS1QpSjTp64GA0lcHuviEGcYcHx9CXSMHnwpAOsvUyTm5m8e21eZzcXMVquYASWU/peBMJpNmSmmIFYDKZZjBH6yH7KCnvaJ90/umP2Fal8IJgLc1argUBsQJEBWSzvR4dbqelaz9U0JmnhjYAM1jtSGYc5cV5nr/oJb372kHqw+3BwukT990X+bq/x5++L/S7WxD3Qj/D9vjsBOwE7ATsBLom8IEPfGA8aDU+nFyf+wmnmJMXgwTVdhzA3NU/jvmJw2j4l2tQBforG7j2qc+gJ3se7tYaw7gg09Ou7rnhM63RqXf/+7tf/y07bjsBOwE7ATuBF9AEbjvmX985t8tNtN/gAG8IguD6ThAMdzptj5Qi3IDJMQbUICiWSGlnpDe/qTCIn4LX6c1u2qE/HQyghYlkC7sywKHpIbzo+iPYd+QQ0n19UbkCv5s39jEGcnFPYVypZh5CHk3iHxQhFjURmJPR3V4awjRhLPJ/l7SmKkgyNlgJGtumuovOdVdm3PYyBnO3S22qKiiL8txIFbeRr+DJ86t46twKsrki/65OJjz0ZtIY6ksj4fmYXyvgiYsrWNgqodGW86CB+92toRFui6DRNrj0rAo2DdxXNZdkuxHsEAUeKdMkF1CLEeIqRtO28SxAUNpIGcaZsgVeFbdtiiqu0xZboIAgAUKqiFM7ZDyrTuzQlAVm2jEJxJBdl//QGmmtdIF0zyRuZY7O+qWKvvCq25a5FxV7mGtQM+P4+SBwlAsZuACjGZY/aJaaqMWksZPmK0UOlPlGII4UdWJP5ZxGUpg2m2g1urPixFJq7KmptFHZGWUazdI01krBQlSuInCP1iVANypfMACOjKIxK7DCQFGWMRILYZcUZEQFFwzjDEjX55zfbqOnVoVbqyDRCTCYTIUgjjLiSBGXJIVgEGCxnMdjG0v4dnYBp7fWsFEto0Ln2Nix0xmxpBL8T5J6MJXh88xZbvUaz9v1qcwkzdcqXx9s7aWCinakuDXny3MTYmk21l7JSCToSfCUFIPyc0TOQd00qUqDLV+Xjlt1XP9Jx3U+1Yb/d33l8tmHHrrPFppd5leiBXEvoNcJ9lDsBOwE7ATsBJ7bBN77wY+8I7k593uJtblM0KjDoXDankFUpw/j3KFXclbc5W5+u4F9i49j59kH4a9dRFCtwEllgvrOI8ulyUMfbs4MHjt2++02E+O5nQZ7LzsBOwE7gefFBG677efSea+5P4B7e4Dg9gCda4Mg2NFptfo6nTa/6+5SzBDVIEseheub5lN6Q05u0wS9gW43kaHmVL+DiWSAI5O9eNm1+3H1tUcwODrCMEFhSJfFNJYJp/uM1GYO54IxxGH1Et8jZi2N6ZZUANehsHyx/KlmLbRSmm3JVoz+rutr8h3dlwI2PaFdJQmx+0kWnLETXgLrovVWa01WvJEqbnmjgFK1BgJ0qYSP/p40MqkEao0221NPLq1js1wNFT4EWcQeTHlxUdyEcszo7/DAw8B/wXOROVcBEwEitqdyVlzbgEuCcUahxtl0kk8X6f+i6V3uQldgx1CDVUcEO0wWGdtTKd9MYC/PM8wuEyinRQgMqYwdkiaolleycDIoJqilAM/YDyMlnZlGVwNqpJELm0njV2TMznj549I7C0AMVXEKgtSeGjbPEqyKrlcFFAxVkyl4rDAlqG0AFykJm02j7BKgFD4fWJ2WYCBFikFuDDWqRlLEabYjPzep0IFldtKQSyo3unHhiidto9uLK8RySqo4U3zQ1FIEaR11jPJQAGME4aJ8RIBAXLpeg1OtwOu00Z8QEHfd8CQOD4xya6pP+wawWi3iW9l5fHN1Due21rFZr6BKx0+KQV8y4pKcD5fm1liCcmQF5lKIRj1SxZnnA6+9KfZlup6lFdVM3FxjBD5JZafgk6Bus2EUdObUis2YVIGmVdg8Z1zXDRzXzTkOHgw85/9tN5oPvPW2o9ljx47FghCfFz/2f+CLtCDuBz5iuwM7ATsBOwE7gR+2Cdxzzz3D9U7nfGbh1CCqJXlL4rro9I3g/A2vw8VdN6NjXvBtX/tQZR2HLjwkFtXiuqjp+kdb1ekj3270jv76//qvXv/QD9vx2vXYCdgJ2AnYCfyjJuAcvPPfJYfbpYlOp3p9E96tTge3dIL2UQSd8SCAp0xJ7aptuKyaJhhEvyecIEDKk+ZHaltMkTIOAfrcDnYPJPCSvaN48TV7sGffTvQMDYrdjN70G8gXB1t6JF2WwPDNdMjf+G6R2VQeFdlQiU+I8iieCcf3Z5oDBI6xI8bfMYb57t2lDxKlLwiK3nHTf8XbI83ejQsu0l91Z6hFkr9mu431QhWzSzmcX97Ewloe+ZIIa/rSSQz0ZtCbSWJlq4pvn13CxfUttv/Kr3MXnmlR5YZTCp+PiQnjyr1wPkbVyDPTEPuoVzLMbZOMM9N4auCVKtTUmhyHsiI21AKI6BqMW2bJgki5aFrcINCG4JDmkYlijuy5ejx6LlUBKA2pUSkDX2cEW4wyjo/fgDzKmZNCEWoE1RbVbQq5cAa8pzANTucTFlSYQ1KrtCJdtTuKrZYaUEWBxoCI4I2xiap9mGdgmjy1GIDPIylLubQhZbLuRDXH1tBGjbdFs5O8RgP+fF+y05JGFcdMjKCmFG4wJzflKgybtCDD5D5q8YPaeUNrcahKNLlzZr58zbEKVkGcngdRNur6tEnXpTKNeg1utQyv3caAn8T+wVG8eHQahwdG0MsgjfhgB+u1Mr6VXcC3Vi/iQn4TuUYNFbKCGtsx2VGlqCEtlng67kSKFZsyIwKVTbEy0wzJycE2eSmwEPhrGJkBcZ5HMxfbM92kbVWKZnTGHYKbrQjEydeNYNZ1667rnnRd95NuIvhsOl+cffDrf1uCE+l0/1E/jV8gD7Yg7gVyIu1h2AnYCdgJ2Ak89wkcu/9+f/DJx383lVv9NS+34vKbBvpUMJnC6rWvxtNX3YGGmzRvWqLtsovVCTCam8d1j90Hf32BXqFQoAiak/tr1aGZP3BSwbt/82d+pvzcV2PvaSdgJ2AnYCfwfJjAW9/6Vm+ulOxtNry9Haf9sk7QuQMdvAwORpwAbrvT8Trttt/ptNx2ALTISkiNin4CvZTn5Dso1eqs7vIokynowEcHU0nghvEUbt03hKsO7cTEzp3oGx5lmypDJAJmQuRCkKVh8Dq3MDPOKM7iyjYtfVB4E1c5CfwQ2CIQzjH7MgCJ/lLBDFOYWM6a7iuW+2Y2JQ5W/Y/L5KTFM+22H4PZDZqtNrK5Mk7NbeDU/DqyuTxarQ560kkMD/RioDeNYqWBx86t4pnldRRqNaO2kwZNAiM+KZvIkinEKbYi2Ws3qJQpxrFTqJ4LYQ2Vb1AmlrSdqtKJMgK1dEChWNgmq1l/Zo9qZe6CgzEFHFsZaSVGqUXAhJVcBpSIRVVVmKKMEyuuQEcFgfQYhl4EXGI5g56xcIryS1SD+phuYCmKwXjjKs9MwWIMMF4OKuhs47CQCwzIOttuImhLgYFey2JLFZimQI9slWrzptxFur9uQ0EcK7sMvKRzR8eVTPVwcYGWQIRWXy7BMNbX0K4rgDzKp0NUhKGqPboqYiBOwR7Pt9UM20lJSRdaf801o5AwtHXTvupVOJUSq+NGEmnOhnvp2DSODIwg5XpodTpodDpYq5fZlvrt1TlcLGxiq1FDlVSOVMLAZQ1pUcQlUlIgkkpLPqVryjHC8o6AQRxdm3TTnDv6UEDz30R1GTXdUlYe39fYnQXEyezCrzOMjDIOaRuu67bheiue434ZTvBXbcf55pNf+Oha3DD/fPh5/4NeowVxP+gJ2+3bCdgJ2AnYCfxQTuB999zzar+4eU8iv3YoKBfgNGsI/CTqUwdw5iX/Aqv90wg4sySKxJEDcTBSXMbhk3+H/guPISBbQjIJ9Ax2auN7nvJGDrzyHT99V+GH8qDtouwE7ATsBOwE/rETcI6+9a0Jby054XjejzhovzaAs5uEP50OFznsbrdbI51Ox20SRPN8DPT0YNdQP5ygjfnNAhYLJdRaouLpdzs4mOjgusEA108kcXDnGHbs3o2x3XswMD7ByhSGQwawqBVVLZ6hdY4tqZfeQkBn0EYcum0Tul12LnofUsAoJJEsNAMGNXQ//t+h/dRYUPneAhG7oGDsa/y7dltOGwl1tspVnFvawtmFdaxsFlGpNeD7LnrSKWSSCV7T/EYJT15cw2KuAFLS8Za4zVaKCtiiSmqsbQ2023PNdABR+l5kYlWwKcBGoA2XDph/8wd1BDEIABrb43ZbrEK+7TZgeWUhw5FtG0tjJ2AAR6Anauk14NScA81F02NkuMZgTV6/cFGBCdvnsgn60NHcNCtNw/nVptxd5hCzqV4GUpqEv5A5bi91oG9Io7DkjklOXJvhoNpE9dpmAKlwU93Q3PopGWdslzRtpwTxCCJx8UCjZooW5GqlGZBFkyAVlTLI4qLcPdo3r0ttuiaPjeAUQT3eioGTpEoNG1QNNNQsO7WzEozTnDiCYQoX5fUjwUwBjPJvacWlnLZWpQS32cRYIoWjQ+N42dg0rhoYRY+fQLPTQbXVxEq1jG+uzeFbq/OYK2yi2KijwXlsdIxJpAi8kZXVgFieE69BrneGnmxBpWZhAbZyngN0yN7brBuwLMo9LQYJ24dJQcfXoZSVdJ0fBnrSCh2VcHTkWna9mue7p9zAva8dOPc98aU/P2NBXPePWAvi/rG/iu3j7QTsBOwE7ASelxP43b/4zLBXL/x+/4VHfx6lTYDy3jgrbgAr192B2T0vRTk1gCAMNI4OM9mqY+/ct7HrxBfhFjcR0IseP4HW4OR6ZebIe8ZbY3/09rffXnteDsYu2k7ATsBOwE7gu07gtttu8/OJqQknSFzXhjvtInA6ndY4AucV7aB9U6vTGWoFju/5vrdndMg5MDHklGsNPL28jnO5AnK1BgiVjCWAm9ItHO2pY09fB+ODPZiamcbMgYMM49L9A2wjpD/bs9Xi4C0CbprbZv6+JNetyzwYKeEuc8TsUA0CNJttlMtVNJot+Akf6aTHWW0U6s6wwRQO0Bt8WicrgkyzhNgMA26VJatrlEcXy56LZ8jFLa5BgEqtiexWBcvrRSyuF7C2VUK1IUCJlF3pRAKE3k7OS1ZcqW5C6FlZRaohn2FmPOw/vmeBYNFNbKmRMk7/O9Jo8QGLbdTAOLL+RTluBOIIOklrrrZSCgvq3jbPLp5HFyrNBMS12/RH7JSSF0f/FgioN5455xHK3Bku0X4NjOOmTKPeY6CnYEYtvHRtEbDk8gJZr7LVbiAXsynHLrzIonppq2qkiCPVHtlhBQJFZQeSyaYlJwyHTK5al7XVI6spgbg0X3Ok9qL7Evxp1Kv8h0sTTD4izYHUX2RPlXZUUbPpDBnEEcwyoFZUYo7AJlNiwMpQVg7Kc4+hqsJwOmsGmEqRQUOucTrGUJloWlbFmxzCVc2ro8fVKiU49RrGvASuNoq4awfHMZBMox0EqLebuFjO46vLs/iH1YtYKOZRJQUbcUK236aRThOES4uSzaNyixQSiXSYfyfXaDO0ldKxii3Z5etJ7cuh4tK85pVcP2lPpZuq4jhTLg79OX9PQFzT2LblgwMncBxvy3XdB1y/86cFd+z+s5/7Q2nDsDe57u0c7ATsBOwE7ATsBK7UCbzvTz74S14x9/5EfjXplPNw6AWg76M2eQinbvpJrPdPhVlx4etnM6xEu4k9C49g7+OfhtOoA/RCnAofdl59PDE0+qZ3/NSbz12pc7XHbSdgJ2AncCVMgGBcNTPTU6omehyvHviuM+DAfXHQbt/egnOwBYz2plKD1+2cGJge6h/IFkreM0vruJgvYa3WQLvTwa4EcG2qiYOJMsacKgZSDqamJrDnyGHMHD6MwYkpfsPteJTCFsNBMcDGb+pixQfxN8pxQBe3SirUC4GObET+k4FIgFq9gVKlhkKhgo3NPCr1FtK+h6EeD4N9KfT2ZHi/bJ1sNVltQ+AwlekRuBIaDAXE0TbjN11zvBpB3qFGhQ7tTsClDPlSDXPZPGZXclzeUCzX0A46DOJ60ylkCzU8tbCOpa0iN0ZygD+rsUQFJKovAhDmGEP747b8MyWFIvm77JvleIGDFiOQ8oiUQVpOIE2ffqSOUmux2b7YPePpfDHLp7mPWiVVJadAhVVynFNHyihR4RHoYuDE1kKP4ZxaT/WY6TEKXjgXjLggwztT/KBqs7B8JCq6CN3HRtgYQTrzhfjVGdpLVS9HTaQE/MQmzOCWoVfT5LWZVlJuBo6px7QAgBVuooijuUohgqixmvUKGrWqZMVpU6uxp5IykXPRGDyZ9lQqvzD5dCE4M9CSG10bBNbqvA5teyWYxypDbXY1KrcQ7LUop860hmrRQwhhjQo0EEssK+NMCUejXoFTq2HUdXG4fxg3jUzhuqFJjKZ7uCy53KrjVH4N9y9fwCPZBayWC6hySyvNM4F0Tw/SmR74fipsLaUSCpoT/c1AnDPeWqyMk5zBKK+Pno/thmTtsdotRsn5Og6hHeXyEfgUZV38ZwfbhBnEK4iTHDm6ua7bdF3vDBz3Q3W4f/7Mlz66cSX8Xniux2hB3HOdlL2fnYCdgJ2AncALcgK///986E/S+eX/yc/O9aJJIjYHzYEJzN70RszuvPGyx6xQ7sDCo9h57kEk1ubg1MqsjGuN7rxQ3vOin6udeezrtiXqBXnJ2IOyE7ATsBPo4kk4dozfU9386SUvP5EbGmj2HmgHnYN+wtm1Y6B399FdUzenkv6LljYKibnNItYrNeRrDTRaLfQ5AWacGnYFeUx2chhOtDE+NoI9hw9j39FrMLZrNzL9AxFAMnuOZ8Rtt5heznIaIiUOVN8GxEL6BFndAAAgAElEQVRgZjYeBKx+y67ncHFxA/PZPHKlKhqNFkh/1p8IME4wrjeFpO8B7RZ8J0Bvfy8GxsbQMziEZKaHrXMK5BTyCSuJbLRxq2z3UAXjcVZaAM6LWytUcHZhE8/MZrG4kUej2YbnOehNEYhwcH6tgDOrOc7hEwumAgHKiyMwJi22oYorlnWmQfqRGTVuq41WprAnbH+g8oGWWvMkq2y7Mk0z2IQxajlGtxWXvhdZYtVNKTbGEHawTVWsqhyeT1BEgEeY86Y5ZNyoqtlxrOYShZbYCE3hBAEhAnIELFntRduRRlYtdiAVmK47mlusJThW9rAdLMSPR22wtCa6ka2UQVyYeyfrUwsnf112LEovzkATVR1n4antllRxtQqadYJnpBQUMEjXO91Xzrs0oNKN4WZLm05VwUYQk7Ln2lxuQHZXgmVheyi34RKIE4u15tGpLVktm2rrVCWdZsWpGpItx0adyOrGZh3JZhOTro+DvYO4bngch/upNVVA3Faziic3VnD/0nmc2FjCRq2ChoG9pPLM9PQinekVhaAZvsDDJOfFiQrUlFvQvGMQjyAtz4NUcSZHjtVusZ8ves7E1g1W1RGs1Ew5va8ASbomjQ2Wyx/4fAae6664jvuplh/88VNf+MQz9ldHNAEL4uzVYCdgJ2AnYCdwxU4gCALnPX/+16/oyc1+ILl4+gZUS/QxI+AnkD90C84e+TFs9Y5d0qCqIG64tIqD57+BwWe+Dqde4ce1+4e36tNXva8xsuc/vfPuH89fscO1B24nYCdgJ3AlTuDYMXfniROp8VJf32DCHbzxwK6D4wO9P9tqd+7M5ssDK8WaU6g1UGk0QVbVar2G3lYVe9s57A/WMeY1MDw6jJn9+1kVN7F7D/qGR+CnqPEwUsV1N3/GbE6XKWuIg7dIIRezqBq5kzY1tlttFIslnJ1bxZPnVnE+W0CxTja2JoJWE0m0MJRwMJj2kEkAPW6A0bSD0cE+DA0PIDMwgHRvP3qHhpAhKJdKiZ2N92PepHfhuO4LRd+gxnEh/ZtA4Fy2iCfPLePU/JppUQ2QZFCTQK5Sx6mVHLLFSlikoKBHmjsJUAicEJAWKd7iaipdjSqE4uAugmmRmi2eGRdZ/EhtRnltYhflzLYQeHXDuKj9VnBcvCBBMtfEIqzghzK/uICBwFwIHAW4KCQK89+MmottpwZGhaqsjoC9sHTCBPHLeklZR0BOlGAC6uTMiOtYywuiv7uuMy05CO2iUXYeQx2Tfcfwh8CZyWTTLDcFcrRPsVOSuo0UdZT3Z8o3zHY0J45VkAo02Xor9kqx3Yo6ke4jmW5BuE2CV6J2CwyIq/FBEuzSplE5f8ZuqnthNVhL8u5aLWbNqp4Tm68+XwWyqp1VGnJb6DTq6G+3sTORZhBHRQ27eweR8ZNoBR0Gb99aX8TXli7gfH6N8+HofIv1NolMbx9S6Z5wHnINuwzAGVwygCRLrrTvisWZehQkMzEO6aIG1bBlhefHeYcm208LKqiNNbxm+Cktc1BlrELwIAgCz/M3HDif913nQ6Va+uHrp4uV++67L/JWX4m/IxR2XsHHbg/dTsBOwE7ATsBOgCfwR+/5nXd55dy7nfwaly84qR60hiYxf9PrMT96CHU/Hb74jEfGJVoN7Fk5jt3HPwdvK4uAXnRlelGdOvjF0uj+d2cHg4f+8K67bCaGvc7sBOwE7ASutAkcO+be9gDcO25NDvcO9b+lVG//5vJWZV+2UHbKjTZa7TYqtToK1Sq8Whn7Wus4HKxhzK+jf3gY4zMzmNq9CxPTMxienELP0JApbujOVgvBg765M5CJiwliUI5gh6qMQoinFtBAQv2lhbKJWqWG1Y0CTsyu4cmL61jIlVBptNE00CaBAL1egB7fQdJ3MOy3MZXsYLTXx1B/D/p6M+jp68PgxARGd+5C39CwKQ+IOjkZGpDCyKjz4jbVEHbp9wy0I2ZTqNZxem4DT51fwfxqDuUa/YqldXhoBsDcegnzuSJqBGU0IJ+gEqm9OJzfZNgpSArz6QSOhc2WYbGDgWMxo2q3as4Yhk3rKcPKmH1P7KLacipriCvkdOsRfIzw43ZjrMAcyeQKyGJJlkDK56JoDHNutB2Vtkf7Idsp/61/yOLseEZl1+Ygf4JTvE1uE42gGO1f1HFidw3txib/T75uAF0Ic2U6klNHKjOBxJLHlpDyBBPyr3BIVYQMChnsRKUNOj8FcTo/zbPjGZCii69dsacqQO1qsTUgjuZGqjdSGkobqygldV2UEdeskztCQJ2AW2nEZVhnnl9sjTW5fQSmSBVHEExKEwTsaWGGjMZUdGg7K5VCNBsYaHcw4ydxoG8Ih/qHsSPTz6pEakzNVsv4RnYO31y+iMXSFhptsX3STPxkCplMLzemsspQHddky/UJTFNOnIC4rnw8VgMauEk2Yc14M8fAlmfzs8NjW7fMgObN1x6DzLopgDAQFVH+XpO3I9CPQJzjekXX9/7B87x7E53OlysjhxdO3HdMwgGv8JtVxF3hF4A9fDsBOwE7ATsB4N2f+Nwb+peP35NYnZ1GueAE9OIlmcbW3htx4fCrsD4w86xjGiqv48gzn0f//Ak4jRor6tr9w+3G2J7P1gZ3vuNd//LOWTtjOwE7ATsBO4ErcwL33ntvX3a58OaNfO3YxfX8vqXNLafaaEmzI4GKVgOJah7TtRXsaq9hwKkj1dOLodERjE1NMZCb2LUbw1NTSPX0hG/EQ2DEAqrtVtPvVNgQWT4ZiHBeVweNWg2NSgnVUhlbxSpmswUcX9jCmdU8NsmW2uqg2QngOUDSc5F0Aniug6TnYMBtYcipoz/hYKQ3hdG+JAZ7khibGMfk/v0Ymd7JKp0QOl0GFip8235coXrNPLrR7mAtV8FT51dxcnaFm1SbVCLhU06ah/ViDefXC8jXRaEUqrSMWoiVYmTLIzClKi/Ni+MuhSi7jdbS9d/b4FyoZAutvtQuSdbHllg+DdjTNYT5bWwZ7LZ8dp3BcL/GoqqAUK2tbFcVF6YqvMSqKnZcVehRsQPdBEiJOo+gDQMybWRtS+aYtnmKqkqLBqR9lnZEQE8Ucdr+afLl2BZrAJXJiQuVdEz1BOKRYpGaTLl0xFhEGdhQ7pixpyqgJEjGxxKCVG3ATfF1JKBLrJV83xapsWoM2MLHxSy7WrZA2sKgTU2hAuzCVl0qOEimGKTRegjESUacKMdETShgTWagykCyZFIDrIA4WpO2l/L9wsxF87PPKEKlrKIBr9XEYLuDHV4Ce3sGcKB/GOPpXp5PqdXEYqWIh1bn8MTaPDYqZbTIemtKNgi2pdIZpNO9YRutNPvK+SYlX7QW05JqVGtcVMFg1ajiuF21wXCt3SSAJhZfep64dN4oZ49hH82PQBzZUGtdFlWBfaI2pPkqFHUdr+H53qzn+n/T9pyPHxmsPW0VcXI9WBB3Zb4msEdtJ2AnYCdgJxCbwLHPfnZg4OL876RzK7/kZme9gMoXOO9tBtnDr8D5XTejlui57My8ThtHLn4Tk6e/Cn9tQV4YpjOozVz9RH14579958/85NftsO0E7ATsBOwErrwJBEHgfuxjH9tTqnj/ZmEt//PnFrMjF7MbKFXr6MuksWNkCMNpDz3ldQwWFjBYyyLRKPGgMr29GNsxhem9+zC9fz9Gp3cg3UdqGXpTLe/i4go3hkLbwuHigO7SHDkBTmR1q1aqKBUKqOULqJTL2CjWcGa1hJPLBcxvVVl1xp2YroMEQThSlenuyM5IMLFdR8IBhjM+Zvo8zPQAU8N9mCBV39796B0eCTPjFPzw78vYZRFBN4FB262O4tqUJtUzizm2qM4ubaBYrTMgITCYrzYxu1bAerXBKnW6qXJJlWwEVciuyOUBRtEVz9zjN8kmy02soQa8mNUK8Ii+roegaixVmEXtqtKCqttly+S2ZlNhNhG8CXHpdgttvGWVB9jhjLqgQ0o8UYNxiQHBEKN2i2e+0fXDFmS2R2rhg6jeZHOkRjPqLYVu5tw7Yaup2mddVjWKKk7y5VR5x0o2kzVHzbXUYJqghk+jiOOsOgOwtufESQ6bzIyvAYJPnscqMG5ONSBTVWlhGywBNj6mjlF1iRpQm0Lp2CibjlWLJsuPvsdNo8mMaXTVdbUEYGrJBMNGAXEh4DVFBars4xmEDausJwwbeBUw89pMWYNvQNykl8CedB/29w9hNJVBjdRw9QpO5dfxxPoiZreoDbhm3NQsWeR5JJMpLmugmYTqVy3rMFZehpYKBVWN16ZiBrUea/GFNqgaRWcM4DKIM/Zeut7Iuk4gju3RsQZfgs/0NVIncoMq2WBdN/BcL+f43qc933vfY5//+BNX3m+Cyx+xBXH2SrATsBOwE7ATuOIn8Na33uu97DW1f5XML783kZ0bd0p5efGX6UV991GcPnonVr+DKm5Hbhb7znwFPecfg9Osc1Zcc3x3vjky81O/9j//4t9d8QO2A7ATsBOwE7gCJxDcf79/31rl2uWt0rvmlzded3p+qefCUhaFWg1j/QO4avc09o/2ob+2jsT6BfhbS2gVN9GqVRlYjO7YgT1XHcGuI0dYGZfu7TMgYNtbuNAr2d3DqRazOLgT3BOp4tqtDrbyJWxubKBcKDCUWy/UcDZbwpn1MrJlsbJlUkmk0yn4BAASPhLJBAOgfLGIfKGEWq1G8iz0+i5DuAOZFnb2u5icGMPU3r0YIYsqZd1RgYMQqZDChVDLBNjpf29X+unaqbhhdauMUxfXOSsuu1UyttkApVoTy1slrBZrqLKwR2bFTaMmrF6VYaoYCpVYcSho/n1Z4BY2q8q2u6GZaZ019kppPiWF13bwJUoysY+KMkmASaQ8u9SaqosSUKmQMG5HpdcudJwE4jhAv9UyllNjvWXaZuytRnHmsn1WSix4W0aNJnuLAK/mtnXZiVX1ZTLltLFVyx44ZyxBIK4HSc4zM+CHlJihcsrkBsZKJ1QVpwCTCxsImJHl0uT8RVl3UkDBf8gSabLyOOeOlKdG0UXbklZUaixuhXZltqiaplFR2EkZBsNdY1/l+WgRhJZKhOeYgKE05kouoCkE4QxCAxXDRlJRLNIa3VYTPe02JhwfezJ9bE8dSqWRb9RxoZLHic0szuZWsVEucLFLaI8F+OcD5cNRo3JYykBKNwaiBB81Uy9S8wlolVkp5FbLMV83IbzV5lMBq5KVZyy3Wv7Ayre6FH+QpZkvK8mii4M4On7X80qO633Ncb0/SwepB0sj+dyJ++674u2pFsRdgS8K7CHbCdgJ2AnYCWybQBA4x/76czM95eJ/yaycvS2xejGBWpmBWmtkGnPXvRYXd9yAlmn70kdraUN/rYAjz3wBQ+e+DadaBPwk2pn+VnNq/xdWRvb+9O+97XU5O3M7ATsBOwE7gStvAn/xqc/sX8mW33lufvVtz8zO9ZxZyaLUaGJmaBA3HtiLF+2dxIhTBJbPoLV0FtXNdW6AJIAwPD6OfVdfhQPXXYfRHdNceiACKfMWzijE4gUMrCZ6NquqyfHS+1CIe6FSR3ajgGx2HYVcHpVqDVuVJpYLdayUGmg4HoaGhjA+OoK+/j5WPaWSCfT09KBSa2BxOYuFpVWsb26iXKnA7bQx6HWwM9HArkwHM8M92LlzCjMHDnADbLqvzyj5Ygo+4TAh94ly2ozqL6aOE7ABVBsNzK8VcWpuHQvZLWyVqqjUG6jWmtgoVbGUK2Oz1kRg1FoEPgjSqIKHW0VZFUcgLLLpySKiLLsouy1aYndGnIJNfaQo5eLh/LRPbjuNQyJSLsXaSbXYQRR6BHL0PEfALf7s0XOsdsTwewxDJPMtvl+T2SUAJg6STIhbHI4qcJOS0JhSjvPXzBy06CIenBuDcWqFFfUfQbQ0gziyiWpJQKhO42w6U/qgWWwMCUWdJ3ZLAUK0HQJn0nJKmXmSbafbkkICAUk0X4J2rKKj5s8gYNspASS+DrjbQOy6kheX4v+WVlrJHoyaU6O2XYXIISyk/XHphFEEhmpHuVaBSNkXPaZNskT4rRZG4WBPugf7egfR56dYDXe2lMOp3BpWipso16oCu8L5uqwwTGV6QWpDzq4z0lKBj74UVHBGXAR8dd1clMHXYjss49CSDAZpTcrQE1t2+DyJgTgGudS2SnOiAglS2MUy8NieqjZhGXLd9fzznut8yXf8LzRa5Uff/Mqjy8eOHYtqWq+8Xw3WmnoFnnN7yHYCdgJ2AnYCl5nABz772VRls/SW9Nbae5MLp6bccg5IpqkCC9lrX41ze29BKTN02dkl2g1cNf9tjJ/+Ory1iwB96p5Mozm5r1Gf3PNbpcToh4/99F0FO3g7ATsBOwE7gStrAh/627+dvnhq853nF1Z+8fjsXObs2jpnre0ZGcatVx3CK150CDO9AaoXjqN8+jGUNrJodQAvmUbf0CB2HziAA9cexcSOKX7THbdsqpUzhDJazhCWNMSRUndLKllSa/U2ljaKOLe4geXsJrZyBYZZTXgIvCS8dBpDI8OYmZnG1PQUevv7+ORRMUIynUKj0cTqWg6LiyuYnZ3D3MIiClsFtGoVZDo1jHkt7B30cHBqEPv37cKOA4fQPz7O8CvMTTN9DaG1VhoTGIKEij7+ktol5fohiEjqt4W1AuZWtxjGreZKKJRr3Ea7slXGSqGKKimP+EM0J2yNFMigJQZqPxSgEULOGI8LYVdXZpwAOF1VHIhF8I5IqajPWk2BHwrE9BhDAGVKHcTaGTWt6vcj0aO2WiqMFWAiyzUQULPVOC9OFFCsjDNWT1XaiVJP1Hoy30hRKXZRo+ii+5jv81GrjVafyqpkZLtnrNjBQCCyAIv9M8XKMzpGgkBsneV1mWMyYCy0tTq0fsmko10QWOI2UIZCdE4jdZ/AM8lq05w42o7CO1KIseqLih3IVkn71YZaVu1pcUPCrK3BM3F9gn+yZhHERTomKTqgnDg5r6rAk5IEAY6yRM27k3mrYo9z6FotDAOY9lOYprw318VKvYILpS0sFHPYKhfRoHKJEPS53P6bzvQhkUqH+XyRxlUsp9IUa8oaupSXlA9orglqj+UmX1HNcb6gKbMwtlJj65VMvtDGba57zpUzqkYB3NLcK6o4AnQmf9BxOq7rllzXPenA+Zug1vnMG3/s0DMWxF1Zvwvt0doJ2AnYCdgJ2Ak86wTe8/GP70yUqveksxfucvNr9E4BQSKF+o5DWNr/Mpybuv6Sx2pG82h5DYfOfBn95x6BU94CEikEvQNBeffRL5WGp37h2N2vn7OjtxOwE7ATsBO4ciYQBIH/iU996ZrjZy78X0+fn7/ziYsL/uzWFhKBg/3jY7jtRdfgzlfciF0jPVg9+SjWH38QlfUVdOhNfKoXvYMDmNm9C/sPH8Tk1Djns6ki7tL8tEgH1wWTzLgFZmguXIBWp4NiuYHzSzmcnM1ibm0LuXIdjTZY+bZrZhp790xj585JTEyOo39wCMmkNF6KtVMUSfVGE5ubWzh/fg4nnz6DixfnsbqSRTGXQ6JTx0wGODSawoHpUezZt5ubYHsHB00DpyE4nOUm0Cq0QhqFzyUwLqaOI0hTqTexkivjzMIGzi2sYz1fRrXeRK5Uw9JWCeulGprcEkmKKMlGk1ZT2Z2Co3iwfRS0L4tQyBYHbM8O3ky+nIF2CmI4E42UagxtCFpE6XiqQAsVT1ysYCyOsfbNeDOmZNjpOdW2V1mtWlaFaZISUHLTpPyAvihlD6rOYrWe2hWNnbI7bzBgEBc/fgZKsa/JcQrg5Pw7Y7Hla8VPMOgiG2UiJS2fdA7EPitATJSOZt6mUENVb6rwo8IIgnqhTZJsrgZ0MdhrSFFABBYhirhURlR0ZFEm2269GpYJ6PVM0Iruw+2pZE81EIlVk/R1gocK7mL2YQWdBBRZEedJJp0bB3HcdhvPvDPPVWNP7QsCDDouBjzqIwZyzTpWywVsVIushmvSuTH2T9o2lTRQW6rvkzKwu1yErwDX4e/FLc/aGMyNuVzOQJlwonxjy6uxDGurrII1AXpGxcjQjvIEpSiDlIdtM/N4U7CWNlAWX8cUPziu2/Ac5xnH9T4aNJufevyBv7zii8ysNfXKeS1gj9ROwE7ATsBO4LtM4IMPP5zYOjX3S31Lz/y+t76YAFkTkmm0+kexeORVmN3xIjQSqXArkXkF8Dot7F94DDuf/nv4uRX59DKRQnNi74XyxL5ff9fP3v039gTYCdgJ2AnYCVw5E7j/sQtDS2dO3/3EmdnffOKZ8weenF9yloslpD0XR6Ym8OqX3IA3v/pWzEwM4NwTj2H+sW+hurYEhyxjyTR6Boewf/8uHDy4B8ND/fDZr9itDlNbKr8B32Y9jU9a3/RRDn+TWlIp361Ux+xyDs/Mb2A5X0O5BbjJNKYmxnHN1ftw1eF9mJwYNeBD3nyH+zH/pjfypIwja+uFi4uYnZ3HqWfO4tz5C1wA0e91sLvfx/7xPhzZPYEDB/dgbGoSqUxGwFDoSpVji+BO9N/xfYbfN2ojAkTlagPnl3M4M7+BbK7E5RL5ch3LuSIWNorYrDXQcQRsqepHQZKCCAJ10ihKf0v5QAReBBI9K+AMix2evQlRYFukQIurokRVJbCMlXoE4rpsq7G2TrVwKjAzACycUUy1pWsOSw+0rdYo48L1mPy8OBAM21HljOvZlhwws16BaN23SI0lME5baglmkZ2SYBxBKoY1LVKwaR5ZBIolO8/nx9L2uV3VgDEFSgy7GBDRbKRkgjLOJLdMtklAynN9+ClqEE0ZS6wCu7oAUWP3JHioSjZtkKUjE0CXgENNu8YKzutjoEWxiNQ0KscRttOyIi5mZQ0VirRFUfiJrZaKTpqg0oZEpwN9htVbbRTrZRSrBJVraDM4JqstWWVTSGUoG45stCa3LtQyCt+Vdl6yXpv5xJSJonwzBSasHpRsO56lKhWbdS60kHZVaY6Va1+gnd6XQZxpSdXrV6Pw5OtGechuaLfheu4px/P+Itnp3PcTrzg8axVxV87vQnukdgJ2AnYCdgJ2At91Au/9xF/diFLpg6nsuRf5+U36aBSB76PdO4yTN9+NjcEZtDxRBeiNP1VHgOHSKo4e/zTSC88A9Rq/wGuP7Og0Byfu/pVf+ZVPfded2zvYCdgJ2AnYCbwgJkBquC9/7ZHrT51d/O0TZ2fveOTU+fSplVXkajWkfR9HJsfx6hdfj5+84+XYs3MC50+fwbmnnkIhu4RWtcpQYHh4CNcf2YlDeyeRTvig1so4FwnhkAEEgkxUKaUAJaaUMzqsVidArd5EvtzA0mYZS5sVVDoe3Ewv+odGsHNmAnt2T2NgsJ+thN/tRmCmUq5gM19AdmUDTzx5Eg8/+iTmF5fRaVQxmPSwb6wP1+8Zx3UHpjCzcwf6BgbCpk611W3POwubIC/XoMpMQ+ZBYJGaXheyeSxvlLCRLyNXrGKjUMbyZgkLuSJy1SbaDBPEC8v/U1kcQ0wDwFiNJrZV+h3O/wtVR2a+8fPAkKHbGhq+NjD/iCtfQghjoBzbBNsE4ihnS5RqakflMxhrdaW9S2C/QB4Fr2rtVBVa/LWJApT41xTmRkCIctXMPFRhFpuNjFq/LyBOM+/iyjhRv1HeGoEvUoWZdbLCLcHwiOyUNFPeBgNAUXuFajjT8KnngNYf2j/D3DKFZrr9CLCSyotBHH0YauantlNWcnGZhWTA6doJcKnyTa85Oi90c11SxBH0E+gleXWkIKP/Bre0ammBZKpF2Wxd54cXY3zY5trj/RPEa1ADqXQX0Fpom41GDZVqBXUulohgGdlkCWYqWIxnGKrKkq9Zk33HFl4CbfSHlXoGMisUVsBpris6wHYrAppS/KDAU64/BnFkL98GP/kAzHVCM6a5SEMt59u1Hcdddz3vAQ/uRwZ2+Q888JGP1L7bz5YX8vetIu6FfHbtsdkJ2AnYCdgJ/HdN4Pc+8sm7M/mldyeKmwecSgGgfI5ECpsHX4aF3S/G2uDMZbebaDexd/Ex7Hzq8/DX5+WT4r6RTm3vtefyE7v+2bG33LXw37Ug+yA7ATsBOwE7gefNBIIgcB95ZHnk+KnHf+7i8uqvnzi3MPnE+YvOXD6PeruNgWQCB8bH8CPXX43X3/4SXH14D7a28jh/dhbZ5VVUSiUkPQc7RnpwdNcIdo31wnPUq9mtQQrBWywfTt4Qa+KXjC2ulusgQKPZQrHaRL7SQrntwesfwtD4OPoGh9Db349kKsl2tWfXeEWngyAKNag2my1s5vJ4+umz+PYjT+D4yVNYW1tngDgz3Icb9ozh5oOTOLh7EqOjw/CTiai4QaU01BBgcuLiR6qARPeqx22ODtSkulGocmbc/GqeIVypSsq4GuayecwzjGuAIKRCt5CNcAaaae6MBeJzxpbaEI3SLK6KEwAmb6dDIKL2yhDOycnogowmE00BlIImztcyUErbQk3FrPmLACEBuKhZVWCimYJm3GmRQkwtF1pWY+UKbDaNK/3M46RoQpVbYqmMlGtROyZlvJHtlbPUGNBI1hop3xTE6fniAgEqWzCuArabsl1XSgNCq3WsBEIbPQXGtRlQKQjTplBV3RFkE5Ud5c41RWFIc2dVHsFBAWR0Y3twi2yx0mhLN1LsEeRiJSSDxiY/nkGUyaRzIHOPQBytiyyeYrGlGceBngLfUDYYOy96zjljjayyrWYIlql9mDLWarUKGs2GWKg9yYbjsopkkpV+2xWa8QKPOIjT+6ltVqylJj+QlG+azUfXj5kPWXzpnNPlImUmAj25ldUntaJk9AnUrDFwk1maXEQDKOnrfI75GvFqnuedcDz/j/1Mzycf+fSfVp43P9R/AAu1IO4HMFS7STsBOwE7ATuB5/cE/uOH751K1HL/wa9s/Xxibd4Nynn6WBrB4BiWj7wK5/a9HPVEJnaQkTlof/Zp7Dz5RSTnTsKhT/tvI2oAACAASURBVLgHRtEc37tVH57+jXL/DR87dve1V3xl+/P76rCrtxOwE7AT+M4TOH78ePL4qbmbllYL/9v5hZU7njp3MXlmZQ2btRo8BxhMJrFrbBQvueYQ7nrVS/HiFx1GMuFhbS2H7HoOuY0cUmhiqt/DVH8CQ6kAbhi0b/Zt8tQ0X2u7ZTW+wlBZZpARgThSQLXaARqBCyfTj8TQGJL9I/DI8pZI8u+85wLhdD9qWaxUqlheXsOJk2fwjX94FCdPnUapVMZgOomrZ0Zxy5FpvOjwDKYmx5BKCRhhZV/AAVSSZRZr5gwBTfw3btgaG8tZg4N6o8UlDYvZPFY3y1zckK9UsbpZwmw2h0Uqc6g3EXCOmVr3xKZHZQYEDFgzx2ozUXeJXVUVaAJiupR64boEtvHxGMNtPFNN7hbPb9P7ayGBqMJC9RdBDS0xkCEZRZWpeTAW5UipZvZg1h6q+LbZfxXKsEXRKKXCxlajAAyMckuKHEi1FpVMxBVqTYYvohyTZtRkCNtkbmKDZNATV51xdJ2URGiJRNSUG4YDhuorAkHaest2TpM7p6BO/+b1mgIBWrNCTHp8IpFmSMbLoUbZdhOtMK8PXG7gJ9O8zjD3rS1KNLGmipqMs/s4A0+abUUd2A3iuK00VL9FFy5/LdZCy8ozKo+oVw3oNNdAu8UFDdTwSoBOr0XO2EuQGk5UbpH6VZR6cknI/FS5pi21qqaMiiSMPbWtAE3Vl5T9SDbfJq+JIbJR0fG13zUDlwFku0UFGLHiDf750jFFDrSdsFW16Xn+067v3hN4/sef/MLHylfy7xIL4q7ks2+P3U7ATsBOwE7gWSfwBx/80B1erXRfMjs74JRy/EmsQ8UNM4dx5uhdWBnZwy/m9fUxv8R2gP7qFvbNfQtjZ78Bb3MVnd4BIN3TbvWP/VVt195f+a27716xY7cTsBOwE7ATeOFO4OGHH+45c37tNecW13773NzSdccvLLjzG5sot1pIuA76kknMjAzjxUcP43W3vwy33HQ1+voyrCqrlKvIb27Ab5XR7zbR47TgtupAi5QxUY5WXCEWWuCMNVXYhxYN6Jzj4f4CdRi4pHrg9gzBoT+ZPikacjy2S0qRgYEpz/F00RvwWq2OC7ML+Po3HsE3HnoY84uLbOrbOzaAlx6axi1H92D/nin0ZlIRYDLAJq7jix9XfPdxAGEoj1gOA6DebCFXqHEb7NJ6AaubRaznK8huFbG4UcBasYZis4UOBLTpHAWoqD00UnhpaYJaQtXaJ0AlKnPQmXfBkVAxF2KSGKxTLCeKNuE2okJTVVzcQivKN4JzUrIQWVwle67L2mmUW/FCCCN7CiGjHEdkdRWYZdBArMiBQEsclqlqj22lJiOOQBFBOFK7EbQiqKWqvXijr9gckyGgY0WcySlTm3HXXE3GnGT7CTjqytEzTZ5qgQ3hnmlPDe/rEyRMc4GBbEeUeLxvUqJxI6vP6w+VdaRyMzCPoKKqwLQwQqyp1MRL22rya0RaO5cbEPCLqd8UvqlKlVVnbM1tcotrvVYJYZVehwTiWo2aKAAdly3iAuJoflFeY/xFqMBXudE+OGuQVZ2CiEOAqaDQKDB5/VraQK9raTvGOhyQ0s/AXdmwXDMKqAUcS3uqWoJJXdppC6Bk1SSBXAa2Qcvz/FnPT34s6SU//O0vfHj+Of5YeUHezYK4F+RptQdlJ2AnYCdgJ/D9mMD7/vRDBOJe7xXWU2jUAD+J1sAo1g++HCf2vxKd7S+G6FPhTgsjpSz2n/s6+i88CqdRBRJJdHpHshuHX/EL//tPveYz34+12W3YCdgJ2AnYCfxwTiAIguRf3vf3Pz67tPLuM/NL1548v+AubOZQajZBWKs3mcD0yDBuuf5qvPnHfwQvvfEIMgSlSElCKp1qBU69CKdeAupVoFFF0Kx12QjjSrF4LlyXndPkxemUQiubAUQBAYaeATh9I+gkelBoOlhaL2JhZQNzS2soV2rYvXMCr3nlzejh9T23G62tWCzj8Sefxpfv/waefOoEKuUyRvvSuGbXOF5y1W5cd2gHxob7ObtKkRZbAQkEbMu86zbZdq8hMoYa5BOAiyjIpnpxNY/5bB7r+RK2KDOuWMEyAbp8BYV6Ax2TpaX2RlWjsd3SBNOrWkwBXJiRpU2vBk5ENsHYiozts6vddJtNVfPxVH0oqibJipNgf/mbIZRaODXs3wC4ENypBdnk2sXhHkFVcGGFZIQRdAttnZo3R4DIlAjwvgyoIYiiEIwsq6KUi9s6E0gmUwyJxDJqrLM8CqMTJMEjgzjJjgthD9tbW6EtM0w0ZHZpMslixQeai0j74K3H8/zYni2lDQTZ5DyC4SC3tRoQR/sTJRcBNFPswKo5glzUrkvPQ4JLohbjdbM9UxRx3EhKKjnOuouacC8BXeH5iK7ZsL3WFF406jU0amUGVgJXRY0mjbJkjyW1IRVGpJAkS6pCtJjyUrYee+Ybq6mWXoTQ3oBCsrZqGYnYcMUeTCpYtRhLwzCVMYQZb6Ly43NiVIFkj9XCCraoiiVYrw22rbJNWOYYBEHHcd2c5/oPOL77p2V/8ytnP/e5+nP7qfLCu5cFcS+8c2qPyE7ATsBOwE7g+zSB993zZ29KbV38aze37lCDamdghF+8lEd24dS1d2Gzfyp8+WNcIvLC0AFuOP8VjD7zVXj5NQSJJIJ0L2qT++9vDE7/L+/86Tc99X1aot2MnYCdgJ2AncAP2QQoI+5Df/65W5fXs+87v7h88zMXF93F3BbytQa/Xe5NJLBrdAQ/euNRvOmOH8FLbjiMdFrUOqx6IuhWKyGoFoF6GUGtwl+jN8uXU4lFgO0ySrhYdlyomqK3z/SLit7U9w4i6B3BRt3B46cW8ciJ85hfzmKrUEatUcdAXy9uv+UG/Ms3/jMkEtuUON9h7vTGe2VlHV/92rfw4IP/gNXVVaRcYMfoIK7aNYGj+yawb3oYQ/0ZeJxNFUNSxtYnLEYz4wxs0ObPbX2dcYUgQYRqvYmVzTJWNkvYLFYExOUrWNoo4OJ6nm2qRWpTRSA2VWOlFFuiAUM8JlEIqV2VM7M02F5trHHrnqbFxSBUWKoR4pJuhVxcxRQfaQjwtoE3uUxUFUeAzvw79uC4hZbthVxGIU2k+j09Lt6eAXBqQ+XMvFChZ0BcuM9IhSdquBSS6QyDLFWvyWuhyKqr0I+z4rhVNLJAMoTSwoZt+Xai2vO4HEDVmeF2TT4eAzLNMQOVMZCKT0AaPZ8InBGIo/w6LtHijDgBgNz8ysDU5e9zuQFln5kGVlXVCfgLeD9sc2WYZZRj3NJqgJ2f5Ey50AIcg+GiaoxmR9CqUa+gUa3weul7ZBmX3DmaSduULiQYwCVouwwxo1KWEHSacx8WdxjILA28Xmj5JmUfFz1w46raU2X9oqKTllS6xdcRXcNRYYPYXF1WA5KqjkEczbVDCjiyCdN5EBgn5Rl8/A3XTZxyPedDHc/7xJNf+Fj2h+zH9/+w5VgQ9z9s1HZHdgJ2AnYCdgLPtwm8//3/9/V+s/GHXjH3SofeCLkuOvSCL3CQve7VOL7/lWibwNrtxza5eQFHTnweqZUz8kkvffo6Mr1VmD7y8+/8+bf9V8fR5O3n21Tseu0E7ATsBOwEvtsE3vOBj9+ylS/+0bmFpZvOLWadbInyyQj8gK2pe8bG8Kqbr8UbXv1y3HjdQWRCEBcAZEVlAFcUGFctC5xj1YqBG3GbqgE8cUChKjPVZ0XdqUZ7Rb/PvBTqqX6UvT5czJbx4GOn8cQz57G6mUOlWkOr3YbvedgxMcow7g0/dgumJke/26GH3y+VKnji8ZN48MFv4vzZ8yD1T08qifGhfhzeNYbr9k1iz45h9KTkjT/DOHVHajNpmKymVs7u3YePMcox3UC700G53kKxLIUNm4UKQzmyq86tbeHC6haWtgjG1U1+mQAIVhfGrJ6KzBhWmV1Hmjd6WWAUQrFmSYV2Js2tK1MuvvpIKReBuW07CRVlCljCIouwxZRxSpeKMCx11bZZtR1qmYM2wcbKJrSgQKyEkv2m4FbUeGp/VZWeHAkpxagJNZXuYcCmkEjnpXhVQRyXGRjYQ7CPgJc0a9L+zKNi4q64CoutxKyO04w5WhfZiKUkgbPZWKFFZQc1VpXRRulxtEY/kTaAyVhi+TjluFTpSOo5ukkJQUMAUqzgghVxSbLgqs2VbJjS0sqQjgof1A6qQNmcECmPkIIMtqA2mwzi6l0gTtSG2vqqNlA+Po8gnFEbxkpB+Lkdv1D1OmWISVmIdExie6b9UzEFlz3Q9kJ1o2lmZehpLNtUGkEzMLBSIKJRIRK8phILsx4G2EaJKCo4Ucbx9WSyBM311HEcLHm+/5dtN/mht7x87+ljx45JMOQVdrMg7go74fZw7QTsBOwE7AS+twn87ic+t7c3e+qv/PLWjW6t5Ab8qSWQ330dTl/zWhTSw5KzE97kZefutVPYOfstZBZOgiAef3Ka6a1Upw599Nf+3S//0ve2CntvOwE7ATsBO4HnywSCIPDf8/6Pv2Zxbf0/nZtfPnAxu46tapWzyej98kAqjX0TY7j9JTfg9a++BddetReZtMlLI9jWaQH1ClDZQkAZpRSNYBQzcRzUDXK6fwuZ0LFYYSMBpohwkJKF7KiV5ABWqz6eOLuEL33zCZyfX0axUkWTygsIUDgOMqkk9k5P4o4fvRk//oqbMDUx8pxORaPewMWLi3j44Ufx1BPHsbq6zsqZvnQKe6fGcNPhGRzdN46RgR54XNSgmWvmyLp+t0ZB9NvhYlcwvobkc+g+FVK0Ua23sVWusS11IZsPYdz5lS0s5IqoNBpd2VcMPEw/gtAhWZeqxvjvLtghlj6FJKKYMxbQ0AYaV/bJgyXTa1vJgwEq2rKqQFUHrq824g2ZoQ4y7DmI5c6FBRHs45TwfYaNphWVD0zgjyjJFJyIUkxEXFEGXWihJQDJhRYJpNIZzi8jSNW9rpipmJo/CWIRBCKAwy2nBLEEeIUtp6wg40VF5RahZZIUfXpupPWTARhvl0CVlBiQkqxFZQcNUqAaQMYlBymGWQyIOANOMwFpNAKtBMTFVXNiU1a4qs2jAm27FWX0NcqiC8saYtdMHMrS0cka6gzhSBHXbNZD63H4PGArrCkWYXhJEDLKbOyeU6y5N1azQmsSO6tm7AmY9P0U597JMYi9VpWBooojFR2pC00LrZm1wjzKnvMScj6kQVXuS8o+LnowdlQFmpITx5brjus5a67r/Te47n8ZaS0+/MADD1ArxBV3syDuijvl9oDtBOwE7ATsBL6XCRy7/35/8Nzcz7i18m+nNuZ3o7zFqoT6+F4sHXoF5ievQd18yhr/QHKIcuIuPIih1bPwNhYoeIUDsJuTe1fKOw6+q94u/+Wxt7+99r2sxd7XTsBOwE7ATuCHfwL33PMXw+vV6i8sLK+989Ts8uhCbgvlRgPVluQwDaRTODA5gde8/MV44x234tD+Gfiey+oUdJoC3UgRV9xEUKayoCZ/r6ugoUuhJUqyCGQx5tEaxS4TZ6iUozfaqT7UMqM4vVrFvZ9/CI+cPItCucLZWpwVZsAYqeL6M2kcPbQXb7rjR3HLzVehh8Dhd7nRG+/8VhFPPnkCDz34bZw6fQ6lcgnppI+d4yO48eA0bjoyjZ0Tg0jQ8V9G/dZdRBHiDAOwJAuiy3IbO1qFZe1OgFqjhfV8FYtreSytFbC6VcaFlRzOrmxgiWFck7dFCi9WH7El1TS6soJM8tNE6SOlASGUMLAthFQm3F6BXJjLFmvNZP2fYXPcf8nfi+E2zZczzamaAxhXxIWFCKEETicYnZjtb/Y1h0wz5whWcoto2GIqaiYuYtDthso5WaccFxUTJBmskSVVAZacxCj3T1Yi1xKDO3N/WntYWKDW1DA/LySKkcXT5LNpRhoXAqgl1NhFCSzRjfPhjNKOIBNBJYJwrMYz6jACdax4M/OltXEWHNtKzdoIKmmZA++fVGQEWAWI0SykmICszB2xj1Lzqsm0C2GngbmSzUc2bLF9Eihs1EgRV+bmVC3F4BmzFVfsuKogFNAZB24KrmMq2bhiVrfjicqPCxNYIUjKPcrME2up2EhNS2osy0/mIOpBBmttUi3KzyFdkxRZGCWiAZwMQQl0MuATpZz+Nz2FPNfbcH3/i4kE/uyRWw9/BVYR991+lNrv2wnYCdgJ2AnYCVyZE/idj/71tZlG+feS6xd/wl+7SPVa6PQOorj7Wjx89I3oxD+hNO1nTtDBjo1zOHTy80gunEZQr8Lx5XG1/Td8zUl4b/jVt79968qcqD1qOwE7ATuBF+YESA339199+LpHHz3+rpPn5t5wfHYhtVIogWBQi94EOy560ykcnpnC626/FW+64+WYnhoTHRAp4ciW2qggqJaA0iZbU9WmpiAusmPGNDGqBItpiXTCUdZaZK4MfB9BZgg5px/fOLmIT37uazi3sASydBo20aX6Sid87Bgfw20vuwFvufNHnrMqrlqt4elT5/C1r/4DnnjiBHK5TSQ9F5PD/bhq9yRectUuHNo1hoHepGmFBavMuwBSaO2TI4pUYZf7t6jM5H5Gcca5YB2Ua02s5ipY3ixgfauC1VwJ55Y2cHpxA8v5ImqttrRUduWouZxhRyohAitRGL1YNxWihdbR2ArJMqnAJiowMHq+kMJpIYFpYY89LcLsP54HHUuU28ZNq0Z1J+xLwasq7QSAqfpNQAwp3ygfrY02wzf5Q/ZOBoumnEHbR8O8MQOd9BgYDjF0SnFbKmWQyVpEzSaZuebFkAFxcs2KjZfgHWeLGeuiADVj2zTHH8/Hk4cadRhbNMVqSfCIyxQYxEnuGT1OwJKWLUhhA62X9ku2UrrAm406AyLdrxQxyHFxkUFAqjpp/eTHh8oyWowqHiUjzjSCcqkCgUadhWbsyVCcaEZsTW2j3WgwgKtViqixKq7Bx0X78n2xSmtrb5RTKDB0u2U6mrk+Q8y1aa5d+b44QDmnz4DJMCuuTWCwFpZTSF6eqhZNw6wBeaGVl2bKMI/AJClQTVMqzY1sqgzvJO+O7arcnIrAdb2C53vfdB3vPxcTw585+7k/vCILG6wi7oX5GsAelZ2AnYCdgJ3A93ECx+69t28gX/1gau3CW/3NpQS3iWX6UZ46hLPXvAZr/Tsu2Ru9Bp0oLuHAma+gd/ZxOKUcv3gLevrR2nHwRG1o50//1tvvfvz7uEy7KTsBOwE7ATuBf+IJnPnmmYHTG3NvPHH6wm89+vT5a56cXXLXy1XJsXJchlB9mQyO7J7BT9x+K+66/aWYGB+SLFECcc0qUCsjqOQRlPMC5TjoPLrFW1L5q7ECg1A5FSs6CLOp4oAkkUIrNYQLhQ4++feP4f5vPYFStSZKM1aZ8XtmwxAcpBMJ7BgbwUuvvxpv/YlXYM/OiTA8/zuNvF5v4Nz5OTz0zcfw+ONPYS2bZVX5UG8aB3aM4cbDM7h63wQmhsieSo2pjJsY5sSBY9wKGlf+hUBCSynCxWg6mQFTQYBWp4NKrYVcqYatQhVr+Qq3qp5eXMfZpXUsU2ZcvcF2VlVwuZ7LsIHgD4EagXFks9MMNdlPvLlUl8D4jGGcHE3cnhhCNtP8GQI7M3XhWFoSEXu8KhUNDGIlF6u0FISZvLCY9ZVAG6mami2ygFJBgYA4+rpab0P1Fn0tVAKaIyGYE1P5Ccih8oBUqCBT/KPHHpmgYxZTkNJLHqvgRvLhjLowpvKMb08z0Aj4EPgjiEQ3OZYWgyC2plLjKTttO2i3xSKp22dwmKJsN8qJC9gWqqUcUQ4dATZRu3F7KYM4gmMKrwROhTltZl/cOMqwj+BZBKb4Oo2pFUNwyo2kpDRroF4toVoiEFfm9fD1pqpB1+e5R2rX6HqKP88V9MWD4sKrTRWM2jIbquRkrQqdxYZKCkCaJyneJJNOQaM2q6oalGZE0JFUkTo/fm5w06oBccbmLGo4tTozIGx4vn/Gcdy/cNz2nz/2xb9c+if+sf1PsnsL4v5Jxm53aidgJ2AnYCfwfJvAe//kz25M1gr3+0tnB53SJpDpp8w3rF59G+Z23oR8TxRgrR8EO0GAnSvHcejJz8BbPk+v0oBEEs3RnVv1yX2/+Ru/+LN/9nybg12vnYCdgJ2AncCzT+DEifmR/5+99wCS6zrvfL+bOkzAYDCIg0wCBAiAYM6USEUrOJRsi5aDbGv9bG157VdPsuSwT/sKu1te15N2Za+0KouSLEqiRfkRa0u0bNFKJBWpwAiAABFmBmlynukc7n31pXNP94Cm5BJFYHi6CiQw03373O/e7un7m384duzQ24+fHHr3E8+d2Xz43Jg3X61BNkAIF0A2DKC7sxN2bNoIr7r1Wnj17dfApv613EiaNCUbbgGS8jyr4mplLmmw8t2sLHvhcGzPZBsn4zNjDjStowLVUFnl+9AMslAOOuCps3Pwkf/9DTg/MQV1UoSlWhs7nywTBtDXswJ2X7YFXnvHdXDXrfshl5Wm13/lhKjXGzA8PAZPP/MsPPPMURg5NwzVShE6MXdufR9cu7Mfrty2Ftb2dkJAsIeSHCTiDvdD8ELq42yx4PJqraw1hUj2LIxdj5VadcyNqzRgerEM47NFsqqeGp6GY+cnYWhiBmaKbBNUKyHaVdVeygPnRaVWYVFhmUKDFLtpmD3OlQFiCtdaFG9GdSYA0Qrjp3W0tcqq6kqVYpodRqon/RCCYISsk1hegHbBaou1VteCu0RlDCYLjQsR9HxiJRuDPrJvUoMn21Ep8F+PgWWjpW22NE/wOUn2UFSNceMC1BHEiQ02RXY2tuSTi9fmQ5hBK2yW7KGYL0cwzfM4e45spwq58HtaBJHaRvU+lH2GllK1CEtzKu4PrQ3hZVNUdU20t2LhA4I8fG4Bo5StxzZl/ArZSQnESaGCgm95fdgKRgJf9SqUiwtQLixAtVLmvDsslsjkuCHVFCGkRRmpwtKyZJt2Wn0h6quCXztURIGAUUCyFlOQ2s7kzglMxmNBj+H743zIuozKNilhUEUclT6IgpBngjZnVMVxVhyq4vC8MxmAJmvQi4PAn/T84J8gCT/WG1/25KOPHnjZ5cQ5EOc+SbgJuAm4CbgJuAn8CBNIksT78EfvuS+cPv9Wf2o4Qxc7uU6or9oIk9uvh2PbbqNLH/uGH2ZWFiZhz+EvQufQ0wB1Ud93rawXLr/h88WR5LcOHHA5cT/C+N1d3ATcBNwELokJfPe731119uzk2587OfTeJ46d7j82MumVGw3IhQFkwhByYQhdnR2wZcN6uPXavXDHzfthx/Z+6OzIMXCrFgEQwhXnIakU+OeGAAMFQBeyXhoA15YRRRDDQDryM0LiB1D3MzAwXYG//doR+P7x06SGo7wwM2WxNRJlwWB+ICUfljbcccM+eONdN5Cl9oVuaAmdm1uAE8dPwaFnnqX21MWFeciHAezYuAau27UJdm7ug55OhjNG7Wb9XUGPEB8hM6nNVqgYAxu7kEJy8thCyluRB1MRRbXehIViDSbnilTgMDAyC0fOjJM6bmqxCBVUxiEVbMGT0hopRQUMqBD+qCqO1YvpfiiUWQrieLQCUY2NtfX+WhJg2xHpa2IH5Ofi9lBW6VnFCgKKMPMPwSJZOUlRp/dRtR5thK2svg+hqKEIHIkCj/6O1k1UpQmAwWywFijJey5glP8uX6L/aakCgzhWnSGkSVtTU6svP9oqspBmU8xwQxCH57GWDCDgw7XYRQuUayawLW00xVy0kLP+JJfOzuVLSzbUZqmKuibNm6y4YoFV8EQgThWUCLxIPcmto+bYyOuPIRoXZuAaUDmGIK5SXCRbKO4vKtF0vnzMWeFoH1fb5txu01azuq2YU3iKUNi2pzI4lIZUXKzkBZrcPPqeqAOxvIVmpjbitCBD4SVn36Eakc81gr/YXlsTJaaC6iRJ/CCc833/G54ffSLfu+rhxw7+ZfmF3kuW2/cdiFtuR9Ttj5uAm4CbgJvAizaB//Hp+38jU5x7fzQ6uB4WZ+nKJMl3QbF/N5zc/RqY6u6XD15p272fJHD1sS/BqoHvg7c4C5gdhxlztb5Nh+e333AgBHjkz379Z2dftEW7DbsJuAm4CbgJ/FQmgNeXTz311OYTz537w2ePn3rH08cGVw1OTEM1TiAKQ0BVWRQEkM/lYdOGdXDT1XvhFTdfBbt2bIaujiwAljJUMR9uARIsBsLmVGlTJGhDe5FmoLXvVAvIorsK5LEAFLV848+gMAeD03W472tPw/eeHYRChUGcAgRbDUfP6wFkowjW962CW6+9En7htbfC5dv7fyR7aqVShbNnzsOhJw/B8WPPwfTkFGSjEHZsWg3X79oEl21cBV3ZyBQwJB6ShzTwn9VTRiZn7LI2dNNZtCroWBlkrLmGC4n9NkZ1XAyLpRrMFSowX6zCyPQCPH1qDJ4eHIHTU7NQKFUgTjRHTWAV2UEZRJCFj5RD3DBq21RbraXSumqUbgzcmNeISs5SUqW5YpIzZ+yvaYYdsRMCHwiM2KbJM+G16PmgNloO209LOBh0qQVW1kOwDW2HoshimiStonj+orU0Q8AJlZUtakRjvuWjYXLzROpGII4KHti+yaowDfLHwoO06IEnmSq7VJVnWkvRhir5bLifmKvGcJIVcai0I3BEEJutpQjSEBrR46R4wAamrSAOLcgM4qjwAe2aYYbUaqro08xAKnRIMKuOG0oN3FLgae2/AlVSjtVrUCkXoFoqSGtqIjl12nRqKetIbZYeO7U8t6UppjPnAdLrlvLtqAkVcw4ZwrIqjttr9e1BQZoWMnhYToGfcxGgURGD5LyJehDVe3bBhTazakEDlzYgjKuSmk4zCOO4mfh+uBiFwfc9z/tkbVX9n549eLDwU3mTvoiexIG4i+hguKW4CbgJuAm4CVzcE/jrz31+W6NaTHD2VgAAIABJREFU+Jg/dvpVwdhgSB+osh0Q5zrh7FVvgqH+q6Eh7VS6J37ShL6FUdh59CvQce4IeLUKfiqCuGcNzPdf+R+bKzd/5n13v2b44t5ztzo3ATcBNwE3gReaQPLAA5nH1q+/ZuDM2PuOHht8/ZFTQ9mRqTmoxXgRH1AjZ+j7BAQ2bVgPN1+7D+689WrYtb0fOvKRtKWWIaksAmBJAyniMFCeVVZGPWXZNCkQXiGdpYYTvGOhkTTvLUEQl+mAgdkYPvf1p+FbTx6DQhUV262X9cq/9Bmw2RTtqfuvuAx+5pXXw2037IHsj2BPRTXW2Og4HH3mCBx/9iiMjU0QlNy+YRVcvaMftm1YCd05FJqLAgr3Sa5SFcK1Z8EZ8Cb7bMCPNaeWGVgZcrYFEu/TaCZky601mqSSOzexAN8+cha+c+Q0DIxN0mzSUgOmedxqKU2akgOn4E3hjloCeW0MQBCc6bFkZVMrCNP94NytVB1HBQTUZhtzbphEwfHX69BACNe01HC6Xa4BYUBjq+VaVHvYgMq5bay2Y+WbNnzi8wWBTxAOAR0CHDyHtFTDFCtY5RDGdmu/aNBCKs2lCIXwhmun4gS0mPJglrzM9CsK4Qi6oVJL7L4EE8VimaqyBKJp2YKUNWjphjbFar4b2TTDVMnGc+WiAbwPzURaURXE6X1Q/YU3tt0ywNTjqDlxpjGVDzjBTQRVBOLKBahVKxA3YwPiCHZq+6o11zSjjbdj1HH8jAaMWhW8aQmFNLYi0KP9IXgp+YJyDtvbR/svbVWAJyrdCG4qyCObcgpW+f1J51aj/WNLdMXMkcExgs2gEoTBMd8P769D9YG33rH3/IGXWXuqA3Ev9BPVfd9NwE3ATcBNwE3AmsAHH/jCVdkzz30ynDx7fVKreJj5hhbVme03wOEr3wD1gDNz7MKwoFmHPc99BdYe/xb4pQWAMILGynWNyoadB6uQedf//bu/Nu6G7CbgJuAm4CZwaU8gSZLMd77+9dsHz078P8+eGLr9yMmhaHJuEZponUM1EIXqe5DJ5mDrlk1wx43XwCtuugq2bVoL2dBjEFcrQ1ItUlsqlTY0amQPbLFH2hbOFsVXCtv0B1Fq4LQaRMGHgpeFx88W4G+//DicODcKlXqD7KeaC2aryBTkIJBZ0dkBV2zdBK+69Rp47e3XQl/fihc8aKhOmhybgMHjx2HguRME4jAPbsu6lbBn2zrYur4HOrICQQg6iq2vJf/NGB1ljWmWXbpWSwFnKQdbVHLyA9rMRWeJAfqiJKvUGnDi/Aw8+tQQfPPIIJydnIVitUIlDqYJU7LFGJhxqykBGLm6pgZOyQzjp+QsMS11wMdxEL/oHE3uGKueNBNN4SuF5ScI4sRmK1mAzNc4300VUwr37KQwVeuZ9SplJfYlazXNpwzkcB/wnI08H6IQQVWGPr8Aqtkoty7NgdN2VlV86YeglvvQNllRhxZRXB82pnKGmKr5FMZZqzeKPGwT1Qy2tJyC89lSG2WqEqyRbRRvqOBDyyeq5lS1yNZVKVoIOPuOctHwXMCyBikbIIUYgThce44VgdQo2qRCCCqMQFgZZgyIo2MoAIut0Qy/WGXGCkoEVdVykeypDOIQUGlZQ5bAIKkRLTjJzbdSJkLwjDPtdO5m3qqIFDBNaj1RvylIw1lwKyvbjs3Ja6km1R7L2W8K4ngerIZTEKevX8zWw8IGgXDVCqni6BgjhJbGWM/zmp7vT/lB8O3Q9/+2WQsfffrRT8294JvJMrqDA3HL6GC6XXETcBNwE3ATePEncO8jj+QWjh79b9nJ038Ai3MR4G9CwwwUNu2BwT2vh7nudVANsZWr9bbj9Pdgy6F/Bn9hmj44JR1dSX3NlrOlNZv+YrA0/8mPvfOd/CtVd3MTcBNwE3ATuCQngCDusUceufXk0Oj7jjw3cOfRgTPR9EKRQAda2/iPD/l8B+zecRm86o4b4Kbr9sC6vh7wsKgB1W/VRS5pQDVcrQoQswLFWABb7KaaCJWOS0Gaha2YyYkNUcyVMFHx4EuHRuHgI0/BbLEEDVTJpBUPzIdSWmWUXLlMhnLiXnvbtfCWn7kNent/BBBXq8H46DicGxyEswMDMDk+BR7EsGVND+zaugY2rlkBuSjgffQS8EgOZ+fVCSJos9raWXmt1QApdDTWQxvMCYSylXF2phZCq3K1AQMjM/Ctw2fhO0fPwMmRCZgrYrNlU0tqW+yyGpbG0ESPNYfhc3kmQwj7iDFkE/iph9DKcGOnJtuLCbbR9/ho2rcLfa39BaTKKTwHFRzSfQS42e2rpHQT1VMWLdURQpwQYrQ2EsxhCEcrEVDUkudmZbuZ1cpvJzknjkEc3lR1pq2afBzsND/eAr+GBJYp/DTNsdjGykDKKNmwAZSslKwyo7ZWAm1sicXnZXVXLNCR1X6cicZ5ewTqRAFGcyI7MhYpMIjDdWIhBMJEytZDW6ooC2nVqiQjiCp2UFLdsdKMWlNLBSgW5qFeLdOxZRAXkWoWoaVCODNnWRtum9WLKYhLX+cpyFaVHIEzza6zjgWp7kjdKSUVsm4Gx3JuynsBZfJRziCfywriWu24PDtSadaqUKtgRlyFix6kdEYtqglALQiCs74f/H0Too8fefjTA5fkG/+/cdEOxP0bB+ce5ibgJuAm4Cbw8pzAgUceCVedGHx1pjj5eW9yuAOKi5DgB7J8JwzeeDecXbcXGvhbY+uGuXC9C6Nw9VMHIZg4yx/eowiSXDeUNuw4E0P4mj9+52+/rD6AvDzPHrfXbgJuAst5AkeOHOk6e/zUm08PT/7JcwOn9588MxIslqqUuYUARJVKK7q64Kq9u+F1d94M+/ftgBWdeS5kqBU5G640DwmGt5OChBsZFWgYe6oxnaaZcUvy0dqKGzizC2FXCKOlBB747in4wrcPQblWt3tW7X5OA+RYowVkT9y4djXceeN+eMsbboMtG9e+4CFFa+rU+AQMnhiAoZMnYXZqGjI+wNZ1PXDF5tWwYfUKiALjRQVPRHEp3LHSwqQVVZ/U3mcFlgqq2i2o7e2qacMsbk22pLbPBKBSr8Pw5CJ8+8g5+OqTJ+C5c2OwUCqTcs6olKwg/TR/jUFc2nBp58OlhFNBHIMmBlD6HzvLjQ9+a5GG1UlB39asOQU2JiBMWjNTEJfmjrG1UZRvqowyLZpA520odlRUwdG5g3Oy4BtPLoVnS/GpHAVZMAExtLcqECPg1SD7p8mUs0zS5hzAaENfs9M0MxDhEgMwz1hdm4BQD/PXEMTh4/E5U+upgDZSwyGIQ67oEWgkmEeKOWlerXP7J0NULpsIpLWV7KkI0xToxdzMSmUNlqUU19CQoi5tKSUgJo9FRVxpcY5bUwXWIejjPDu+Hx9+XCifHwSyxK6uALL9OOjrQ1/zpjlVwa6cF5QdR2u2iiQoE45hm2mAxcdRkyyrCBFkkupTVIBsNeb3OM7ga5AttVYtQx3VpGSxFwyNakOcWxOz4oJCEIQPB1Hwgae/8rffBQ8DIl8eNwfiXh7H2e2lm4CbgJuAm8BPcAJ/8+CD3f7c3J8mIwPvbEyP9sWVCkAmB+VNu+G5/b8AUys2XPDZdp75Pmx+7hEIFqf4Q06YgfrqzefL66/87T/5jZ/7+k9wiW5TbgJuAm4CbgI/5Ql89hOf3Vqulv9sdGru1wbOjnSPTs5ArdFgECegBbO2eleuhKv37oK77rgB9u7aBl3ZEADBW3URANtS0ZaK6hG98r4QdGuzp6bg5QIqObs91A+gGeXh5Ewd7n3oCfjWoRNQp2ZQvRm0ZeK6lAEgsMiGEaxfvQpuveZKePOrb4bdOze/4JRRlbQwOwvHDh+Fo4eP0d978iFcvrEXLu/vg7UrOyFEEMelrljemNpPlxRO2HbIdm1Y61Ja8uWsjLi0xMLKJGsBXQqXuMzh/OQiPPzkEHz9yRNwanQKCjXMjNMyDIYWmq2lsIHAiIAuA1IEqKQFAaJcsuyHRgGnbaW8oZYdS4EGAzz606aTs587LSGQPDApieD7iNIMrZmUA4cwCpVYqpYLMPxMSi/0jEw1a+nZwktM8+L4X3xL14fgCEETfo1mhuophHBkr7WTzaxtCRDCYgyjpKMDwJAtjLJsK6WiBrRQ1qBZqxFE40ZVC+DJpDRbj885tGZKJh6p/TjrDLdDBQWm8AEVcVl+PlLPIZxqmow7AlNRFqIMW2CpFRbXgdnA0ojqkSKOYShutybW1AqCOFLvsWIwkkILY10200zVka3nmNWAax0HPSYM2riYgc8XBrCY94eKON6W2H1JgYk2bCbiCijZSiwzoQKLVKVIcFHLO8iCzXOpVcpQr5WlGZeBJp4j3GqLll6/FmaiI74ffSzs6Pj7J774sakXfENZJndwIG6ZHEi3G24CbgJuAm4CP90JfOKzn93qT4893pgaXh3PTnPex5otMLL7LhjYfD00JCvOXNokCaybOwdX/vB+CKZG6CLLy+ag3H/FmcrK/vf+2TvedvCnuwfu2dwE3ATcBNwEfpITuO+eT143u1j4yLmxmZtOnx/1F0oVo7jRi99sJgNrVq+CfVfuhFtv2g+7L98E3V4DkvI8ZcMhkMOsuHZLpYXHjGnTVsel1MwCVS2wjoEIKrjLQSccHinA/V95HB4/Ngj1hO2PbFlsNbWafDhUR/k+5LIZ2LB6Fdx41S543Suvg71XbCP11796S2IoLSzA8SPPwpFnjsL8zCys7ECLay/lw/V25yEXhZRRly5A7XUMc1oUaJbNtvV7bRo4WxHY4rTVNlmeCd+sMgtLbobPi5lxA8Oz8I1nBuGxo2fh7PQcLJSqBDAxs41zuzS7i2EDr4v/g//DRlpVubEzNm3AbNkHa5B8DkhW2gVKKczq24CfgXMK6cTCmSr0RAkn6jdWNnGGWCR5YTRvtGmKCk6zwowFV1Rwan1cqj5Mp2oqQER9R6UGQUiwRps4VXVmDkeL8g4IZFPOGQIqgnisykLVWES5bREr9qRFtkklATUaHz4G4ZaCInOspDiDQaVYM2VmdB+ETpojh2o1hIiZvLTGcn4b7QOWTaBCjL6Pa8nSc+FaUA2HijDcPwKJAthwnvgYBHGV4iJUKiVj96Q2XlHW6fnDZ6hM37YvC8S1j61tEzank8yecww5n5DKLxDE4VrpXNOsOTlX8XOq5O9RyYWUa1CBBbbOimWYLbnaWstqRQKi9Ror4gTEadFDav3F4+c3wyAcC4LoQfCTjz/91fufWeK9/km+SV9E23Ig7iI6GG4pbgJuAm4CbgKXzgTuueee1WGz9mFvbvxXoDDv4W/94igD1XU74NB1b4WFfO+S32KvnjsPuw79I+QHn+IP52EEzZ41pTiT+aM/fN+ff/TS2Xu3UjcBNwE3ATcBewJJknifv+++22dmCh8dPD+259S5UQ9tqYll+cLw/q6ODujfsA727b4Mrr9qF1y+qQ86miVIirOcEQexlDOIHc1iU+3WUztDjGCHAJ52+6p9MZ74Ecw0MvDNYyPw2Yceg7H5ogFxKYTTTLoUpmCGGAb2d+SysGlNH9y4fxfchY2vl2+BKGJFzfPekhiqi3Nw5uQpOHH0OMxMzUA28GHD6i7YtLYH+lZ0QEcO7XHqveMtqaKNAKLQrXYgqfutShuGUzwLJRc21DQz4mcwM9PnWwpAMc0ugcVSDY6dnoTHjw/D4aExODc1CzPFKhTrDYJsDNekGdXKdKOnsaCbNuD+uCAutZzqbGyLaaullVRukpmmADNVv6mKCcETwydugOXQfhQm0vwQzkjend2K2griBJIaKEc7K6eB2kdVD8fj1pw3A+Ioh61hKenSbabnrRZKoH00pM9PCOHQIonrR8iGf6hEQltka1wQgDe0kSIgw9cf3oxqDh8PnsmGY/go4LTZJEUdwSMEdgIC0TJK+W0IpgQ2EfATdR59j9R5COIQNNYo/42y6oIQMpmcKWFoxk0uayjMk3KMbLQ+gsUUxJmMuBa1IBdzKFA0OX94zJcAUqnXpdlryy+fO2yV5Rw6c37Z6ks5n6nMA0s6KIOPCypUyYjzNNl9RlUoWX0NbMStEIik/9e0ARrXzhDT87wkCPx5P4we9sD/8NNfve8bLxd7qgNx7jOEm4CbgJuAm4CbwL9xAvd+5rNv8xYn3x9Pj26qFRbwkyE0uvtgZN/PwKmN10LTDyVYmZlcR60Al517HNYMfB+C6RFqx0N7arN33eTizpv+4pb+3g+/6lWvavwbl+Me5ibgJuAm4CbwEk0gSQ743/iHK++cnpz78OD5iT3PDp33JhdKEm7PGVpRGEJvTzds27IJrt27E/bv2gwbV2YhREsqljOoPU8bLdvslJoTphfOLdBJgI/aLs337NoDVOF4EYyVPXj40Bn47L98D4r1GGqUc8YQJc0taw3MxyWFQQDdHXnYumEt3Hz1lXD7DXvgsm39pJJ7/luCQVpQL83D5NlzcGZgECYnpkhRs6o7B/2ru2HNyk7ozGc4rJ6uTqVsgTbKRO15zLMt6kB7PjwOC+pY2XKpQkvKBuxUvDYVoeiEoN5owuhsEY4MjsOhwVEYHJmGiYUizBYrUKw1oS5B+9y4ydY+bFnFplMNvWdlHMM6isIyO4UASIsYUoUeWzfRHijKOgNaMRdNLI64TbWxWiCWcsqkBZUfLuDFtGRKyL+AYlRIofU4FSVilqAe1RTRmlILpsA8ubZmTwPu1NNszKlsA+Vw/4Csj9ioiyCOmaitgkznwEUSDI1wvzAfTXPKcIWo6uImU/zMxe2eqERDiIZbRatolM3T8+LaqKkVQV2jLgUMGVLotRQiNBrU9knb0EILVN9l2JrKz4VqOLRqVmlQuH1eB9tWVS2HEArXi6pDXAcqyEgV1mxCrYKtqYuSEZdaU1EVR3l1bWUYmhWH/+dsPSxtYBhmoJqB1lZ2n7H34nFnVRw3n+JMGcwZ1am2sJpzldWIBBdlflTGgECOGmXRTivZeNi+KjmLmNWHc65Xq1AlZVyFzn8F7NSiSvAxKAZB8Jjn+x9eDHu/fOqhD7OUEV8Uy/jmQNwyPrhu19wE3ATcBNwEXtwJ3HPP/au9sPQ1mDi7Lxk/S+EbSSYPY/teB6e33QSFbI/8RpnX4Scx9C2Owc7Bb0N++BgEcxOQ4AfQKAPlLfu+GPdve88fve0XT7y4q3ZbdxNwE3ATcBP4SU/gkUceCaMzJ980vVj470MjUzuePTvhTSxWoEkXvQFBjWwUwdq+XthzxWVw09VXwBVbVsOKoA5epQBJvdZiv1zqEW2FUSkiSdViClyYqtkqMgVbCOICGF5swBd/MAD/9NgRWKgiRBJr6pKMrnRKCGoQxK3o6oDLN22Am/bvgluu2w3bt/ZDNhM9/zgxZwqbJUsLsDg+AsNnz8PY+BQBjt6uLKxb2QUru/PQkcuoQC214FmWVC5ioD1Uf55c8KeZeLZiMC1uSLPGbKBH29IWUv4Hb10LCWSPFHriSBeKNThxfgqOnpmAs2OzMDFXgJlCCaYLFZivNKBBFlDOV8P7NxHEYf6Zpe5T1RyDD/yGT89kQzfznAJCdLeNsg6hKFkBMcyf88xMNp1aFS2LKSWCEczC9WkoP++gKuWM9bS9xbXNqqyTaocILdZUq1jAwB2dp+SKUS4Z2UgZJtm2Sz33eU2s5CLrLGXVoY0SYVudigO4aTSgeXBhAM+d2kwpZxE4cw0to5ksnT/Y/EkFAgLiMLNOralqB0bIhRlnCJMoJw3XgMAvg+o7BXFsv8T7UQacgDg8LnxMUT3GMA+3i8UGCAUZ4mE/Sx1qlRJUywziKDPN9yHCnDk7I86ap+WkZnuulFworDQ5bSwRNSUg7JL2KA+OQRiDVFQJMuBEpWF6PkjgHluoEZbhuU2KO94vVPpxKy2q2vj4kHVYlHMMGrk0wyji6lWImwju1K4d0zEAbE8No+eCMPis73v/sKIanr/rrm21AwcOCIX+Sb9bXxzbcyDu4jgObhVuAm4CbgJuApfoBP7m3nv/fTx5/j/B8Kn+Jn6wyeagsnY7nLzmLTC+oh8S+ZCtkTP5ehkuG34C1p59CqLJMwCVIoAXQmPN5rHSpl1/8N7f+tV/QKn+JToOt2w3ATcBN4GX5QS+9KUPZfODhbdNTC18YGh8Zs3AZBHm6wnUwYemF9JFLKrJtmxYA9fvvQyu37sdNq1eAV69BFDFoHa22dnAiTOYrMs1CTpP9UlyoU2QKlWRKdRQTZuN8JqJB2MLdfjnJ8/AwW8egmIjhoZxr6XPlUItATbgQRgGsKq7C3Zv3wy3XL0brr96J2zetI6Ufhe84Q8+hCGNKjXBVmfGYPT8CIxOzNLXEcT1rsjTXLIZthzaP/3sddv7Z7R6tsqtZXa8GlWzmTkKoEQlFinNEGJIcD3L1oj6EDhN1UGp7bPaaMLYTBGGRmZhYGQazk/Ow9TcIkwtlGG2XIXFWgwNL2BrIqqZBJLQc4ji0LakKgRTaMO2VWmetCChHhVV0+E2CKpJuL4CulRIyWon3gfBlyYvTnLA5CRJrYxp/phCOaMcvEAJg/04VW3pOXBh9aIAUSqH4LUbgGhbd+XIMWDk8980rZpmVFS8oW1UDASqWJPtUm6fAD7cfYRDlCNHJQo+KdFInUVqN25dZSsvK77YclqnjDlUvSmIw3WoIg7BE8M0LGPg+7EyjEGbyY8j1ZjAKs24QzBPirYqVMslqJQWyZqK7cIIFUnBh8CO4Fir6tDMVvIDFeCyMo1tx+a8kAPCpx43oNqNrnS6CzzTNSv41FZbBZMMPKVkQkEcKfL4GOBaad/JlsvvRThDAnECI/GYkZ1YwiARRBLsTCAOw2A2jDLfDYLws0kQPPzUQ/dOLvcfJA7ELfcj7PbPTcBNwE3ATeBFncB9DzywKx4Z+kR9YviOZrkIcbYD6r3r4fyuO2Gg/9oLPveG6QHYdvaH0HHmMPiFWfx1LTR71lYq/bv+oeFf/u//5HfuWHxRF+027ibgJuAm4CbwE53AM5/5QOfs6OQvjkzM/cXZybmNwwsNKMY+VL0QKn4GwmwONvT1wpXb1sO1OzfCzi1roKcrCwk2MhJQ4ID0paouVq4Ym6WqWZ6nXAB3yiheWgAKQ416I4Zzs1X45ydOw99/5wiUm4CpdEa1ZV8cMsjhQgL8eyYMYd2qlXD1ru1wxw174eq9l8Pqvt5WWGhPlUAc7h+DuNrMGEyOjsPE1ByBx57OLKzCfLh8htR2bE7k0ghjM1XA2GbX1f00yjdZuLFJWi2oNrjEq34PQZyo1QysQghG/ttIYJwCq1SJh3Oo1OpwbmIRnjszCSfOT8Lo9ALMF0uwUK5BodqAYtODBoFXhSiqThQ0KDBVd5NsgmLvTHPw0uOtlk3V/ZF6bEnLqqX6syyezHB5720oxytheJvCM4G5aucVNVpqEE3Xr0o1taW2rpHvZ9tMFdrpclraOY2aLy0K4RUzHeZmT4Q8CMvYPoqQjUAcwjarYde24tpzQgiOijhWvgmIQ3UWtXZ6xirLIE6VbKL4IhCX5quhqo7y5hDEUc5Zg1RdeD5pVppaZPF7lKdGxwsbVXkfqGyCGlWrBOGqpQLUxLaJQDCDz6GquxZzthxLA915O2RRxfNX1IFBqFDRtpeLqs2UUvCrTUEczQXhNEJenDkCNTov+XzTfeBfFrAiEaGaPre2vVIpRhBwfh2pBVl5SOpAkwfIZx0eR8yNk6KLRpTJDgW+/8kwE33qh1/61NhP9A36ItyYA3EX4UFxS3ITcBNwE3ATuHQm8OCDD3aXF2ffU5wa++PGuYEcXlTF3atgZudtcGr77VDIdrdk2+CedVQLsGP4SVhz9GHwZsfot6hxVy9U11422Fi1/neKA89+c7lL8i+dI+xW6ibgJuAm8MITeOYz7+msTMHrx8am//O54el9U8WaVwxyUPUzUA3ykO/phe2b1sHVl6+HnRv7oK+nA6IAIYylH2pTvNmgpL3Vs0UVZ5YnXxVYZ8CO9e9qvQlnpyvw5UPnSRFXRVuqgS58aahWSrSj6kU4mgcRxG3CxtT9V8Brb7sW9uzaBvmO/L8yHM6Hg1oJoDQHtdkJmBqfgKmZRVIdIYjr68lDZzZD1l2TPyZbtP/dDigVMRkfqLWP9n2N51FtnqjQi0X9pis32Xw+BvmRSsqoE+3mVQKZTRibLcLxM1Nw9PQYnJ+Yg/liGUrVOlQbMVRjDwoNgHLCdlBV1nG219JMtVS9qGeClWvXBsyW2Dfb5tQ6PwVbrcBtCXizj56s0QZp7QfXWGAF0rbCPFFeyfnEj03VmrY6z6zDNMOmx7/1vEdFG9pSuZkTjydaUimfjGy/qns03RzyikrnSCAPVWbUZhowyKOMuFoLPKNjZQoJMPutxrZZhVOoHqPtYPEDqkClHRSBIDa4Sv4dW1NTYIjrREutwkRtKUVIVVqch0pxgfYHlWKkupPyCYRbLdl5bceHYaWUNlAeIeevoQJQAa+xHNPA2WKrWXKkNvQDtpPiimlfOfONt2G1+5JUTuA0NcpiSQmDOISBLSBOWlhJVUiNqayEQ+CmNl3cNsI6VTZ6vp9kMtmzPgR/XYuyH3/2y38z88Lvupf2PRyIu7SPn1u9m4CbgJuAm8BFMIG/efDB/mTg2Iea42d/KVmYAeheBfWNO2Cyfz+cXr8Pitlu/pAj11sBxLBl9BBsf/YrEE6eo5wUwN+u5rtr81fc+sFMftN/effdt5Uvgl1zS3ATcBNwE3AT+BEm8Pg990QL40/vXxgfe9fQqbO/XIm9rN+9EqLVmyDoWgEr+tbAts3rYcfm1bB6ZRdEoc96JP3B8DzwTPGC2itVAdaeGMdqI7W2XqhllEP9y9UmnBpbhAd/OAhfffoU1CBsyTK1BHecKSUwpZkkkAkC2LSmF2679kr4mbtuhl07tkEQsqLrgjfcN7T/VRYgKc5AfX4GZqa9CpNjAAAgAElEQVRnYG6+SGqi7o4M9HbnIZeNqCk2LQcwyKalpoGVfoJerKbHFiVhW7kDgQiyofIfAia4WMpYQxUeN1DS19CWihBBDZ1tdldSSyUAc4UyDAzPwrHTE3BmYhZmF4pQqtShgZbGBGC+2oSZchNqoDbMNKOPDnlLCp7x0Brtk6rYdKbPq1wzxyedvirJeIdSGEfbXFKqYB81+YAi2WFGlaY6RVO8kG7HlBuYzTw/RNS76Ppsy7UN01pWZNkptbyAVGgIdJqssrJnZKtG1Y7JRQuoMstBlMvR3pAlslqhbVCuW5gh2Kc3zUBjy6koEAVgoWWUMuIIkvG5RTltaC23WklxW6z4wlw0W3mHpQZoy0Vrag1KhQUoFxDE1egQoU2W8uwoIw7fI2zVYuuZoYo1bk/ldRCIaytusLdB8E2KPnCNnBEndlJVW6qF1cf3k/Q5VXHIzbSsBKQyCwRxZP/NMsCj/RPbLjWmVuV4sZLOtAuLBZiz+vxmlMkOekFwT5iLP/3EFz839SO87V7Sd3Eg7pI+fG7xbgJuAm4CbgIXywQ+84mP3lsdPv22eG4yhzlxSZSDcm8/nN55F5xft3vJMtEac+2RL8Kqk98Fv1qCxAvw175QWbf965V1V/7Rn7795565WPbNrcNNwE3ATcBNwI5J52kkSeKd+vD/mal19HVOHD+defbZw1ub9ervVsq1t2Vz+Y7erdu8Ndt3woo1a6GnbzWs6uuFVaiEQ+uY1RDZrvxqbT61J69YTFVOalhsPTpGEdbyUIZ05VoDjpyehs9941l4cmgcan4IMWZW0Q4xzNOrb342QTJJAtnAh81re+H26/bBG159C+y8fGvqfWtZAlWHAiR1AAQMlSIkxVloLM5CYWERiqUKrSWfi6Arm4Fs5IOdym7AgXWlapRYVqGEKvfs7/GKrTlRg6nkwdURGiBZ8MGLIqQQvL/6GMyusi2tLRZZvhdCI1QVjk4X4MS5KTh5fhpGp+dhrlAi2yruNirjZssNWKgDxGIFZLVVujY5f0yYvo6v/eLcQDsFtnJHO8etVVWnCrT0gLRDNXOo5S42HNMzKj0nU4yTwt/UIsnbSlWdtg3VXpd9erA6MD1SF9puqzVVFVpsn0RllcmAMwUbrWuw54t2T4JbWQFxYplEeJY2nSKIU7DG1ldSxOFaCQhisUFrWQPDTc4bJGtoS/4dgzYtfCBrahDQNqioQlpPy6UFgnEE4rBZWYolArR4iuowLV1Ij61RxJIiTkob8Dy32nG5FCFVuartFKEjN6cKKFa7qtjjVTmnBRZsm5eMOAMRG2w9lcZYoziUdlXcF2pWrVaNPZWPGyvjCBwKzMP/+0HQCKPM6TAMP9tM4DOHv37/UKtcePn9BHIgbvkdU7dHbgJuAm4CbgI/5Qngxdjn/vbTv1iamfp/48nhy/E37kmYgcT3YWT3q2Fg601QC3MtFlUEcZsmj8Plz/wjRIuiwA9CaHSuHCuu2XFfuaf3gwfufvOyz8j4KR8q93RuAm4CbgI/1gSS5IA/fl8hf2xwIQ/Q0VgDw6V9Bw7SVfO5D74rX8z17FxYmN1/+vhzuweOnrg5SZItUTa7sauru6N/5w5v1y23QN/GzdDZkZdQeFHC0SqeD6SlICkFNAxyWlQ/mudl2UkVQCwFOwyRipU6PHVqDO776tNwamIe6n4EDT8ELHEgNGLDL4Fe+PMK19oZhbC9fy3cceN+eM0rb4StWzdeeJYshwFo1siWmlSLAKUFiEuL3FZZ50y8iMAEwgArE03Biqq3Wpy7knWmFj1Vx1mw0Cit8HEESZqU3+WhRVYysPBns0dZcB4p4EjBg3DOEqfp0xLIkLkrnELYVqzU4Mz4PBwZnIATZ8dhbGYeFooVqDcRygBUmgks1BOoEPdDFRRbVXnGsr8GAlowS2GoTNa+WFd7qyrbrNEYeGqjvhY7rJU1diELazsoM5Za/YaxRfJ5S9tot0oKYGvJhLM2rLl0LXmHko9ngzl+Bn6ONMPNakTFtlQ8lm22VH6qtrZQLGsggJalMgG8odKNABI1mXLJALfdpvlnDSwYkHw3PWak+pKMOG1oRbBkFzrguYQ3k5FGTaHcvIrPQ2vwBCjWa1ApLUClVCBrqimW0Dw7Y/Fd2oBq4CUyb1LDMdzC80VLGUi1py9qOVZkTUXwRv/XvwuQFqCo0I2Uc7gNzYiTx+AmyWYqsJLnyEo+zEYkJa1afGsM4rD4gptumzQPnBtag+vYvMogrhllMuejIPqCH2bu86azh5544mNUqbpcbw7ELdcj6/bLTcBNwE3ATeCnOoF/+fv7NpxfbL63MTXyu97cVBdeAMSeD4VNV8LRK98Ai/lVS7LiusuzsHPou7Dy3DMQFOcgqdfAC6KktmHH+cbGPde8++43LPuMjJ/qQXJP5ibgJuAm8GNMAH/JcvyT7++KmtXdcZJsi5vNQhzXB+JcZSou5KMkqV22OLf4pvODQ68fPXduc6VS6cQr3FxHLrP1iiuim9/0Zq93/QaybCVeAoGEwSswMLDHyiHTi37bgmryyszan6ch1QAjuaNF1TjrDQFSHX5w7Dx84kvfh5lSDWpeCHU/A402EEccC92aqIRBaOYD9HTkYOfWjfCKW66F226+Btat67vwNMmSWgOolwEqBUjKi5CUFunfZNMTgEYATjU7aQCa+VnZooyzoFtLqQFuQVs3bVhkYGCTQQKCOMkjo1B+ASYE4iRgnpSI1h61KhVtu69HNtTZQgWOnZmEZ06OwqnhSWpQLVZr0GjEUI8TqMRA9tTYDymXSxsr9SnMLi8pThB+ssTGqlbT9Pv2AWi1K6eqtXbFnK2wsrdklHO2PVWAaOs2jE6yRXGlj7dVWC0g0SzWLnNoFVUaWKcFCagkk1ZTVJ2RUg1LFqwdv1DxhLp/cS1c9pABVJnhDZVcCIHwRmUFQSTWVGn7FOsqWV+NFZrvm8nmCTiZQgYESzEWNXD2mipKSbmHz0NZdHUCU9S4mskSkOXm1jJUykWolUtiTUVYZ1k89X3BAo7puZNm7xGIk6w2hrQ4s4CaTNstwJxbyBAOc+4QtmnTKma9KSSj79PccZ/4FwAKRjlHD++LrahsEUbVYYjNtGipFeBMGXKkPmQYxxlxqZoRrcFY1sDz8eMoykxF2egRz48+s7Je+eajjx4s/Bhv15fcXR2Iu+QOmVuwm4CbgJuAm8DFOoEHHnhg1eLI6Weak8Mbk1rNizNZaKxcD2d3vhLOrbsS6gF/CMSbuky2TR2HrccfgezEIF2oePihvW99Ulmz/X211b0f+dO7756/WPfXrctNwE3ATWA5TeDAgQP+b90JmdxQprtUr+Xr5VK+2Qw3ZTsyd/qht79Rq03PT809Nzp2Ppoen9w9Nzu3t16rb242Gj1xsxkFQZCgRatv/Vq49pWv8Pfc/kpqSjQKIBpWCtHoZ4E1wHZooZlo7VbVFODwg41NzbJt8jfSzDglF+VqAx47eg4++oXvQKHWgIYXQMOLoIFwwNQlePR3XB2aVjOeBx25ENas7IErd2yDW2++Gq7ZvxtWrOD80yU3VNDVKgDlBUhK85BUCgAYwYD2OwqDR1sca7cwt05vvL+pOszMw2pM1e+rUo1y3zQDjqCJQB7JgwNUxJG9kBVyZEsVyx7dFxU/qI6TTC4GKRdYg07ZmmlNihuOnZ6Ew4OjMDgyBZNzi7BYqUG10YQmirawjTKMIPYxO0tVV9piqp8HJFuNQGC72iw9xvzZoe2xdt7cEmuxrazUaS5tS23PklsKz6zCBW0ptZRsF1LA2RbXC54iFuBLCx2sPDJRVWFmmuaOIcRBJRs13rap7+znMHtqqcAQOlEOHEEwVmThIaWyAgRSCtFEMdeoMziyX6D4Ws5kOyCTyzNMExilZQ5akqAKtaYo7xBG4XnFEC9LqjF8/lqlBNVyAaoI4gysk1IJahFuszLrh0er9AO/pPlwrM7D4gRWutmlDK3HQEobsAQjRJUewzNuQ0Xlmij4cPb0PQZv/JZCmjtTEtFs8v3x6yEq+TJZhpTSKNusI4SrmlIGYyum9luEkRWo1aq0zUyUKYWZ7JEoyHwK8rWDyz0nzoG45fTpwe2Lm4CbgJuAm8BLOoFHHjkQnnoy94HG3OT/5c1NAuS7IMl3wcSuV8Lg5huoQVWujdQ9AT3FKdh96hFYMfA4JKUCXaBwg+r2bxe61/+7//SOXz75ku6Ue3I3ATcBN4GXwQQeOXAg3NBXWlsuFfcGSXBFnMC6ZhL31iu1DbVq9cq52dlNpweHmqVisRY3Yj+Om/kkifPNZkxXzJj/lM1moXf1arjq1lvgqjvvglw3t2YrYKLraAQtqlST9k476+xC8E0vyFO1EJcLtDzOAL5WK6WgHqPUqTcTODI0Dvc+9DicHp+hcgHMMWt6IcE33HLseWxVTWIIvQRygQe93Z2wdfNGuGbfLrj26ith+7ZNkMmmv1wypwhesJMSDlVw8wCohqtW2KraqAnXwKZWdIYykGvJEtPZWFlttP9GESf+WQVi+PVGAxIMjRdrngIrY0UVxRwCCrKhIoij6C8KvgIPAQ1a6siiyqDBHKM0jCvVJdHX+GhgLtzYTAEOD4zDoYFRODM+C9OLRVgsV6ARM+hB0FdLPIKepknVah01BQsGdKQvOFvt1fp3+Y2eaZtNlWXtRR68NbEey6ZtkKXPZltNWyyuFux9PqusgtX24oWlmXO6Giu7jL5k5Z8RaGJYhHBLlWwIidDCSflwFpB8QehHhZ+ojOP5axMwq9hQOYZWTfweg2vOh6syfLLy7PA1jiAuyuVpbaR6o/KBxLSG4hxUoYbbIIsrlhFgYUQ2T7CKPucRiCtCpbQI1UpJYFYg7a4ZWpdCQNsmbFSLWqIhVly2fPJaSMnq+xDSOS22UwWf8n/a7wDVd6gUZBCHijhSuFG5BCsAFeapolZtpxyPFxubL94flYKZXAcp8XAVcaNOikCEp2xLTRVxfMgTqCGIq2JmJL5MomYYZc75QfB3NS/65LGv3nsKX/nL9cePA3HL9ci6/XITcBNwE3ATeEkm8JEPfuB3vOmRD/kLU/hpDZKulbC4eS+c2XYrjK7YlOZgy0/gTLMKm0cOw9ZT3wJvcQb8GpaletDsWjVS2HnNL/zJr/7y4y/JjrgndRNwE3ATeJlMILnn96KBxqqtxUL5zlKhcFe1Ut0DcdJbqVQ7xkdHO2emp7O1ajWsVKoeq9tUwcS5Yhi+ns1koGfVKthzw3Ww97bbYcWaNQB+yDlkqmyxLF4xYq/EA89HyyiDnyWFBBdQtLVAk/ZigudRjhn4lyRUJPDkiRG47ytPUMlAM8a2Uo9gHJY2IIzDPwjicOmoiOvMBrBudR/s37sbbr35Grjsss3Q3dlJ9reWGyrOULFUnIWkMEO2VPo3NSsi8cN2SQSRFGTFUASfRBU+becb8y61ngoUYcrAf3BDCDMxVB//EDhReCLbNSBC8u9EaYT3RbjHxIGtqmSpk20b5Y+CKwGo7ccIl4N238GROXhmAFVx0zAyPUdwrlSrcxZXEEI98aASI+RkGEhAo8VgyU9kZ3+ZcTxfO2rbFlKQdmFIZ3+/HQLYkNecr9Z6nq9cRNd44XZPS0nXdq4qjrMBnMl8EzWcUauhYhGw/KDOIC5mxZZ903NFzyWdpWbZ2WUZtCoCc2jPlHZSyQhEGIUgDlVs7aUSmoMWZRGmBZQ/iPdlaybaX7FNNc1/QwCFIA4VfPhYVNIFUZaWjVARLanlUgFqVbZsc6lElqzsnDWXWpFTPSNjawPi5RhpkykBuZhVcawCZEWbed8Q2KtWWmqMjTDDMJAm1wYkcYNhHs5E4CUXNrDtVbdnrKc0qxgymTyDOGmgpXZbVAXWypQRh/CRiiUEpOJjavT9Ch36IAqbYZAZDQL/Qc8PPuXP5J9ZzjlxDsS9TD5guN10E3ATcBNwE3jxJ4B5QvcdPLhtbmz0h9HEmb6gXIAkm4dy32aY2n4DnFuzCwrZFekHIrkGiJp12HX2B7Dm1HcgnB1j1UCYhcrGKw5X+7b9/p+8/S3f8bzl+1vBF//IuGdwE3ATcBO48ASSD/1h9njcvateLb+uVC6+fnZqZv/89GxvoVgIFxcXvVq15uNFLoaKq5KGQAUCFsp9ykDvqlWwYfNm2HPLTbBm8xbIdXWxykogEDdcsqrL5BKI8oqi2VjEJuIb6xLbKK/40ttko1mATiFbKyBK72tAiUC6Sr0BT50chfu/+hQBo3qjyVgRL8SxQVUUceAFEPoeRKEPq1Z0w47tW+GG6/bBtdfsgdWre+WCXClVDNCsA6A6qFqEZHEKoDgHUGMIAQlnbZEKDXO30DaKCiRSorESiW5GKcglCzwr63JVQRsCM2yepSB5INBHIA4tgFrIgLuEECKTIbUbbYsUcNIKi/Y7BXEI5wjsMYhj66xl623pBU2Pha6s0UxgplCB06Oz1KL63DkucJheLNE8UUmFzeg18KAB+BypMs7ORDMwSZ7P2G8tTZA5l9pO5zRijxtJL5hv1zbOFypVYJiV3lrgj8xOFVrp86XKO3vfjA3Agq5GbGir4eQ8YAgXmPB/ahmlggB8Hcbpa8E6P2itRsFmJKN8aimwUkUY2TfZrqpwCV9DaLPE56GSDytzkBR1CNOyOVa14fmBqrZahZRopC4jtVtAsMnkw0mrKKr66LFRBuI4gXq1RPlw1UqZQBS+x+BaMtjuKjlyKaS07Nvt+yuzU3sqWlzpNed50gjLIE6PNTfASlGDZOepjZXe37SBFVV+mCWHx0BKHxjEyTRFEacZcPg9ak7NdBg7K74WEZ4iaKT22CZCVPwaKhqxYAKtqQLiSFUc1cNMZsj3w/8vl4n+Ll8eOvHoo48idV2WNwfiluVhdTvlJuAm4CbgJvBSTeCtDzwQ3FGs/Eo4Pfq/gokzvZSHEwTQzORh4PpfgrPr95LqwL7hJdO66SHY/fTnITr3HF8Q4YVKV2+1um3fhzOrV/3n/3D33cs6tPalOl7ued0E3ARevhN4/Pd+L/K3de8MgvpbK+XqG4sL81dMjE/2TE1M+sVCQVoI8YI2NAqUwPdhZV8vbL78cthyxRWQ7+6GiLKjctC5YgUEWcyACiBRJQleBAc+KcEIEuFFvqjoCMigGktAASnEBH0Y651kqLXaUNsBSSt4M3oZVcgpL6M8qQQm50rw1SdOwkPfOwqFMuYzycU1rQXLBThjKhMF0NnRAdu2bYIbrtkH+/ftgvXr10IulyHFDd1IBVfhUoZqibPgSgv8d4RpTVSeIdTg+5KNlHLiQs5lIxAioFKbOHFGlCen1tGIZ6pZcPi8CM9w/3C+CBAQ+uEf3D7lWXlUwuDncwD4HAQBYwF1MTep4uPw8VHEsA7/LvtlwJaiwHZ1IlMfHgEA1BsxzBcrMDg6B985chq+d/QsjM8tAObI4XENMTw/zEDTC6BJWXFsy20pTpAGTKMMo6ZVgSiWtTAFbQqelmrrFCIZJZVCpbaMOXsvFKa1Qzy9j63KsgsZ5OxJ0+ra8t/4+/xo27qqltx26yX+W4sCSD0oOWgIdVRNZbYlmXX6emmx75p12EeTZ47nN2WjGcjEYIhy1iQPrQWSYgYaFimgvTRkVRuuBVuAsXQAVWAE4iiDrm7Ue/g93HsE9lEmT/uFoA/z4aiogUAcvgYTyKAaDmFdiM2q6dRaZ5YeMTvbz0BEBHGyflTp4XsTvnb0pscB50ptsqiGU1u2wGqEZfwalVZVUcG15xPimqmBVtaPkBFnoFZXvD9ZcAnEVdieKq9/XCPNQSAdvaTDsBpF2ae9TPjXTa/2xWe/fHC2jQUvqx9WDsQtq8PpdsZNwE3ATcBN4GKYwF99/OProuLCQ/7s+LV+YZahWpiF6V23weG9PwuNAG0Wrbd8dRGueup/Q8/gk3yhhh/6o1xS37jjRLF/z8//x7e9+cTFsG9uDW4CbgJuAsthAkcOHMh42fkttWbtZ8ulytsKiwv7picnO2amZ7xioQjVaoWsXWEYQi6fhw2bNsI1t9wC+a4uiHJZyObzkM3lDEhi65sHHqqwEOyQWotlzwTiUPpGqjEWeBCoQ0CEv3hR66EKX/QKzbKranacAjnT5igHIzWsMTkyYMLOhqJrew8azRiGpxbga08MwA+PnaG2T/wa2lTJshYGEAZopcvA6lV9cOWenXDzjVfDjsu2QkdHjhRueGmP9Q708wpVcIU5KmXwEKBhI6XkVREiFABGkEyC9snyJiCO1Ghs8gVAWxyq22oI4hi4+WgFzGQY4lADgsjJeRj873oD4moZkjpnxdHcsQ0VFXFiBaWZ4TwENNA48DghhFNgYWXTpYotHrINqOzXgMkWayLkLMLXnxqEL//wOAyNTZM9FW8Rqp1wPWEGYgyzl0yyNCAPFXiiFooR3nHbpzatXrAZlE4kmUFbBhh/y8pdU5uvaYZtOWMMIEuVa7q/dvZcqizTv9mqOltwZ5/KiisvaF+1Shd0d9hWyU2mWhRg8thUqSYWy+edixwxPm7pTQGlgji2ZMbUxEoqOIFYrfPjOSJsM4ULnk8gqU62Um4NxeIDzkbjLLsmnasxg1iFVGFIj6uiGq5cIhCF9lZcpYI4fN9pVz5eCDTa56AqzPh58fzhnLh0jinkx8eh2o3z9wTESdMpfV6VGautmmGoaArFnqqKUVbEYcZbTBCOYaPVHiuFDGhPRTUjqQ0F+KF6D/cfM+LwFvhhKchmH4u84IP11fWvPXvwIFfbLtObA3HL9MC63XITcBNwE3ATeOkm8MEPfjCf9ZOPekH4m8HIKSphwA+3xS374PyVr4GxlVugFuZaFujHTbhy8FFYN/BDCGZGWA0QhNBYs6XWWNX/7nf9/js/8tLtkXtmNwE3ATeB5TEBjBB47C/fneuBzGVxo/bawuLCLyzMzF+7MD/fUygUvIX5BZifm6P37M7OLrhi3x646qaboKurCzrRckrqEesSSrPK8GIVwQlCOPyDtyZa6IAtmPTvBgCCKAJ2aF3lDLlUEaS5YQiaUMLVYga0mI3YK5eAOusYCYzTr6SpUsxusD312NlpePL4eTh5bgLGZhegWsNfAnHxRC6bhZ6ebujfsA727N4Be/fuhM3r10AUBax0i+uUzYYZcFArQ1xcgKRcBA+VNPrccsHNgKNJajUCafh1sh1a9lRSJqGyrQ4xKmwEWHpoQUWrXibD0NLYe9lqarROjQbElTIAgji8yfEgYCDQhmaNz6lFDZIPp/CUixr41g7h7LPflG/InRgGMRArlurwgxPD8OC3noUnB87BXLFMXw+DgKAuAhk/zEKCv5ATeEt2QSzIwMyxGgfbK7zRjC9zjtjWS1mlUZu1K9EMGUv3plWZZtts031fake9ELTTOYkaU5Vp2lorA2vNnrPPQrxDKyjkwXsQYONniBCSXzeYCUfZZ6KmshWBajltURZac7lQwQUr7jg/DSdAVlJU25lyhqUZbATi8BhGrFrDx1LrZ7VMcImKQKRJVYsJSFUmpRNoa8X8N1S74f0r0paKEAuVdYi1M6Sak9bRlmPZZrk1UFgt7biXrD5j1WCTR+mjLVpy4uT1ZaseScWH52OAGXFcYkFqOAFxDOX5OFAcIwHs1pw4zMHDGSDAQ0hJGXECErU9llRzAhx5X/k441rRmov2XrLmIoiLosfCKPNXxcyqr5566MMI4uzTcXn8ELLeY5bVDrmdcRNwE3ATcBNwE3ipJ3DgwAE/uuLafR2FyQ/kJ0+/zluc9fC3+0kmC+Ut++DwnjfDYkevfnQ3y109ew72HPkiZEZPAZQW6aIu6emDwtarHw3D5C3vesc78OrQ3dwE3ATcBNwE/o0TSB54IPjhiUf7c370hmqt+ta5mZkbZ6ZmVhQLBR+Dw2dmpumif/3GjfDK178OVq1dC909PS3h6HohaTLGEMwR+OFMMgQ7dDNlAFINihAO3/mpSRMhnNg7LQCku4UXzKinYebH4M1AhdawLnOlasMaky+mSijripYeniSwWK7D0OgcnDg/Becn5mBitgA1BGB+ACu6OmFtXw9sXt8H27ZthM2bNkDPik7w0V6KIK5RhaReBQ+tcHjxT/bUCnCcqUAdvHBXq5xaQ6X0gIAm2k1xbmqJI4spqgZrJueKYZ1YWM3MuNGV7KW4L+xdhLiaAjxT5qDgDmesKkQN5VNYh8dLrK7tpRn2aZZCDDkmNiOQY4gW1dMT8/Clx07A1548AeenZiC2crmiMOIMMFRPEeBgUIj7g+cdqoMwyB/PEVRIcV6YAtpU5abr0kKB9ry3dnWaAVYXqIhIcWYKIPUcMee6Bdjas9/sfLhWdNwKNNsVQO02UnwubUpFAKRgC+ENWVLxfLLy3loUigIC7eNl1tmmFkRAhXAJwRp3iDQIxqkaLgXjAgrl8agMwyIFtKdiUQmBOCl2kBc8N6YigEfLttxU3YjHMiRrKjemoiIOQRY+Lyn0MhkCtf/q8bYUfqlKjt9rcB+0PIIQq1hLyZ6qijfLmswFE2lrKs2XXi8K3BBcI4iT3ERRlJLaFLeXIC+vQr1Sov3GfLsojyUukbET42ypPZbaU2vUpKpgXG2rNcqPayCcq0Rh9pkojD4ZR8EXdvVUpg8ePMhUcRnenCJuGR5Ut0tuAm4CbgJuAhfHBP77p/7u1/NTZ94fzI71I1jDTy211Vvg9P43U3ED5vDY12r492sPfQH6Bn8AMD/FrXKdPVBfs/lEee3m3/vj3/y1b1wce+ZW4SbgJuAmcGlOILnnnuho9cTOykzp1xcW539lZmLqsrm5ea9UKgHmwjXjGDZs7Ie73vgGWLdpE9us9OJXbYsahm8XAAjUYbslNzEaJZZd1kAqLAFx0g7JPwdY+GHUVgp5jOoNyw48gk4qlrOhUQpA0r+ZBk618elzCCjDi+dCpQ5T8yWYK56RTW4AACAASURBVFRgZqFEf0f80NmRg9W9XbB2ZRes6u2G7hWYhYdZawkkzTp4BOJQ3YIX7RSYRWo/tjZyHh7aRAnE6X5JY6gCMYJfqHRCG2qN2yexBRVVdQQepdACAlYbUdaVKOnUQsfNp5wjZlR3PEixukqTqsydbMKUeQXgRxlWL+rxQkiR4pO2igbFi1azhpwZNlBCVDSzWIEfHBuBh75/HI6cHobFchkadHhZGUeALZuD2A/5F3JMvQTQlAEte2mDJioB2RpoH0/emvU1S/2m+3AhGKe713JutJg3+R6pDMluPm3PopNjTed3K1bgr+j6NAPQ3jY+lv/NMJL/rSosVHKxWg3BFucKqhqydb/S51kKI/l77TcGSwpB8XxuQkw5hq3bsmfF2/GkkCAFcQi+8E8ij+eXmLXvdHpyOYLm3mFuHGbD1Spc9KAqMwJxoYA4zSTU1/8StWbbfouaDbdN9m+BmngekUJNmmLT444wMiBFHBZJqEXXFNIISEQgzC2/+HlV3qPMv5GZVynvDl+PeE5n8x2SocfqukajBk2EcALiErWmYlMzKUA5Yw7v53lBPYwyQ5kwesCLcp9eUR047coaLs2fs27VbgJuAm4CbgJuAi/pBD5434M7wrmzn4rGh273ygt8fZLrgvE9r4aBrTdDKdvVsj5UGmwaOwqXH/4iBJMj4NUrkOQ6oblyXaGybvuHCr2X/cWBu1/lShte0qPqntxNwE3gUp7AMx94T6cfNm6cH59/x+zU1Bunp6fXYCZcsViknKg169bCbXfdCdt2724padC2U9PwaYXfK2gidRdCHbVcKmjDX7rY6jcEcZIRRhBHSxW0PMBWyMmFvWkUJRjI4ILxhnWBbAoFGNPY2zYwzFAWviTHP41GDNVGE0qVOllWG3EMUeBDZy5DfzIRtieKJZcKJ2oQE4TDNUiDKT4fZcExkCMbYaMBHtnc2CaHcQuUi4cKtBAtrjEVLMSVCllKGYQAq+R0PpTZZYgNzxGBHG5ULHj4NW539KmMgiywtJ9SkIFQAUGCtKPiWqiUAddDCsYM22IJACoYkig6Oz1NcwDlBWAMm5ZFFXP2ipU6nJtcgO89ex6+c2QIBscmYbFSg2aSkO23A4FFLg9NL4S6Zelkq2OFQBypqNDOSNbBtFlWYVO7rZMnJKBkCbTjBaa2VAFgkiOnr+d22GdDLAKePByjSsPPLGESAyJn/C/pE0m9x+cmPoa+jnlqck6rMs+2SPKhkteB5Pb5Yv+2m4rTv18Y4tlKtrTIIAVjOiG1kSrIViumvQYbWKk6kCytlPXG9lE8x0ntRapPOc/lNZ82rmr7KDe04g2VYZQNh04JtXv6nCNHBRJWQYdmILarDm1IqPuKysu00IKz6Rj+8flD2xAYj9tVOMh2aVaxccECg0863FZhA88H37q4SZUKIup1aoBFuy2pBfOdNB+CqKSGQ1tqhXLktDVVjyM+hr6PJSt4HiGIC6OhIAoPghd9+unbtw3AgQOptPBS/sFzgbU7RdwyO6Bud9wE3ATcBNwELp4JHLj38ys7/epvZKfP/ddo8uxKDy9Osh1Q3rgbJvv3wsC6pQ2qK4uTsHPg29Az9CR4c+N00ZHkuuLylj3PNXt6bnrvb/5m8eLZQ7cSNwE3ATeBS2cCSZL4Jz76vg3VhcJbpscmfmN8bHz/7MxsvlqtAtpSOzs7Yc/+q+DGO19BOVAKv+gCVNtLFcDJbmtJA8ma8MqKoBvmn8n/1daFCh+ETwRzROGkcMOMUNRdCuIE0BnQZ1Rz2MIas29VVTyiqvrXjkZLzpiuX9VxSUIATnePdkWgAtpN+bEeJA3MeqsC1EX9RqUL2PJIIVJc3iBZeJRVpblb+GjN0MM5ICNDWEdNp3XwsFUWISMpCwNSq+H/yTJIBQxY+tBkoEfN46K6I3Djc/EDPga/g3lxDSltUPAgMJTuq0BOShpwe4QtBT5IyB1DRTMQUTJS26nm+tmlEQwx8O7VegMWSnUYHJmFbx4agh8eP0MZfKVag+aYy2QJxCUBgjhUOYp6L4mhXmOFFe435XtFEf3/+UsblAriWmyVnOac2fqx9L4GKBsYZ2sB07NIm2WDJIZM3IAAmgw18fzAryVNiKBhOh6wVTgk66dPhRTYElv3fKiDD9XYgyqW7FqpX8ZqajecJghKeT1GKWqWLjNvL6JQy6r1+rSVganGj9dGoFfaWPm4W4tqexGpWg+/zPbRLG0Dz1+0liJQwttSSGqp/EiZhpb1hMATlzQgfMYcOT6HUQ3HIM4uVmiHqGmuHu9TiksRxGneHbaT4uuXChko5y1tTtW5coYcWqUzBNFwJlyKUeN9UoWiZL7pe5zOj16CWFhRqxCQxG1lEcTl8qJmbLDiTVtTaZtcmKLlGzQ/BudJEAQVz4+Ohr5/fzOTe+DQQ584f+n8dPnxV+pA3I8/M/cINwE3ATcBNwE3gR9rAh/60P98LFicvskvLeCv7UnlVly9DU5c/gqYWdHfsq2w2YDt44eh/+S3ITM6QCHY+Fv75sq1jfrGnZ+Y69v45wd+6U3L+sPJjzVcd2c3ATcBN4EfcQKPP35P1Pfkmb2z04X/MDk88vMj586vmZ9f8DjfKAPbdlwO1992K/SuXWsEaC2dkXSxboX/KxxQMGMDNL3Y11wzaudkAMCqIW7JTJV2rFmSukMDAY3R1FLJqXKMgRGuR7KziMuRRk2AnyiHTKnBUnsjAwQbU5hIOslfY7yAnIxgJIIxzGJDyIb/lvZTA+I0a4tUcQLrFMaZAgXOdKMWVbwIVwCmM0MLrGRlkW0QQZx1Ec/z422YeSmIQ8hmbLGNFKapkk4gqebOGQurWmr1XKLQeoYkLYpHzbazlE+tFmGPMuFqzRgmZkvwxIkR+PYzg3B8eAKmF4pQbcYE1rIIdLJZiL0QYgUvKPJr1AnUaAEAgxSGcanii7iFchij4uOv2so3Gy61H+UU0NlAAG3B2ohLeYACCqOkCV1xBTKNKr8CMC/NA+gIAfJ+E9Bki+wsJIEk5535qIxCuIP75QVQTCKYrnswVWrAYq0JDSw3sPZdaFYLXFJlWquaT9YuxRVL1HVt1lAbUNIrT1Re+HUqINAmX6tRttXmKm27qDCLIgJxqvhCEKVNoOmEl5JGBGGoJMPRoSIOjzHlpVF+INtEMT9Oiw5sa7BRacr+6ivWqOTMOFDNhiCtTn/wpqUUul1zPst5jll5BBczWEAR0jmP60JAhrPhdlm2RzPAQ+UaK2TxtaOFFWhRxV8+5PLd9EsMsuaTYo7Vf1zWgIUYaeQbAj8Cz+laq74fHA+C4H4/8T/3xNc+c/ZHfGu/JO/mQNwledjcot0E3ATcBNwELqUJ/OVHPv6rfrPykezoiV7AD17ZPDTzK2Boz+thqP8a88t3EkokCfSUpmH3qYeh68xh8BamWWGR7YTauq0nSyv7//BP/92vf/lS2n+3VjcBNwE3gYthAmMfeE/nbOS9am569j2j54ZvHT53PlOtVkidtHrNath11T7Ydc01ZB8kJVCLSkeD4iw1lFq9VOVG/1dVHOYq4UU/WyYTUa+RmotyzqSoQSEZvs8z8eGLXrWyKp2wWlDpAk7BnObWyf1MKheFqbNKygAaajXQf8m31Fap1kHiO6K08VjhZYgPKd6wqAGz3zA8Xy6qNfuNssyQq/HFvCcKO81A4ywweUIEcLQNdp7R91StJhZWUs/g86myju4ollMFUe0qOoQJeD9R0pGazrqPlj9wuQaH9VMthlh+6QuqVFRHrNWMS8cFrbVyfAwEasv0woeizffU8Bx84+lB+N5zZ2B4ahaK1RrECbd25nJ5Uv7FXgCI/BBykMqKMrPqbB2U1ktqr6RsO9teqG7RFLDawMq+0G/VexkdmoVhEeDGkI2bkI9rECUNyupTAzSCuI64Ah1JDTJ+ApkggGzkQ1fGh86MB1l0W8u90+KBiNR+NE5Ux4V5WGgGMFqI4VyxCeNVDwoJZynyobUxop6pLShcXw3m7aT9EXy6ikXXhtfWnhpFnChOFaSRunQJjJPViYU4MKo1gVCYD2fBJV2Y3Rar7yP0usbctHpd4F1aioBqMrKRSrYkv0zT/bCBpHl9WuBVVXuaqUcwLm7SOaMwF7ctLzYzR1wT2W2jHDWkcukDW0bxXMT3L1Lp0fsTvyfi8aVCBlQFNlHFyaANlXyZXKdplcUnQdhGIE6KKXB9eg7jGmtVzofDm+8HcRiGY74XPhgGyWeTXOdTT3zxYyVzsJfZXxyIW2YH1O2Om4CbgJuAm8DFN4H/du/9u3OV4gcy0+feFM6OUUp0nO+Gua1XwxP7f9EsWD+c4AXg5eefgE1D34Nw8ix49Sr6ISDOdlaK/bs/sLWv+z/ffffdy7ZJ6uI7gm5FbgJuApf6BJLkgH/o/aX+er3wtrnJmd8bGx6+fHx8wkfgsWJFD/Rv2gg79+6By/ft4wtgbQgUSNSy/6Z8QRRIkh0mV5MM2lDpo4odtUUa+2pI6rjU4miBNbyPgjiTq6WIohVOpABDAKBl5dP12vY8gjTtQM9SfDHbSpFNqjRiuMbWUwZxZCsVQMZNsJyPR02UqmIzeVQCGHEmamGt10wunKrayI4o1l6yP2rmnMA6fGxrM6zsJQVXqRWYrZ5UaIEqOlLcoeWVGyDJHhsGVkmC7LO2bspxN/BElW8GEiJExcZbsepaJ0Z7eUY9TkgV94Njw/DoMwNwangCZgtlqODcPB+yWWxFRfUQq+JQSceZWZinhXY9tA5ytpgG/fP+t1oSidkwuWkpJ2iFN7JQhbOaTafnaAIQQgzdzTJ0N0qQadYIxJF90QOIvBg6/AS6Mwl0Rx7kAoAoAMgEPmRCD0I6rzhXjLPHGEBT+UKA/86wuh8CKHtZGKtl4Lm5GE4v1KDUTNV9DcR5FwJoNhS3NHMGvJnHtDad2q9bzW1rzYhrazk19t50niY7Dq2eaOUU+ygWI6CiiyzTWjhhnw8CndWyrOcuvuekBRQyLzovOR9uyXG0XkftykA7O47OZITgAsIRxOE5xKo2BmdqMU8VlR4p3qIMFlBghh1bwEm91mQQp9l2nGcXS3YhW1lRzYrnK+bAIefPZPIM4tCGS4o5BMtlboitVlgRJ788wPeQGtlaseyC30OiKDPvB+G3/CD5Qtyo/8szDx8cvtR/9jzf+h2IW65H1u2Xm4CbgJuAm8BFNYH/cv8Xb+2ZGvxUZmxoh1da8JMwgkbPGji/57Vwpv9qqAeSbSPR2ysLE3DF0Leh88wh8Evz/LvcKAvVvv7h0urt7/2z3/6Vz11UO+gW4ybgJuAmcBFP4JEDB8IVjYmd1Wb596empt46PjK6dnZ2jmypK1asgP7NG2Hv9dfB5h072YKpMM4GcQLcDAbRdk9ONeeLXIVC2jKI2zFwyePcNbFJYoYWPwYHJ/+3Hs9NhWo3tPGLaGIsdZT5RY4qzkxxg2RttfdaihoohTi6DCOhS8seyL4nNlL0GcZqFxV7KtEXL22Lbcr9m2zt5JlokL+UOuj2JNOLs9+ka5OUO5I5RyH4klFnA0oFMy3uS6vRVIEf2WIp8A4AiyLQHkj7bjs7MQMQXb5iSNS/cwQfKxvVgisWUS6UENWhHjvZF801QySEBRjHzk7Btw6dgUODI6SKmytXoBmjsC5DDaoI2bDQALWBFH5PcILbZhFsomUR/5AKScGglZFmjMUKE9uVUnQWpYDHVpGRFTWJIUpiyCYN6G6WIF8vQTauEnxDyNYZBdCVC6EjG0JH5EHW55IGzA6kLQsoilFBh+eHaexEEIcQCIs+WPGJc4w6OqCZ7YYzCwk8N1mB4cU6FJHv+hFUvZCKHZaqUS2kLMpRze/jPZO1WE2t+vUUXrVmthEgk7IEfR0Ye6lVHkHfk3/jMUCoha93LB9otVvaM1bxJmcP8uP59YwKPCpVICiFxzikbVJTrNqu5b2UlW6sTF167O1mWsmoQ1UlNc02jQ2Um2g5e45LG+SMEas9litkUJ0ZiDUVc+KaAuLwWKIClNRtDLUpUy6To3OTrKkC03AFEX0vL8+HMLwJtWoFKuUCNBAwi+Wb4WQMNWlUxRWJPXfeD4PveeD9SwDBPyxne6oDcRfxBwa3NDcBNwE3ATeB5TOBA0ni93z0o++Mpkf+Kpwdy2j2zMLOW+D47tfCXNfalp3NVwuwb/Ab0H3uMARzE/whDpUGmC+3fud9uc417/qD3/rF6eUzIbcnbgJuAm4CL94EDhw44F8/9viGRrX56/Va7fenpme2Ls7N04VhviMPW7Zvg1tf82rOh1Nbql7wq13NUmQZxZy5YEclliiSxKpq7KNqbdSLbPw/ZcehaojVXGRf5St+DsNX0NPWgJlevMnltFXooLglNfkxBDOZcta27FytFGKkcKoF0CFIqDe4NIFgC+a7seVT7bQE4tS+Jso5UsxJED3tkxIA2YaZs53DJvtPwiCFJNqJIECsRTGIQ6N1oGIP94SLNciFq85co5jjjD5SXOljrGNMj+NALmlt1bIAj/O9EMDgcaN9wW1ZNlE5dU0Jglh6a40YhqcK8L1jw/DDY2fg5PA4TC6WoNpISGmE2YSoFuOsNA8aqCCi5lRj1yMAh+2pmE+m7Zftr5QWEGVBJIZu4pgm6KbAKqZctyBpQjauQ9SsQyauQzapQyfUoDOIoSvjEXzrzkXQlYvIikpnadzkDDKCSHzummwyhK80Py5FYBuo2qRRURZAlM2SJbfUABhZaMLphRjOVwKYTSKoeBFlx5Gl1TKt2spOBY92OYKWFrSrANsfRxlx2kIbY/ahgF71cFuDTWEgn2NcqMBAFG9aOMDqNttGmr56VKGWgjhuNkUYhxALZ8XW0AwXKliKPLN2VefK9/Q+S+Ch0GUEfAS8WppPGYoa66213hBBXJbhGbemImBkayo+FwFgNHBLgzECOwJxmP8nZQ0I6Wg+uC9ZhHQhTRT3Ea2p1XKR8uJoZrHMK0koLw/z5fDm+37ih9G4H/gPxR48lI/Dh3/w9c8s28+5DsS9eD/v3ZbdBNwE3ATcBNwEWibw/ns+eV2+NPuZcHxoL5SLdCFWX7kezlz1Rhjqv3rJtDZOnYLtJx6G3NlnATB/A5vp/ABq/TtONNZd9uZ3v/3uU27EbgJuAm4CbgIvPAG8jj74f9zaW5r03xh7zT8sFUo3LS5yUUMul4PLdl0Br/n5n4NsPp8CIFG6ERRTtZvJTEsznDjLyQJjRJ9U3SW2SWNfZWBF21NIIQo5jj8T6oQX5cZKlgI1A9ts+x41p7ZCNA0fZc7E4Mn83aJsNoTjKdpJXQhdWLlCeWGo0sJ8OFS8acGCgDZSmmGpQ73BxQoSgm/mpiBOihtojGQh5dwpAh2W8khhGS89BX6UrUfWUIUWfBzIOouh+5o5p8cAASHm8pHizrIDy3b5ORXmSfOo2GzpuamlQiAjQjiEEkZVpw2ePHzb1qvHCZVvk/MlePLEGHzn2dNwZGgExucXodrABtiAFHERAr4gghh8AjRk9RO7HuVxRQzisFXTzjATn7EFb6zzUEyqCuKw8TQX10j1hmo2P25AFNcJxKEiDv+PdlMsX1gRAfTkfVjZmYXuzhzkc1kIA1Yy8rHgnDOcTYTfy2SgWatBtYxKPoY3Jtxfizo8aSuV87bZbJIqsNr0YKoRwrlqFobLHsw1PKj4EdSkxKIVNtmNoa3fuTCU4/twMYocRywakNcVq7NSxaVOz343sRtTCZqpMhHBOSnHWN1G551NVqxDgfuqVlTNcEMbMp54CHhRkYbHN21L5Q2lEDG1yhtrqdWQm/am8jlI8A+fE1+j8vqnsghpTjU2WmMjjiDKojVVlW8I4rDNtE7nG0I1VOvhmikPz/NTECdQFhWzCuIQ7JG6DssaKAeuDPVKyagHcRsxQlDMy2twSzDuq+/7zSAMT3ledC8kzX9qrG6cfPbgQSbSy/DmQNwyPKhul9wE3ATcBNwELt4J/OU9H/t8dvjkz3nzk9gTD0nnSpi+4jY4ses1UIo6WhaO7WSXnX4MNj31T+AV5gCyeYAoA43eDbOV/sv//D2//Rv/4+LdU7cyNwE3ATeBi2sCD7x1b9d8pes1oee/u1QsvmJ+Yd7Di+RsLgtXXnUV3PWzbya1DkEhyc6iy3hVtNl21ZZsNUnossLeDYDCEUhbqAE4+DV8/5fx4C9lSPGsmXCiiMOsOZMjZ2CfbcMT26fCQUv91p4fx6q4tlD/1KOWQjrL6snqMoUvWPfYgLhW5ew1oi0CDAh2caabgXUCYIw11eTqSQmGzFTBjilJUIBB2xYbnVqFRalG+XoEFcRCrDZUu/2SLMF67MSOSpsUIEdrlkthgYZqddTjpTATVV8E/+gPZsRhxlzrbSmD4eHi1IuVBhw/OwXfODQE3z92Bs5Nz0Gphq2WHiniWO2WgcQLoRGz1Y9AXMyWXFTOEYgjRRzuN9+WFhWI+k1hLp56SQyZhAsYOhslyDYqVMQQxnXwMdsMVXFhALkogJW5EFZ2RtCdD0kB19WRhY7ubsh1dFKuHqFlUQI2a2itjCHb0QFRNgO1ShXKxSLUK5hvh7CGDw9mqGH5hMacIcBr1LDVs0Fdv7g/jTCC+UYWzi02qMhh2svBgt8BVVQvylmgBQXp1G0ol9pSeS6tTIy+JjNJFXrIExnCGUjX9lhTuCCL5+w7zusjZSWBJG4otUtH9NiQeJBgHYI4tqKi9Zisqnhu67ElEJdtzZmzbMa8fnkdqipXdrI1M07OCyn9UAUbHjMEflQcY2UMajkFgd5MzmqDZXs0gzgue8B9RxCn2YWofKOWVco1ZKUs/pu+TlARP+Jig2sVahUuc2A7bmqbxbloXh6/NP1aEAWHQy/8n7mo/s+PffngrLpoL66fJD+Z1TgQ95OZo9uKm4CbgJuAm4CbwI80gQ998P13hpXSI/70sAcYVh1lobl6E5y4+udhZNVlEMtvLPFzH/ao9c0Pw57D/wiZc8cgwd8aZvMQ9/QlhY17/2tjxer/9WdvfeOUp0EtP9IK3J3cBNwE3ARenhP4zNtf31mfm789juPfKVfKbygsLq5ABU9nZyfcePutcMOdd1JzoB26j5MyOW6qzOIrY1a9XcCuasMnBj9idZTAdLrwRwiAkiDcPtlUxcKn7aFWrpyxuCpgkIwzW4NlQzbaZrtCT+GN2hZFwWXv6wX/rvuM6hqEQxJOz8o5yQcTWRlZUe0mVOJkOKcUAhp1kqX2I4hhKeJ4KJz3pveXZ+N5W2A0BY6pQlGtuLQ+tI96YgFWGEizZvDJqjcpoRA1HVlf1R6M98HjhmohsjRillyqrLOBXKq84mEr6Gs2ExifK8K3D5+Frz95Ck6cH4P5cg3QuBsGqorjMoNGnBCcQBBHQAuw1wMVSAjiMlTsoLe0mZPBE7a/hjHmt2FbJkK4hP6ejWuQa1Yh1/j/2XsPcMnO8s7zf1Llqhs7J7UCQgFFsBAiCYNswLINGGHAhBnZYHttbNb2ejw7O0/vLLueHWZYZrDGxsYiGmzJ4yAwDLktcpBQDq3O4fbNqW7lE/Z53/f7vvOdulfGAZC6+5TdqPveqlPnvOerunV+9x86KIQdhnA8T5eaTwM0agWMV4sYqxfRKBdQLhcZTpdrVVRHRlCu1uGT8o2aWz0q5CDlHsGlmCEcARhueu32MKAWTFonCopSPlinuYZuq4Vep4PO2hp6XYI8pAgUey8NdRC7WOrEmO0kmApLOJ1U0HRKGAzZVM16UNZVrYQzTDmD4TJU2WSspRmBBLc2gHZmG7aaTpcq6Kw+AlMEmqi4hOCagvGpNlYaSEnhyKBO7KI6U07nvdFMSY1mQJzaoUyunTSsmJw6kwdpZenxW5Leb1KisfVVLKAM0zxP7KKWklavI7GaFtlSSvdlld9AmntpPySbkOzHIX9N58R5QZE3IRZ0UvcFrN5kC6xSDA4GBOKkqEHPgK254UAgJj1W2X4d1+m5jvc93/f/wIuSz96z/+ML/OZxlt5yEHeWntj8sPIJ5BPIJ5BP4Ok5gX0f+3RjdPHghwtzx1/hNBcLbMspFDF/8fPxyKWvQN+XDzb6Vhp0cPGhuzH5yH44K3MM7pxyBUlt7O5nPv+lP37jjTeSNCG/5RPIJ5BPIJ/A95nAu2+6olrz3Kv6vf7PJlHymm6vu7fb6bI19VnXXI0X//TNDBts8JWxnWpllqWw0RZTrZ4yyi7dlGry5VxWUhHokwt0sVFK26i0rBq4pRRYGQWdbmBUxzic8Sb2U6WS0hfbSkXHwMa+aNfypA3LHuQJzNUv7aOyp9Ivg9iaqgsQaDsMXFQpAwNGHUyfbiTNz9KZa/QM6jJUExTxh1pPbKgj74/Wl8neiZpoozww4wjU21MB9VyuoO3B9n+5GEIUivyHbhrEcTarC7dQREIwjgskIsEdbCcWgGoez4PTFkhdPiFArtUd4IFDM/j8dw/iu08cx+zyWtqeWiigSJlbVOLEwkMBHqy0IqURWVhVRhwIxClLL02Anp3aTkn5RnUPXkzFCxGr3oI4hBeJBdVPBgjiPvywDz8J4QYByuUyxkYq2DJaxlitiFq1hEq1inKtxkq3Ur2BSqOBQrnMEJBUcRrmGDsxKQtVfhitaQF0srZFLdVHd3UFK/NzWJmdw+riIjprLYQEbI2NUu47SBy0kwAzgwKOdQuYiQpoeUUMHGm5Td2eG7XD2gZNew1rTV365mBvR9t77fVkf00/ih4jijgqVdAZcXS80iBMUE63EmsMrtVfBKN0bhsp4rikQVl1KXOuUCyB7JysNjTvLQpC67WvFXG8/LWaU14Vw3BSlGhZEEdqSlbFqcKIVAxL2XfKHkttp5QTx62pYhklVaZuXJVG3x6r3/xAwB2/ZzHso/lQw6qoBWmeusiB1HBkQSVwy3MguyqBW26PlZw8NduO53nfg+d90vrjJgAAIABJREFUJI7jzz9zfHDszjvvFBp9Ft5yEHcWntT8kPIJ5BPIJ5BP4Ok7gTvuuMM7sha+uT5z4L+6c6fqiAYM19Z2XYYDl78Si/WtFMljrgMJ1G1dPIpLvvERuAunRTVBH9hKlcVwZPO7SxNbbrv11lubT98jzvcsn0A+gXwCT4sJOO+5fmcp9OuXVIqFV7kO3tBsNs9vt9uc0XXRJc/EK1//8wgKdJGd2i55zy0Ap/9ulFhanaVRkbK1MvghaympnLXKRVlUGcTp4HN1P1JZ8YU8/XJGNZBKMYCyf6r/ZkLhFVDLZMCpC3Vjs7Rsqzonju/CB2YH4qdZcnzI9D9aKUbKGgIsyoImuW7p9zkvTqvwRGJmCiJs+6Ted20eNNBBhpyFcEpRZgfm23lxaVaa2VsBEqYV0iqS0DBOX/lapRkGummbK21Ft6sq+zCfR4KlxBlVcyTfh3JbORvPmhXNQkE6rdyjUZEq7uR8E1954Ci+fN8hHDo9h5VOD4RvyJ5aLpb5vyEc9Kg5lUGIWPl8z0WRFXFFqrBUayJBEEdcrkCNpwzXVA4gZcBR62kx6sFjCyo9S8JWVA8hip7D2W+bxuvYMlHHWL2MSqWM6ugo6qOjKDdGUKxWEJQqrMRjlah6CQvIsWoU7HWpAa/aD1aMRjGroVYX5rA8PY3mwgLWVlbQJpVcu81AJqIikEQssk6hjGYcYKrt4WjHwWJSxJpT4DZVeo3YNlJ95jNQKaOUs4LajEpUL7ONAZ1eh1o5ZtasBc4IRsopJ2AlardsWYO8OzCIC0OlbgwZUmq4ynZRVf4QlEgRJ2UNWle3LvfNtsUrEGcrMG0wz/vV7zPoov0igMrbtxRxRnHHajSHFXmcE0drGuCMODpvtC0Cj7SvrNQkZRutNyoQoc+ivB7lvYOVcPwcAhTJjsvW5AEpIEMFZ8maSjmIPf4T6eZYmUXbC4J74fl3+HA/X+8fPbh///6z9pfNOYh7WnwuyHcin0A+gXwC+QTOoQk4/+WDH7vOX1u+szB1YKfTawF+EdHIBB6++rWYm9jL7Wn2rdpaxCUPfQpjJx4AWk250PA8hDue0YpLtR97xzve8cg5NL/8UPMJ5BPIJ/DPmYDzzp07S2NbcGG1VPsJP3Bv6fa713Rabc91XOy+4Hz89Btej2qjYfLSGALZEM7KkLIv0Icz5KSuUzWfsrVOwTwN5/Tes8xGlTdoq6TO9yIrpAJxWu1mGhm0CW0IzunNmgu8DeCdXOlrE1uqStPAy5Q66Nw0LmcQCOdo4KDhHv3WiIOwVGuphpIm1F/hSkVK9H7ZqjUNUWwl0PoANo0NU0XdRvZhgX5iG9XkiJ9Lq+fsFlU1LAamOm9O/Wx1CiWBqNTuSABBF13Qf3UTLIO4Ijep8vmh2dCMGKSSyjFgSytBOb1WSBV338EZfOqbj+GeA8cx12yxAi7wA1RKZRSLRRB16PYFxOlmUrKmlgpk+yPwF/BnAFK+leIBKnFPMt9UeUZMQIRAHFlRow6DONontq66QCnwMV4rYstYBZvHaxgbraE2MoLa2DjqY+Moj4ygWKmy3ZTtk7oJ18pq07bndbZcrc5STa16PRKQ6nc6aDdX0W2uorWygqXpacyfPo3WyirDGq04o+IHeAUs9YETzYTbVJedMlb9CnqkjLOy0zKQV4Nc8YWbV2pGSakem5pIU9UZ7+uQT9XYvfnlLK2jBKA4I1DZTgWsqTIFyxbLRQ6s/iKgGipFnFILKnu4VthRPhv9MkAKT9JbBsZR7ptSbNLjjEZUWU9ZJafUdATKBICReo0so5LdJhmDYmI2SXrq8TR3AoJUCMJC17CHQbfDNlXXJUuyNKSSKo6/5tEsyJYskI7noyGcKiWOY7K4irKOHstgUv2Jwj7bmAdhX2AhqQ29YM0PCt92PO/OKHI//9AL9x7Bvn1KpvrPect/ej8mB3FP7/OT710+gXwC+QTyCZyFE9j3kc9urg2mbyudfPyn/ZVZ/tSTVGpY2n0lHrziVeh78htJfaPfYu898V2c98jn4S5NA70uN7fFI5PxYPvFf9+Z3P7Wf3PLzcfPwlHlh5RPIJ9APoEf1ARYEbfaGlzgwX+BU/B+1gGeNxj0a3QJu33PbvzU627B+JYt6vl0LpPKL7NaR40aji/cCbQpq1hGCSYX7/I9ZYvkXC75mlbdMTPiAgBlc9SUSmeSKaI03MgpuMFogexkKsvCp1Vu2Wtvk2+nAI0ccLottp7SH4IMWslCAIr+EHBihZUek7LEkjXPzp8ahnE6M009jVEQ8VOrVkutqJIvGd3eRirA9OkValFzM6o43qZsR49UIKP5l3xzqJmWVG78h2ALgThSPOljN2uAQJtWxMkvztiKSTY7YqsUYq9AnIY2NJtBGOHw6RV8+psH8Pf3H8SppRX0Ipqbh1KxyCCO1kY/jNDjUgzJzyIQV/A9yYhTtsggGaAW91FJCLSl7Zj0d1LAFeI+gqiLIOzBpWZUx0GxXMLkeB07N41g02gF9XoZ9dEx1CcnURufQLleVzl0er0K+DS2ZrVO7LVoZ5kNA2BbgSngShRh/XYbS6dPY+bYEcyfOo1Wk2CcUm+5DiuwKJ1stp3g+BowE5WwGtSx5lFmnMCqzH5p4DxkYR42qwo/luPhvxrbpyK0Qm3Nq0GvMX4utV+UgWasuMpmyaDWWrviYJYiAslDC3mz1BTK60RZxVlFRkArkMIOAl4pI5P3nxQiS3uxPI3KNlTrUbfAanDI1lRWVVJJBkEuUcQJiFPr1VagOqTKVIo41ZzKNlQqWGAQJ5mJ2lZKtmLaL62KI0s1HYduZdXnR7LmJENPW3O5sIJss3HIqj1pB6bXAOfYNb1C4Zue6/5l2I8/89Ddf37iB/Xm/3TcTg7ino5nJd+nfAL5BPIJ5BM4qyfwtve/P7ioMnZT8fTBTxRmjtZBv7UslrG292ocfMZLMF/fKmHQ6kYfvEpxD8++7y9RnDkMb3lG2tRcF9HmPQvh5h3/phRd9eG3v/3ZVMOW3/IJ5BPIJ5BPYP0EnH3nnVdEaW135DnP8zzvFjjudUjicbqo3LJzB17x6ldh8+49aUScZbXTYem6QMBkwpmLerk41ooz8/QqK04TIQZDDH/o4pabAjkjji2syvLG1kZ9H7nuNvlv6jI8bczUajtlMzVaFxuKGelSmnuQAQcakmm1nCpdIBCnrbh0cU9QDtSYqrPUtIWXFUECLHUWG9n1+H78PaVKU3BNK3dsjCjHJWiEQY8Ba7KJNHtN/9XSOtnSLN6QVsSlKiF9PjLPaeX4CX1xxGqqmkH5eBg+qjIHfR9tPQ3EJsqlG0oVxXCFlGukhuPvp1ArShLMLnfw1QeOcWnDE6fnsNzuIkwIPvnSoOpLYUNPlTXQHAk9FQnEKeDhJQlbUmvJgBtRSUXPSjgAQTSAl4Tw4ghB1ONyhkLSR7nkY2JiHLt3bcP2reOoN6qo1kdQm5hAZWQUQanEgf46f2wd6NJ208xakbXJ97XBlhp2CsJS/MmO5ihCt7WG5dPTmDl6GHOnTqG5vMxtqnpdEpBcC11MryWY6vtY8mpY8Wtou0U+1kyj6QbwjGFQZh2lj9HfM4o3+YK8HoeahcUKK+uXAKEBcaQSJaikChGy0IyY9UDlrKXHZKE/o0yjz3F07rV1VAj30LoVTzaryZKE4Gy69o0l1CqNkVIIlfFGGYNewBBOVI5Zx4WcZxesiCsUWeEGShskW6kBcdJQTABOmk8p100aZIOC5AfqbUs2YGwaVmk7ui2Vvsf7pgouBgOdgyjA0fX81SAofN0LnLvi0L/r/i995NTZ/IMsB3Fn89nNjy2fQD6BfAL5BJ62E3jvxz++BTMzf1yaPXIz1pbpEwjC0c2YuvwncHDXtYjsZjR17bR75mHsPvItlE89BnTbctFQrcfOjgs+1d626y3vfNWrlp+2B5zvWD6BfAL5BJ7aCTj7LkOA3vjmQeDd4Lj4Bdd1r3OBSbiOs2nLVrzklS/H3ssuk2thq9DAQDg7k20oG4sv4MlmqgGYbgylbbElVVsmlRVVAxrdvKpbUgmGcKh6Gk6fcgINE9QlvSX3ssGabdvUttZ1hQ3mGC2ooSyFDJ+o1ZsvusV2J2UGooZLCxlUlp4Gbio6XsoESCEWqjmq++lsNltBZJEx+5htdKPBnfGbajip7ZLWeTEW24zKLpXGmWw5lq4pW6qZowJ4VkMlb88UUKTHwdCUMs3omDWIoxw2ysliCKf+EGBVCsgwirHa7uPAiXnOivv2gROYWlxFO6QCCAeFIEAxKDATIqUcN1RS2YKToEDNqZ4Pz3VA9ygiQilRSiulEqNSBoJv1JRKBRtB0kc16aHmR5wDt2PnVuw+bxfGt24xCrhStSZwyQK3w5owe+3YQFMrGTPw11KO8n3tf+syES53iNBrt7A4dQrThw5hbmqKYdyg12dYwwrChJpUE5zuOphLKlhiVVwVfVKhqjxA/dpI31rShl4NtAyUWwcI7UfZmlB5RDZHTZpHpUGU9j9WxRTamirbSr9HIE5DKJUhp4C0lCYoDKMAH1lTJYtPq/WyGXYMtwhkMfgTyEiWerJVk2KN/tgKPypHYEtoHLNajTLgCPgZ2Gip7TRU8wOyyBZ4vermVHo+eg4qWhj0u6pJlX5vIGCYSibocQTi5HRLPqTeV1LDcY6e+jpvl78mGXZcXCEwMHFdb9kPgrvhO59Cy7/rga9/dPap/ZHxw332HMT9cOebbz2fQD6BfAL5BPIJPOkE/uv73/9/eEuz/96fO+6j06ImVCxeeB0eupzaU8vmcfp6sNFZwkVHvobR2YPwFqfgDMiiWoA7sXWxv/0Z7/3VN73+XcqFk089n0A+gXwC+QSyE3Dedi387d1NEz3HeZ4bxz/vOM4Lfc/bTFfFpXIJz7zyStx480+hVC6nBQ0GrIn9LGO/E7+ZUWtJLpyCNUoJpuRgCsapMHO6aNaWSCt3jMGQtqQqdZJ5TgWLhqGIUR1ZqjmBb1agvhbqWfNILwItZZk2gxJw6/cRK3uktKaqPDi6jw3S+O+WfZeVfo7AKwPoxMJrIJjJ3bMKGmg3FLAyIHHI7pdxlTKIUfDEzHroAG0loGpa1fcQh59AUWMt1pZhdTwawNqgiWGHVjnqbDkGcbHJb5V8OAJ1Bbaw6mbVQRSj3QtxanYV33n8JO5+4CgOTS9gtdsHVUP6nodSQBlwLvrK6koZb0UHKFB7K6mQCMI5CUpOAs8BIlLDweVm1HLY5mZUKm3wXaAaAGMFYKziYWK0hi3bNmPL7t0Y37ET1fEJLmIg26tgp/SmQZxeayIs02t/CNxaQFqvO709YwHNWI6VDVkp49qrq1iePo2ZI4cwffwE1pZXEKl1QwbotX6CmVaEuUHAirhmUEfbLaHv+IietDnXUmFaQO37vSEakGUvNDpysneyAoxUZWLvpDXPtlMGY3T+061La6l8T/5L2XAC0CQXTtpLdQYfWVJZsabKFCzztAXXbBCn9knl1umW0tRySzZgKUQg9aFkxBW5EdooCdXuysuO1WisiqP70b5JvptARvo+gbNet83Hw+pAttMWeQ0RiOM2aA3idBYcW1MJuFH7quw/2VLFsitlJHr7juPGrufO+n7wGbjOp5oYfPHwF+5c+X7n7Ez+fg7izuSzl+97PoF8AvkE8gmcsRPYt2+fW7zoWecF7ZWPVQ/fd72zusD21HDTbs6KO7zjGjQrY5nIY7Ka7Fg6gj2HvoLS1BNAa0V+e1qpI9px0fucxo53/cqbX31W/wbxjD3h+Y7nE8gn8JRP4G3XIphsT046CZ7tOMnPOZ57k+s6k47jep7vO7v27sVP3vJzGJvcJEonrYTSzjW7uVDDGPHm2d42OU6CahbgIHgjbZy+qKUIWNEFPEEcymLTj+GGThXcrlVd5qJ52Mw5BFDU/W1FnB56Zl8MTrSsoNaFOSniCMQl3Q4SY0+VYgkNy3jfjfVUgTqdv6Xsdfr75uJfeXepfdQo+IzykAmXpShMycZwPl4KH5V6yIA9OYg0V0v/W/RN6S0FgAbEsd00bUDVEDGdpVIoEYRhJZ3ann5uPg6yttIfn4EqWVSdQgEJq+JkmXT7Iabmm7j3idO4+4HDePzUPBbbPZBtlSBN4BEY9OTf3H46QIVQG9tPCcYl/O8idUk4LkLHB2mhKmEHpUEbgRNyIUOjEmCyXsLmkTLGRipo1Kuoj49jdOs2NDZtQrlaE6BkESTbXprJDNTKQxtqKUuqmbcFqdc5hbVtWq9PdSLofgRj+q0WZo8dwcnHHsfc6dPodTqIVR5aN0wwtzbAfAdoOSWsFepYCRqcF0fKuEyhwlBjqnyP8ZCsC/1vZTc1lumh+/AjrGw8fiyXEUjWGivEyJZK+WfKmqrvL0qwCCFbMkO2eIakeIyphkMy4TRwkwKItASCvielCwIr9TrWx0iRJGR5Ne9LytYqGW4an8pjGcRx6y5lvEkOXQr6hkAlN7h6Yk8lEMfHR42vomSjhdvvdxnEsUKOrKxBAYViCUGxBJ/KTdjySvsgAF7Am7S3UladlDVIyyw1supGYK3Qc103dDz/qBcEf+HGzqfXigv3HPzMZ3pP+Q+NH+IO5CDuhzjcfNP5BPIJ5BPIJ5BP4PtN4D+//0//bWn68O9504dr/JvzSh298Z04cvnLcXLywkxWHG2r0V7CRQf3Y+zIPXCaC/L5kj4YjkwcbG+/9Pfe+Utv+cvv95z59/MJ5BPIJ3AuTuC1gHfB7pGGV/cvQoybHQdvcj1vm+t6ges4qI+OOs954fNx7YtexOBD554Zm6rOnNJZaHThzKooUomlCjA2tWnwpi+S6eJf3Z+si3yRTZlr+nGqeZBAHYGeNKjOMthlaVo2m8uCHJI5b13m2coyufI1IGwITwktIhDX6yHp99gaSQDAtnxK3p1YVakx1WSEWYBDtzjq2WlOJTY0nSumgYPtBE4tuQbW6Z2UAxtqxFSgRdGfrApLB38NX/KqTDNNjAiqmfZUUTkygBDKpM6vujOdb1Y0Ocama15LfPySM8cgrkhZcUUBc2o7gyjC3HIH9x2axt33HcZDx6Yxt9ZBPybOqazNnHHncBNqhQsZQv5RTyow4nx1N0LBdRBRiyhc+MkAlaiDihOiXvQwOVrFtvEaxkcqGKmVUR1pMISrjY6h1BhBoVRiIJRZI2kUYaYE5EmhmkJbGuQNW6B1pp+sjeFVZlmsE4JLIVbn5zFz6CCmjxzF0vw8er0uK8kGYYLFVoiFdohm5GOt0MBScQwrftUUN2TA2bClVCv2Mm94FpjT50y9todnYh7GS0TaRwla6Xw405qqHk/rhlpSo0gUX3Q/fv1ACgnosTY4YxDHGXHUPirrxFatpXpVIbls56TXJ9ugRaXHyjoL4KUgjpRokQJxZH3VZQ3Z49fb4WPjFlQqKiGQRi2pBP4iVtf1e11+XdD9yZZaKFUQFMvK2iwgTl7bBCNJ/Sb2WGlNpTy9gbS5ksWVtsulFQpGOm7fC/yHPLf4p24Uf66Bk0f3799P9PKsveUg7qw9tfmB5RPIJ5BPIJ/AmTCB//LhT1xdmD3+18HM4T1JX6ym4cQOTF90Ax4773nrPt/TFy469k3sOPhVBPOn4IR9UVYUK/3etgv/xzt+8zffcCYcd76P+QTyCeQT+FFPgDDJ/3c9Soutka1x6N/gJniT47kv8FyvRBeQfqHgnH/xxfjJW16Lcq0u+IBVX3EGjGnIIAULktPEdk2Vicbogb5OwI2bEBW4YoBH3/MZYPF26aZbU+kinJV06+2iOjHKgA87VF5ZURlIqKHa27AVcqZp1TxGlSOYx0GaQikjTmc7cVmBUsDR/RQM49IgbeM0mWxMJVWgvOyRDccytlMN7hTU4U2bY8jCsmGVn/m3Pg4b1g0ZLfm+ZsOWHVYvQGVR5cwzBRPMOdZAU6sjyTocUJYXFEhVGXqWikqDOKdYhFMoSgOrUmRRZ+Zqq4+HjsziS/cewj0HT2F2tY0+W3xFdMjtk/TfOEKZQFw84PB7yo4ly2nDiREQJ4bLarhS0kfDCzFRC7BlrI7t2yYxOVZHQNQOQKVWw9g2UsJtYSuhlFkIvLGLFsw4rLUl50QNz1pn9lrT523d+rOKHGTbKUS1AR6prwa9Hprzc5g5fAinjx7B8tw8+v0+wgho9iPMNwdY7HtoBjUsFcawHFBWnDoP/MS6iCSFTBu9v2i4m9o41V4PQd50b7USksoaVEacBnEMxchyqp+T3i4oS43gU0/ZVgWKD/+R4gVpY3W9gEGcgWqmtkQBc1UiIbl0oSjVWHQrIE7Wi5otxzlKOy0p4gioiZJPts+QTQ9GzYy3Q/mDynpLYJBuZCmN+j2Gf3RMBNb085IykCAclTXoogY6FgHU2hrb5VZUVsOxPZf2iUBcT9pS6X2FbLH8/EHX8/zvOZ77p4Hjf/7m559/ct++feoN8kf9k+JH83w5iPvRzDl/lnwC+QTyCeQTyCew4QT+2+23b4oG8YcLi6d+0l2adhz6wBKUsXLhc/DoxS9Dq1jPPI4uE0Za87jg8Ncwdug78NYW5QN+AvR2X/JQuHXvW975pp+/Nx93PoF8AvkE8gmsn8AdgHfvs0YaQeReHifeqx0Xb3Bdd8ITj5hTbzRw6VVXYufevdjzzGeiUCiqi/zhMPc0Y4yAHDOKiFRxlPYFsaESiOOAdAU8NNSzrJkE8ciqSvenrDJ9E4VRWjKQNi6qvC4rB87WiKVqGluJlDV3mm2rJ7NVTwwUaT+5rEHyr9iqSn8PQwaOGuTww21bqMml062nBuEIgtHWVWPxtRRrmvXocH91f3se6wopLBVTxurKY9TqHB18lyI+bf3je1mKKf67KsnQoEpOrCodoG8rpSMfOlEiUjxZIIbOoUvns1hkNRxZU7XdUGPSdi/Cw0cFxH3z8RM4vdxEP5JzpO2p/I8oRDEOUaQWVMqEo6IG10HFiUFpX3REJTfBWDHB5rKDLWNVbNs6gS3bt6Fcq2LQ6aDTWmP74OTu3Rjdso3th0b1xSfeSAkzuYIyQflfvabkXGSzB/X5SQFwWiRi2zszMNberpo/N6m225g7chgnHnsUM6dOod/t8lF2QmB2dYDZdoKWV8ZKoYHFoIGOS7UVVjmDKkOwjirT5mq/GxjLqm70zVh0reZeWSQKFgmsomOx2z/t46TjICumLkqg+9I5FRCn8hPp1MY6Ny4RRVyhqGyvGsRbrxf+fYBYPbmBNIoE4LkaDKrtK0ur2FIJdknrMe0zgTNbPWfOIsc3Kmsqw7oC57/RjcDboNthcEbHIypROR5aR4UiNaZS06ovv4xQx8f5eUr5Ro+lpte0yZX2XwocCPBx/h6rAoNO4Affcwv+R33f//z5tfbRO++8U95Mz9JbDuLO0hObH1Y+gXwC+QTyCZw5E/j9P//kTaW5o+8pzRy+1GkuO4nnIR7djOWdV+D4nmdjvr7NOhhJC9k18wgueOh/Ipg/DqfXkQ/LjbGwd/41H1o8+Za379vnnNW/STxzzm6+p/kE8gk8zSbg/LcLUZitjGyP+/6LHAdvcV33ua7nEeNwXD9wqrUqdp2/Fy979WtQGRlREEkpWOycKQ6Z0m2owjR0KhVfmBJc48ZUaStkyyM1kmp4ZWyMFOyvmis1HLFC8PX8UoA2pGKzbagWwBq+f8bhmYEsVtYcHQPBN7pIpotvAnC0zwSdlPqN8ZkO+SdVHAMxnROXzsAASM3ArAIJQTxaOKcsmRrQGYur1pFp/JM9AlugpUGfOiyl9kpX3rCiTviKncUl9+WZ2dZgVQTBxRC6jIO+r9pjU/uyAlAEJYoluJWKFG/oNksF9AiA9MMIh6aWcff9R/GVB4/g2Pwy2v0BIg7z9xD4HoM2NxzAj0N4iFB0HZQ8BwXHQUCKOMSoeA42VX1sa/gYLwIjjTI2bduKyV27USxX0F5Z5j9BuYKJHTvRmNzEMIZu68sXLDWlUcpZLbKGZ8o52Kild51qcYOSELOWbUWnAk2dZhPTh57Aiccew9z0NDeo0szJtjvTDDGzFqGFApqFGpaCUTT9EgQNDcNCK+PNaBH1Mav9N6AxRdwGFA9lxAlM89iCqdVnBNzZeqoVcexoplw1gmCkHhuo9aRz4Eg5S8CMNIxkX5VGVV3gQCCOMtf06yptTxUIzLlzYY9z59LSh4BLHgSAybDpGFgNp5Rs9GXOfisoO7JVWqIweKquUwUMuniBjqXfa6Pf7bASj+6oG1qpLZUUcdqqqwsjaD9YuUfKt17HzEjUfALgCCiSqo9AIW2X5usHQSsoFL/muu5Hk4K7/4HPfOyU/Ir57L3lIO7sPbf5keUTyCeQTyCfwBk0gf94+0ffWz/x2C95y9MV/pBbKCMc3YzjF9+IwzuvMRcMWoywfeUkdh35BhpH74Wztiz175QttO28e/3Jnf/61ltvvf8MOvx8V/MJ5BPIJ/Ajm8A+wMV5KPSd6ohTLj0XwL/1XP8K13WoMtChi+HRsTHc8NIfx2XXX88XsjqAnK2WWtHGcIZgjoI4hDe07Y+D+5VtlUAcARl6n9YNixr2qOB/asrUiiw7XysDjFS+m8ldsyCEAVsbTHGdNVWolQIyQ0o/+jqp+sjW1ushZlWNaoY1HY4Eq5RizwAplo2p3gpVjWCBLgPqNACzA/SH2k8NVMtwN/UPZdOzQZBUMVgqpiEwaeCPts+m4rh0Wnze0kB/npkQJ7EdK4iS9lyobDyrQZZBS6EAt1wBSiU4XmD0Y7bCMYxizCy18J3HTuFL9x7GwyemsdjusPuX1EUFz0MBEQJqqIwGbD8t+i6qngPfdeA7QMMHttcD7BwrYrziouglqNXrmNy1CxM79/CabS8voddaQ6FSxcjmLShVq5Y6zyZRonK0bZvZ+abQMgVp2aIQe9nJsaZOVAP99NdtVZ02swsCAAAgAElEQVR6XgJNrcVFTD3xOE49cRALs7NshyTQHSYO5jsxZtZirMY+2n6FCxuW/QpCznLMZiLqlZ3NphsqNrEs0FYKo9oza+EZxZhlAyW1GGWeEUgjRST9n7KNUoFDyLmKJOZKLakEQKm1lI6HHqcVYWwwtooSdKGCwNK0FVjgWhch5Uqym123nFoKRwaaVJAg9yXItdG2h+ejVWnchFoocladCDIHBsTJcSo7LCv4SvyH4KRuktUWfCll6CNUSjopaojF6srwTdSAbJ1VmXOeX1gqFIJPJQH+BMnivQ987nOtH9kPhKfoiXIQ9xQNPn/afAL5BPIJ5BPIJ2BP4Pdv//hLqkun3hfMHLrUoQufQglxsYITF78Yh8+/ASF9oLccJMWwi/Om7seOhz8Hb3GaQ575Qqw22vd3XfieQm30P73xjW9cyqecTyCfQD6BfAIbTsC5A3DvfdbIHj/03wbX/QXPdbcRhyMiRrlKmzZvxjUvuAFXPv8FrARhOMHh86n6y87aUlIVVrXo7C1tZWTQRrthFQNoaGdskFqJk1ELpeo3YynUh2NsnBY40BCK3aGpPVWC0a1LP/19W/2kgAJbUvs9xL2uUsKx1E/Uf6o5lWEkwQYGd5KjJ/ORnUtVSkrNNuxdlDulTZYapukfdJmCCbEHmhs9zoKhmlikUFQ1TmrLqA1LFWBLrbIK49nQUAG4TB6fXaSgvi//oWOX88qqIFIolcpiTeV8QGVhzjSHAs1OHw8dnsUX7jmIbx84gdOraxhEMXwvQNFzUUwiuIMu3GjA8K0cuKg6QNEFaiUfO0YK2DVSwFjZQ7nooVguoTExgYkduzCyZStbF7vNJgOfQrmCcr3OkE/fbDWgHEc2y0+dnqG0PfNo9ReZkDiBs0o5bWvVC2JY2pSalpXzN4qxtryI6cOHMPXEE1icnUWv0+VsvEEMLPcSzLYSLIceum4Ja0EVy34NHY/sqamycfiVnnle00SqbbeWCtCoBBWQHILAJo9N5aeJRVTy4TSE41w4+jq9HiwIpx+r1Yi6SZSsmSKqdTm7j5tNrfIFjchZ5UbtsqQwU0o7ui9BM/ovv2XZtlSdwcaQSxpTdWuqOllWFiOffS6nYQsrZxrKOuGChm4bAy5pkPWhbay0v2RNZaUdqSx5H5QajpVvfcSkirOKGrQKUIouCMYRrGRrauIHhTnfDz4Re94HLh7pPnq221L16yv/2ZxPIJ9APoF8AvkE8gk8xRPY9+lvNmonHv690uKp3/IXTgWg4oaiqOJOXPYTOLT9SpUIoy5ykhjbFw/j/Me/hPLUAbGnxjGHQjs7LzryzIu2XPn8n7m1+RQfVv70+QTyCeQTeDpPwPntK1ApDMaf58D5D67nXe25bkFhJw5nHxkbw6XXXosbXvFy/jdfQLEKStz/qYrNghlK5aYkVQIrWAGnyh2CwDRp2rlpBmpsUNZgbJ5GKZM2T2bUTLJXWkqjfmCkCqXhsHpWqukzpNRwSb/PIC7pD0Qdx+CRLsIlQ01VI6YWWwPjWBskkIy3uUExwj9pNchWBCBaNtJhWJeRltiwUZ1JHqyyv9opZ+aXWxp2pgUGgue0KinNjpPzrQSFykYsFlvVvEo/gymHjQAJ/VEqqGxKH9AbxDhwYh5fvPcwvvLQEZxcWuWcON91UfJdFGh99TusiCsRiPMdjPgJxgsuto0VsWO0hNEyqedclKsV1CfGMbplCxqbtrLyjUBH2OsJ5CkWWSHHTcBWY246W62Q1OvGLIihs5WFwho2b7Q29fPYqjStjNOG4xQUJwyvuq01LJw8gelDhzB/+jTazSb6gxC9fojlToSFdqRAXBmtoIrVoIY1r8yquGyOXXa3ec0r6Gt/Ryse7TkMbycDoKiswRNrLzWKEhyj7+v8s0GfQJlYLU0bqGpFJQjKSrMk5vw2yr8jkEezkxIIgmWkmkutpgKziXHTY5TVk1SSrsvZlQHnsylLu4LCUUgNp1KSIJBLlHPDrazyLpGqSNlyyllyRZA1lZ6TwB+BOAJoAuEkH462SSBOrKlFzrgzajhqS43Idiutsaz+CwdsVZXGV1HHcXkDgULHTTzfD13PO+z5wUdcF3c0emd/Y6p6l/4nvRvmd84nkE8gn0A+gXwC+QR+iBN4z/v+4NHi6UPPcJem6deTQG0Es5fciIMXvADtQlWemXM6HJR7q7jy/r9B9cTDcLtr/IGQ+rCqW3YuFnbs+tWoPP6Xt9xyy1kddvtDPBX5pvMJ5BM4ByZANtXuM0d3u47zi47rvsZ13Qs8x/O1240uPKuNEVz13Ofiupe9VFonjVVTa1Z0C6UAH24m9Fy51I1JMSP5SgxlCMLRH4Ii1s22Lgq/yqq6MvfNACIFAE1OluxDpkBgnUItVQSZMgJ6Us6wC7mkgdQslA/HCkA6Bla7qfZYnYun56Az70xOXNokqmFcpnDTlndvZBO11XHK/ss/+rLyJkvOpOCbzm7QPyiNCk8XX6SXv6ldN8WfWi200bLXVlXzOLXf8nW1DRvGqaw4ak2VMo8U69H2KSfuyNQS9t9/FF+47xCOzi2jF4YoeS5qgYeik3BjZRINUEaEkYKDbWUPO0cCbGkEGCkHKJWKKFfKqIyMYmTTJoxs2YLKyBjDEoIgBFMIAJF9UFRTGcfok7bzDh9/mjWYgkkbLPKWLcCnlZcZ6KugJW/bamuVREE5UWRFpebU2aNHMHPsGFYXF9HtdNHp9rDU7GGpHWIl8tD2a1grNND0q2h5RfQJcFs5caY8wc6Hs9bcsCXQADntLLCy7fTMdLMo/bKTbgySwhBRLI2gAsq6bA2VTDkqICD45jJco7/T1+m+fSpSINt3HKnvUwmEgDiCXAy81Y1BH22fVG6kUuXHeALiKIuQwK+C1HR2GMQNunL+qQiBG1NFEafbeFMZo349iCKO9pEVdpRTHIWcDdcnNZzaT9oWbYO3qa2pBAKpcEapKgWykSJOCh7YqstWXJ1vJ7/AEBBHBSRu5Hj+nO+6d7u+/zGnH37jnv2fWKS7nO0/fnJr6tl+hvPjyyeQTyCfQD6BM2kCzn/+kw/+XmF5+ncLU080KCjbqY2gtfNyHLr4RszVtyM2H+gBNwqxc/phXPjg3yFYngE1rtIH2kKhGBe27/54cXz8t1795l+ZPZMGkO9rPoF8AvkEftQT+PWXo1g5OfYMP3J/3nGcWx3Pa3hAScnd+BcflVoNu/aej4uvehb2XPxMpkKlSgVsONX2Q3XhzXlidHFKcILgFgOtGC61EdIfgjQmr0xrhjaAGVZrasZaqgCTUe8oCJJx02nsYkG59LJ7gwnTc5FVTNtNqSmVQBvZ7BR04L/TTR2f2DIt6EbHSspsuxVVywuVnddAA/EzbrQj8jUbutlZfAa2mSHILLX6jtVIaXC9eQL9dQ0tLKqXUbltsF/aekmqN9m0ysCz919bXrVikKBFUVlUWRWnlIRqh6I4wfTCGr724Anc9a3H8MT0PPphiLIHjBYCBnKU8ZX0u6hjgO0VB+eNFrC1UUCtSHDFR31sDCObN6M6OorqyCgqo6Mc+E+TISAiy1LshDxtQ0PtcgMNEbMFDPaJybo0N4a8GtFlAF0GCGetxRrc6P3SyjLKtJs/cRxTB5/AwtRptNbW0On2sdTsYqk1QDP00ApqWCmOYyWoouMWJSdO3SyzrJwr255sYuvsRuHUOm0Aor34FJEnOMb5bQo6UWkCnR8CVvRfVn+pbDiTueYRYPNF5Ua/WOWXGOW39QWq6Qw3BmWStcZgTSlAuaRBNaXSYyhjjb7GyjVWuVGeG73PqHWZSLOqWF+p5TQRtR2XMJCFVXIoh9WZ2h6rLbS0XkhRSY2pBNDkJU+qPTl+DeIY7nkE4lS+pd5fgpKUUadUcQwpCSpbuXnK5p+4rtdyPO87joNPBG70P9sj0czDd95Jcr6z/paDuLP+FOcHmE8gn0A+gXwCZ9IE/uNH73ye326+tzx14Gp3adqnT5LhxA5MX/pSTG26CKvlsUy2R7W3issf/jTGjt0Ht9viD4K+46C8edvJ7Rde+MYXve4X7z6Tjj/f13wC+QTyCTwFE3DeeT1KpaXJH3Pd5J0unOc4vjfmOk5JSW1YuVIoFlEfG8XYpklcdtWVOP/yZ7EyhW2MdJHLllO5kNZgiGGAgiKsctb3sXO59IW3JlDD8GyDBlU9Iw1XtK7LtrfaGWeZkgGDwCz4Z2W9iR9OKeTo4pkAAylsONPJAnFCU1KpGt2X8uUUsDP7Zu5jqc8UGDJQQNtEh7K6MuoqfeVqQv95B2SfjChNlyxY3zML6slsq/rxCqqqfK+0sEBZVlUUWiq00x5Vaxd06ypbVIv8Jy3tEGii7cCUE/fNR6fwP+5+GI+dlJbQouegUQxQKfhw4hiFuIfNXg+7qgm2NQqoFki15KNCxQw7dmBi5y5WxAXFAgMaWqfGcqhnrLPRdA6cBXj1uhCbaboeMhlySqFJRynn1IaR2Vdr1naaziV97FAxxJCNmqDN0vRpTD3+GKaPHsPq8jJanR5W2gMstgZY6zvoeBWslMYxXxxB26GMOHUbsp+mLFfvlYJufHdbJakeb5U+aGu1BscppCL1VyI2S7Zdhurv9ItQAdGiyPNi13cHgV9oub7f9VzfT5BUo2hQHvS6bk9ZUwlsESTTeW9aOSd2cFK4kQVWwBo3jFJRg8pyk2IF8kGYNDl+jerGVH6peh58v6BUkQQs02IT08xq578p5R49L7eehgNeUwIJReFH/yVFnIA4+aWCXi9SRKFBnMBJvf+Z9wVZS6HjuscB568Sz/vQWO/Y4/v37xcv/Dlwy0HcOXCS80PMJ5BPIJ9APoEzZwLvf/93g8WRU7/fOPidX3PnThYdqlErVzDYshePXf5KTI/vNddT/IEsifCMU/di+yNfhLd4CpQtR56qyU2T3R3n7f3g5FjjXbt/5tapM2cC+Z7mE8gnkE/gKZmA+9sXbJksFqOXOQludhxc73jemOe6tThJdIeDuhB1Uas3sGPvHjznBS/AtvPOY6upE/gM4sSSGguMUzZOvugiZRKpoyjEX6uqlFJq2EqqUIG5IrXLD2Q6WWVLarXUOjMrz0soiLq8TRVQGghpuGJbbpNYtaeSMs6AOLGq8nEYe6qAFQaO6n6cV2quphWoU5BD53XxIRiiZf3d9p9mJX6pBc+2eW50f226tC2wKidMI4us4s74TMVCbBVD2AorU8yhwYPJCyTwQjlxShlEEI6gRRBI2yqf90CsyRoCAej0B7jv0Czu+tqjePToFMJuBwWSYgaBNKe6CSYLCfZWQ0wWIhQ9wPc8zoAb27IFm3bvwfj27QxxeN/oedQxD5MMk9VmZprqojSAM+dE3YeLCDSksU+XKQSRtTSsghtu9TWHbIiRnmqac6i/RUqs1YV5nD7wOKYOHcLS/DzWWl2sUEZcJ0KzD/TcIpqFESwWR9FyC4jJ8snnXEFYy3uZsePahRS8/qyCCrUgspl2qWZTMtR8uI6AL1J7MfAy2WfSnqpUiAkct+W63oEgKHzX8/2jruuOxcBz48Hgql63Xe922wzZCKRx8YGxeiq1rCpOkfZRVXpAtld1f1LDsY3U2FgFLEobaZ+z2ejG1mRfN5vy3mVemxloS99Ta4iVe8rerAsfUhDnsS2W9oELStR6IBUmq+B4f3sMKu22VLatsiqOMzNjF+6q4+I7cJwPDcKRux7e/9/XnpJ3/qfoSXMQ9xQNPn/afAL5BPIJ5BPIJ/BkE3jXR/7q+bXZg39UnD50GdpNOIUy4toIjl77Kpzcehn6XtFcQ9Al36bmaVz0yGdROXY/3F4H5cDDeLWYXPCMZ3w+qFXeft7P/vIxx6H47PyWTyCfQD6BfAJPNoEXA/7VlzUaIwiuioC3+H5wiecH50dRNGHUUUp1Qxef1VoVV19/Pa6/6WV8kU6ghS1oBEUYiBC08pFQo6YGYXShyxY33c4ol2P25bHdQJlRIA1lv2mWpbdg58oZtYtVOjB83MNqOgNVCEYRhIkGrIQTlRvZVknto4sn1P7bVlFSzKmLdzl+rZzSdkYtexMoaMNDnoE+viezjRpSJBNLq8QzlEgpFJVyy8A4ffR2IUHW/2o5N9Wds4o3Pi/KhsfgaMhuStZVthaS/di6H2fEKSWkPrd0znphhINTy7j7e0fw6MHj6K6touBSOJbLDaplJ8aehouLxgPUSU+VRAzdRjZNcjvq6NZtKNdq/JxG0ZYm1hn4mlpp17NPo3xLJZMicowjDJS6kYL+pXFVG3NT2Kupjl28YKv+zNSHbKrr7y+bJzjVXFjA1BOP4/ThQ1iaW8DqWgfL7QEW2jFWQ5c/A3WCGppBDS2vhJ7jI+LChnQPU3Atrw6jUNXqUqMMk+9q5ZsNYfW+02N1qygXEyCRRtFOm6FXSK8T+qUpLw/KUXMHrusddODe6Xr+p4vV4pGoFe6KguStcRi+rt/tbKIiBDpWLtMIqIG0xHCL1GtGpWiVNDAUU1ZTvi+XKuiiBvVaixOGX7xPVOrg0FuNsr2yck3KOp70psWlpMTjnDdqdU1YTUf7SPl1DCTp3wwOi6T8Uy9FUQMyhOPWVrKi0vuGqAelZZbaUlV2nesPXNc95LjuXXC8P7//C+ffD+w763Ph7NnnIC7/LJJPIJ9APoF8AvkEnmYTuO2OO2rhqVO/Hiye+HfOynyFP+VUGljdcyUOX/QizDe2mz2mX4YWB11c8eDfYuzUw/Bayyi5QMXnD3eLY5sm/sP1W9w/dG7Zd05kbjzNTmW+O/kE8gmceRNw9l27vYw4Pq8QlK8vVcqvdIEXriwvTcSxKGgIovH/OQ52nLcHL7/l5zCxdZvAFz8A6Pv6opYgjO8Zq6dcHXsc4C8Kq7Tx0VhJh6yoGUg3pEDKQDwTgq+URhr+6Qw5WxWn72v9lxVyZCvlfZfMOLGkhsaW6njSrsgtoXRfBgR0EZ4q6PhxtmVVoRCjWFIwM7V+2otEBieASJMVSzqnxWtW/pc8YINcORNiPxRHJxTNgL9U4KUsjHbmnNm28b7K47QCTZ1HRRYZxtJ8Mk2iqkmVlZDq6ptmQa2Ry60eHnxiGg8+cgjNxXl4ToLWwMHiWgfFsIPdIx6esaWBkapAl0q9gYmdOzC2dTtKtTpDOKNsNIPQnHL9799sq6+BwxpUmdMeYtDpoNdps6KJWjfFhig5YZRnppVTtukzLUxYXwqRaSO116N6Tn3+CNiszM9j6sBjOH3kMFYXl7Gy1sFis8utqW0CcX4ZnaCKNWpO9SknLuBk/yx81gBuPXvSy8qANksZJ7uj1qD1WqPXKWXEkbqM1jsVGfQ6a6waI5WXXsuu68We7696jveFGO5/XxjvfHPL4bEwGe1eAs/91TgOXzfodUc5w43gttouQa1iqZy2oPLLi2ym0pZKz0N7Rq2tpXJZ1GgKCmqIyPlwA8qgk/ZWgma0XYZoCtqlxQ7qNaYgJB+3alBmYBaKFdYucZAyCZU5V6DGVsqdk+xDKWmgkhd5fjm+GHEi+0SlDZx3R+8lSZJ4nr/mBd7dgH+7U/O+dN/ffGj5zPtR8S/b4xzE/cvmlz86n0A+gXwC+QTyCfzgJ5Akzv97+59vKy8eOxgsnCpj0OPfpof1TZi98Lk4suMablDVP8TdJMbOmUdx8ZGvonDqcSSdForJAJUgwMTOnV/ftmf7r130c+/43g9+R/Mt5hPIJ5BP4OycwB2vhXfy5GUjjW31S1y4bw57gzeXapXS7OlpdFptPmi6YN26cwd+6vWvw+TOXWLT4iIGF4kGLgRqVFg+Wz81LGFlnLJ4ak5kq4aMPEugUSZ03s78suCLVj5ptZZWSQ03sG6kRNMX4qKEi1T2GxU1UGFDChoYNpK6i/Z/QNlxfcT9npUTR82rlCuntsH7x6FiotCim3UFmrXcKniSqUfVj00fmI7G/t4wiBu6zNXWVMP09L4MKesU0Mm6ZtNcLcY9qphBSivoHKoiBvo3wREdXi9DldxAats1JR0pCCTV2em5VTz22BEsTE+h3+tjuRNjbmWN29C3VDzs2TqCzRMNlCsV1CcmML5tO6pj4ybYP7U1D3l5tSLRznWzGkvtdUK7ynlk/T66rTV019bQ73R4jbuey4H/hXIJpWodQanEzZoMpkiNZ/l8eQ8M2UyBYCZ/bh0zTe2t1ES6PDvDGXFTR4+gubyK1WYb86sdLmvoxh76XgndoIpmsY6loIG2Q3G66doxGY3mq9n3KFs5Z1uRNSwU+3RazCH3cQVAOi7iOES302IYJ+2fkgtHOlLHdXu+7x90He8u13E+du8XPvrotTe/rRL3u89DHP96FEUvG/R7ZSl2kFXm+dSCqhRxBNj4HAnYEhDXZYBFNwKixXJFQFwG2JOKLeI2VmpNpb/T97ldtVCGF4jldUh7O/xylFw6Kp8IJROSHkOKOF9ZYQlEkmqPZ6Hy4aRUIpbMPGqE7fdUcUWsGlPFKsvAXuYU+5437Xj+X0Su/8cPPu+8A9h3bqnhht4Gz84fovlR5RPIJ5BPIJ9APoEzdQLvve22twfNxfe5qwuB02mynSnatBuHLn0ZTmy+BDHl0VDsUBJjojWLC498HaNH7wWW5+BHAxR9FyOTm3u79+65/NJDq4edc/CDzpl67vP9zieQT+CpnwBdf3/u3W+qVDu1a8rF0i/NTU//5IPfuWdk0O3Rlb9L6qBtO3fgxT/9U9h6wYXSiqqsqSosakiKNXRM6kJaW0QNpbJ4SsZu+g8BFXNJrfK3hoGL6SMQqGeyszJ+TMkE4+ZUAnD2TVttaTusBvPEqkrtj/0+FzrwTTensrJOZ4zZ8XQWIFNwzFbpCMdJraypXdUCPHq//oE8udTfJ7WtGbWUAhK0GRH/qYw3A+FsDJc+r4wq+z3dSMpg0gZxCtAxyGJ4SfmBpIiT+wmsc3l7a+0uTp08jVNHj2FxfhHLzTbW1rpIBl00ih42T45i+/ZJTGyaZBBXHZ9AqVLNZNlZ8kE1ndSSmbUgp7lscugJ4iRhS2Gv1UKnuYLO6ip67Q6H7LPaKyZ7oo9ipYpKYwTFapVhXKFcZkslzWD9mkrVjMO6vIzd2pYyOg6rp5aprOGJxzFz/DhWl1awvLqGueU2VlohenARukV0gwpWCqNYKIygQyBOt9ZaazZrPNZKN90wms2HG86Gy/QFcCwilRRQGAjQJ1tqtyNNoImk0/H/O27suu6K47n3Oon314i8v7tv/4eOXfbiX60WSq2XIIreEQ4GLxr0e74ow2i7/EYiwEznrik1nKjbCGz1WVlGajS6X0Ep59JVDYaBpDojSyhBLwZxcBiY6WIFWasblzVYzmQGjfTcdO41gBQraokVe9QCKwo7sbqykk63tZIaT6vhtKKP1hFbUnWLr9PzXf8hJ/A+UEL3jm989s7Fp/7d/ke/B7ki7kc/8/wZ8wnkE8gnkE8gn8A/agK33fbBrXFn7ovBysylWFtBEvaRVOqYu/RGPHrxyxBy4DdApozioI1LjnwN48fugTc/BafbQtEje2qA+ubN+7ecd/7/fvXr/5ev/6OeOL9TPoF8AvkE8gnwBMhF9cAHfnfb0W8/8tbDTxy+tdvuFL2C5zuJ4zXGxgpXXf9jpUuuv8Gr1BuOtGOSGk5C+9cbA//hoa4DckylbPiTPt4E7K9rsLRKGjbI5bJBlx3UrrfMgI7KFlTzKUM3bQMlRZ+2nQ4VNCRhKN9TAC7Tpmo7R9kSSs9hta0OjeXJQJxWOhnbasZCaOWD2Uqh9TRGMbqhy2A5SKMa4oeJvMuCPAQWeVVYe6zmo/LjSPXGeYEKTlF2GG+Gbcs+tS3AoZ/dbE+WddLvh5ifX8SJI8cwc+IkWisrIGUYPbAQBBgnELdrBzZt24pyvYFipcIwRK+NzJFYx57mv22cDUeQkEBPr91Cv91Bp7mK1tIiui2ypAqAY7UXrQfHQVAsolytodxooFyvo9wY5eIIUkxl1q5td1Zrx+xLxgptt6+KCoxB3Mw0Zg4fwuyJE1hZWMKSAnGLa3304SH0BMQtF8ewEDQ4I06fLjsLThdNZJVucvqMmmwo+S7rcFZgmtYFgTjXZaVXv9tl2KRslgKrfM6GoxbQ00iwP05whxO1vnrf/r9ZvuKmN1V94CUJ8Fthv/fCXrfraIUbbZNUbgLiynJeSZ1IZQkKwtFz0Y3Af1FlyVFeW3rQokhjJRvZQJX6jL5P2+ZGVg3O1MqVFayhnFJuMkenQgXZDp13go8C/6oMCqU9VdawzFAUtGKj7SEiRZwCuLSGOa+OwByrgfm1nziOu+J53t87Bf/9Sx33y0f3f6h7Lv64yUHcuXjW82POJ5BPIJ9APoEzYgK33XZbLQL+qLoy/Ub64MequCTB8u6rcODKm7FSHuMP+GQMCZIIm/vLuODhT6Ny7CFEq0uoOBGqgYfa5q0ro1u2/j/X7H3Oe5wbb1SyhTNiBPlO5hPIJ5BP4CmbwL59cIPP7N2UxPFrXNf9bSdJ9ni+59KFqOu60dimycHzbnqZe8EVVwWO43IsXEIwjmCM6yGOCDZRSyCn37MaKiH7qt10qEsHvs9VWQre7LZLwQ8GNNhNrEPtmbYCTgMKnW5vN7bqoH2dO8Y5cAzXFJBRf7f9pQThOEuOL97leHUenH1Y0iIr9jgD6ozSLuNX1ZFrAr5M46mW9RlKlkLClMSkgMJeOakfUe2DQLeMC1bffxjA2TZhbffM5M+pfadsQG5HpQw9gFrPOV+POBzZ+MieqvPVVE4g7UMURlhcXsXJoycwe+IYwrVVBE4ibZrUkLppEzbt3In62ChDFVbYkRopk2dmw7Yh1dtQhJ4oEGP0ez20l5fQWl5Cr91GZ62JTrOJsD9QbZu+KOYYvsaSOUYwrlZHdXwc1dExBoOkjKPjMDZjNS87Py51BGtFppVjaEBvwtbK1fk5zPWBcFcAACAASURBVB07itnjx7E4N4eFpSbmVqiwIUQv8TDwS2gVGlgtNLDsV9FzvI3Xm10kMtSGK7NT/6uLQ4yITwAc/5/KOtQgkey7ojojRZuoRmkulN3m+UHbcZ17kyS5YxD2Pv3QCy85QpZLAnGFIPjxeBD+7qDfe1633UIYheJo8Hw+zwLYKCPOF6g20K2sA0SkTGOoFhgLq6jb5FUt+WySv0bwS2fWiZqNQBxluylYOZQNaV7vvJ1Eqem0og683grFMgqlCqsfXY8sqdSUSmtQgTt+XimJoP2m/SAYSABOmldTa7vjOKHruCc93/tkFBc+NB4feWD//v3n5OfSHMQ9ZT/a8yfOJ5BPIJ9APoF8Av/wBO644w7vWLP3muLawp8Ey7MNp7MK0IebYgVHbngTjk1cxMoLnzvWgEYywN5j38L4wW/AnzsOP+yjVCigWilHW7Zvv2eitPNnznvrW2fyBtV85eUTyCeQT+D7T2Dfi88rYXXwUi/B/5U4eKbnel6xVEo8zw1cz3O27t6FF/3sz0pRg77oN4UNLsMryVwTkKXLHBhQqNw4DSgsbYq5NnaI5rgEA0RFJlFrOkg+q3JKH5RmZdlHuE6RpC7in0wwxl9Xyji+kCarm7KaGnql/s2ZcKTCoRZIbUe1njwT1M/ALAVxAgE1JVMMzVLyCSsZ0hbqYZh6SfV9S86U5oRldsSUOmRy8thWOATlhvPsVHMEP4V6HuF1Kh9O35+z/8TCaCAmQapCAQ61TFK+HpM5h8gKr4NwEGJpaQWnSQF2+hSSbhsFz0GxVsPIps0Y2bwF9fEJhmB2Llh6IW8wqzpYg5j437ZaTbimWFHbK8tYW1xAd63JKq9ep8O5cHSfQrGIUrXG8IegE32PAAvlwpEKrtJocE5dZWSUSwaoxEPvmymPWJd5KODLNvfymbcs12SvXJmbxcyRw5g5ehQLM7NYWmlhbrWL5U7EirheUEErqGM1qGONWlNdHzGTTz0R6xksiGvbT/WqMFBa7RmpAKV8RPLMJC9OligBLs5to7Wuvs8wzfXgB37oeoUTru/dFcbRx1vuyP0HP/O+Hj3PdS//9UbkrL0yHkS/Mxj0riZbK2ewKYhHZQrFUoUVZ6y6I0UaZcORPZTVbQSNXS7N0OULbA1X2Ytc0mA1k9L9xUrrsxJOKxZNWcoQmOVzQhCOVXg6zy1hKEjwrVSqoUC5dLR++RcJ6blmCMiWWFIJ9pSlVYFEgnJq/+VlnCSu5626rvc113X+zOs5X77nKx+bHpKYfv835rPkHjmIO0tOZH4Y+QTyCeQTyCdwdk7gb7/61frUA/d+0Zs5fm28NOfyb2D9AlYueA6euPyVWC2PsSKOfqAXnBiTS8dxwYEvoTJzCGRnLRUCFJwE49Vy3BgZ+U9Xbzvw75xb7iTJQn7LJ5BPIJ9APoEnmUCyD+67/2bnBT3gNxIneb3jOjXf9+MgKCRe4JertRouv+7HcM2PvxS+66kGRJa4SHOqyEUsNRdBNQrzV5AmE7ROYI7un+a7yZU/kFAMk2p+0LY7nXmWgCyDBPysK+t1wC5Dp0zDpj7sDJCyMtIcghEE2LQizrKcGrsqKaXUH86I03ZWBc5Y80Qcw1LnDV98ri+hSLmbgWm2Ks461sz3lYrNqPGGVXR29lzWfyijMBBH/9Oy+KaJeul9VcOksSCrFlYGDrwvkuHKwE2DuKAo/6aZELBT6jhSoK0sLWHuxEmsLcxyDAVBt9roGCZ27ER9YtLAlBRcqUGsa8QV2JVpbVUnW4NDyg9rr66gOTvLEI4VVNTiqiyGtG8MYKoCYAgGtVaWuUWVQBxZYwuVCje4Fmt1hnYC4TShlGOUuaYgVSvkdO6hBsu2RZpA3OLUFKYOHsD00aNYXljAaquH2ZUuVjshBgziqgbENf0Kgzjaf7vtVKYgZR52fpwuYtA2ZPWKk3uTFZeaPS14JEvDSb9H6i+27caKp1JBg9fzPO+05wffAty7/IHz5e/s/xABJr49/5W/MtaO269Nwvg3w0H/ErZwkqKO9tqhZlOyppIirsgDEzUZWTwF+NG51BZWzntTDah63AThSH3GcI8UqYlYUgmi0vliNaZ+v9n4zYKPiRVslEcXq2IIP+DzXy7XUShXGQSKEi491/w4gobdtrKkSgkFHYMc54DtzbLmndD1gwOu597uIvqEu/jE3D333EN1sOfkLQdx5+Rpzw86n0A+gXwC+QTOlAnccccdhbWVlVujhal3h8ceq/KHQt/HYHI3Tl1+E45tvwIxNZeRbQEJqr0mzj/+bUwc/x68hVMYSfoYxDEagY+xyYnvVkdH33rZ2/79w2fK8ef7mU8gn0A+gadiAvuu3V5B7LzCdZz/E0i2O0DR9f2wWCg6tVq9eMm1VwdXv+QlrAxiBZDK0WI1lCpsMOowupA3KhIJdk9D/xWvyOS5abYm91WNAkpJln4pAx40kLGsqsbfqdiM3mqm5XIIQGkrHhc2DAiupe2nzFa4qEHZIrUdVUE4+5j42FUOnCCSFBxpSCOMZqhMwVK/yaErojNsLR1SOpnntsVhw9IrDYY2tAOvvyzOOFLNt7UCztLxKAgnhQVaRaWgq1ImkRKOFOwG+OkCB2rhHAzQXFzE4vRptFeXeUEUqzXUxicwtnUrFzPox2kQJ89l2Tv5WG0Al64zu5mWihlI/dZaWsDawgIH/PulEkqUO1cqw+UyCRL1+aots8CArt1sYtDryNe1MqtEjZxklZXm1GHlnYxbKTT193k3U8WerYajb5E1lfLhTh14DDMnTmGt2USz3cfcao9BXAgXfVLEFUewEjSwSiDOoU8/Mg+z1NV6S9eQqDBNziDPLjVY62w0bo5Vjb+8byrTkGybpIYzEE7WX+K6Xtvz/QMu3LuTBHc7ER4sDwYnv/GNOzv6feuKm960mZqXnTj6tTAc7CFgpu2+GsRJEQJZgUlcKrlqBLHoZtRtVLwQFDmnTR8Ht5wOBuj3SZGmChbgMBzV29SlCunR2kcu711shw3peaXdlG5kt6WG1lKlztZUas5lC7JSj3KzK4O4Lisp6fFsZWarrFh4eZ/Ihuu4seO5S74XfMn1vNu+N9r9Ku48t38pnIO4p+Ine/6c+QTyCeQTyCeQT+CfMIE//MBHLk9WTv+RO3XoBnTWkNCFXm0MrV2X44lLXorl6iaUECFIEpQQYyRsYdeDn0bpyH0I2isouQLpJiYn1sZ37HnnJf/qf/vTf0aO+D9hj/O75hPIJ5BP4MyewL7rd457veQtSYLfTQjCOU4Q+MHALxaKO/fuDW76+df5jYmJ1JooFYiiiPM8aRbVwMFSSwmHyFotjW2UR5aqijLZbQawpWIjhgQ6s0xZJ0mnw/wArsCJIY6VKqVSWVh6Wa7ldGSnDQG6KKfSAIJGZIXTNkxW78WZXDh6HmMzpQ0q1ZDOgkutouryU1lS19nlVIMpi5nsOanm0+zkbKCgEIwN3+wqSA3f9LLcwI5q2z71Q3Wja6p80worARL6fMo5FAUkP0aVN/DcqKCB4CxTFclS4zIH1axKIISy2VYW5rit1KMctnoD5ZER/q8O8LcBrr1mbJWcPZ9htSNDErKZtlqsiOu3W7wfpXodJVK3cdabNKBq1aXeBgEqgi6Uc8gZdaq8gMGdyc2TQzSnQFlON1LFWQlt5o2C4BTl1U0fOoipgwexND+PbpuUcH1ML3fR7IaICMT5FbQKZE1tYDWooMsgLgv99L9s6Gx2ziasqjhEK+FSCKdfiwKDCS6xRVtbV+X1Hvl+cMx3/Ttjx/0LH53D3dPoPPzwnUTQZAz79rnP+fpjOwaR/8txHN4aReEWmSUp3Qh2eQzX/IBUhfSyIjUZqdtk3rKMyPpKCrcCfMpoU1CfhaJGySbtqmQf1gUL0pYq9zfKQOvc6teXLnpgJaDKc6PzzupHBeKCYoVBoYBJR5U6RIhDUdGFpH6jPESy7yoQpzPiGMS5bi/wgwO+7/9F6Loff+BzHz1yZv+E+JfvfQ7i/uUzzLeQTyCfQD6BfAL5BH7oE7j9Yx/79/3jB38Hs8drbAEqV9Gf2I1TF78QU5ufyQoMCneuIUIpCbHt+D3YfvjrGEwdRTkeIEhilKuVaMvuPd8b277td3a96lf2/9B3On+CfAL5BPIJnJkTcN71nO07kwi/jhhvhuMUSGTiev5gZGwsuuYFN3Se/dKX7SQgIfBNwvNT+KJghmWH1MhMEY6hvLdU2SRKJ52jlrWcrrNxDsG5FLzIJZ6BdJYqSb6ehvlnwI19ruiCfBAykGPgpFR+TAa4HTXi/7LyjaAWg7MYSUgKOvqvXJQ7DC5EqZUBXfZxGtGfHLsBcHbYvoFqspPCUsR6mOVttiTOOqAhqGeXTaT3sjY2bF/VSiDDZ5QyLqPg0+H+ynpKSjGGVmJLNoosPQu2KkshAqnUOmtrIMWaX6mw5ZOsigRqjLXSAkjDwE1UZmlxB+1mRvlIbJTUU/0Bet02or6olwjaBKUSQzgCPhrU6nViVJRcNpJFB+mklXJTnpRvqULNkjJaJQ7p+lT359y6Hlbn5jB75DCmjx9Dc2kZvW4PS60+phY7aHZCRK4N4upY8xWI02ts6P0mW2SSquBEQCitsKJ0U6DNOp9aHSpZcWlmXPo6dLu+53/TC/z39Ea6n334TgvAqf148Yv3+fPe4UtdhO+Iw8HPhYPBiLStitKNbKkE4rTKVIAgqfLoPqLgIxDLzadBgeGYsahzDKGylBr1WSQ2VlYtlkD5c9pO+mTWXdO2ys8pLb+mzbVURpGsqcUytwHL2GQepMQjNZxukBWVn4A4OobULhsnrucve75/t+e5HywGzpe/9Zk/Wz0zfzT84PY6B3E/uFnmW8onkE8gn0A+gXwCP7QJ3H777degtfLX4amDu+kDNIU+x9URdMZ24PBFL8b86G4EiDGKAXY4HVT6a9h8/F6E3/sS3NVFlBHB931s2r49LpYb113zv/7f39U7e/9H3l298s2/00q+/MGSc+O/Oidr5H9oJy7fcD6BfAJn3ATedu21wc54+lI4zq8Cyc0OnEqSoOz53mDLzu3hC3/65vD8Z101oa2AfBGtIcaTHO26LDarvdA0lNo5ZoYvWWDJzgNTzzOsrtNPr1GcQDJtDLVBjSImWrWk4YmGLVwyQRlxyprK0hwPnB2nLKs6K06XL7CahuAdAzgN4yQfSqR5qnRCuRONykyDtZgUfApmKVDCx2NdsZrHaCumBovDhQ78uOFL3aFjzsA23aKq9zN9rFaI6cbXDBizwKENEWVNWFZUDdFMuQOF6SsQBwrKJ4CRMPD0CYqRkonVZqppdqNzqAWMRoOWFjNohZgNXwg6sRqLVI4qd4yOhVuAScWprZsKkqZKu+w50PdTxE39R2a7kRXVBsiK5GQi5OhrBAm5QGJ5GfMnjnE+3NLsLNqtNhZbIaaWOmj2CMT56PlVNKk1Naih5ZYQZlR5qpWVZf9Zu2pWA6oaPwkYKUulrE+FzAnQKcu5HG+aXcilA44TwnWmXde7yyt5t937dx99dN1Lf98+97JvnBgtJIOXRIPB28Oo/4JBr18k8EcbDMhqytZeUpopwKVsotoCa4BYkdRtBQHaCrhypl0k+08WUG5NjWO4BO+4LVUUcWwd1rmN1mtCFHWpJZWaXBnOqjVBgJAUccVyjYskNNBjxVsSIeqTCk9ZYlWzLhdaWCCO4BzF3nmed9zzgj/zYvfD927qHTnXbalDb2tn3M/IfIfzCeQTyCeQTyCfwDk1gTv+8D1/1pqdem1vdYU+vSEpVBD7Aeb3PgcPXnwTG5EKSYzznA7q6KFx5F5UH7kb/uxxlJOQf8PpeS6qjcaHGlu23D5+wc4nZh479JqJLTuu7HfaITz/Ec9xLncS5yF3bPQzhSBI+i6aF377+AJ+apvnPPvt52yo7jm10PKDzSdwjk/gta+Fd83JnXv7PbzNSZI3ACgDqLmum2zasSN6yatfhfOvurpiLm7JZqgucPkyfqMMuKEwebv9lJmTLX5b1zaZgrSMPdE8ziZVQydPA5yE7JKp2k4r7wxsUTuRtfIlDNS4REKr0+i/uphB76duTyXAQxCO9ouaYgni6ZKH4d3SZkJVXsAwkoCH1bpq9kXBEc3mjBrODM62u1pPJNJCpcSzjswE+FuKOgP2hmaZ+ixFmaYsrbL7NvTRzatqxhrEKaUg25SVXVWsvpIhR9ZVo24jmEvghJRHKodPwy6BSkYKmAoBLXusfFv2ad3fFTAkSMKwyVLoaSWdgQMGzj5Z6cP6/DkD4QztsopHLPmenSVnRqvWMYFfUgUSiDt14HHMnprC2lobK50IU8tdtPoxQq+ATlDDcmEUK0GVbamy/5Yw0uQHys4MZ8exosvYJwVg0ePJZptmrykFHMFRk2/HaymC4y47wGk4zgNw8MmkhM8++HcfXxp+27zstfsKpaWjF0fO4PVRFL5m0OtfOOj3XIZlrocCq9ZEsSZwixeLqPNUThvdj1VznCEn2XAa+LJ6LgpVuYPKndNNrEppl+bJ2cJRZZ/mjDcCcQMueiBAq6EzPY5UcKVyFYVSNW1eVbZUekyksux0SYTk7ClFH23PlNU4VGZxn+cG7y21u39r5+edyz9qckXcuXz282PPJ5BPIJ9APoEzagJ3ffB9b2gvr/zeytLS5UlnDaALnUIJKzsvx+HLbsJKeQKx62IkGWDS6WNHuIxt9/4tnMMPAK0mf8Cj3JFSpRqPbp5Mwm7vhOd7e/jXxq4T0geuVnPVHd+6bbo+uek7pWpl4AXB13qd3r0oBFO7v3v8OPbti6w+tDNqfvnO5hPIJ5BP4B87gX2XXVbzCss/mSDZB8fdiSSpksWwVK44F197jfP8n/kZl9os5cI4Vd9sWIRg1Ezy7LatUO/POsXcENAbNgUaoGFglNq2UjXZAEcDlhR8PBkslHtq6KOtn4w51DHw3rNSTr5msuCUkidVtNH3pHlVsvKUdVLBBqPzs8CRzpNLz5FWqVmQyyiTFERL6ZEegBWzp5s0dcB8qoizbbsbqQozNlr7OVR4v4FXxnKrYJCVoyd5a+wfFMioGlR1ey4VL8FVjZZsX/Usq7MF1NJFYo4xVaupuapVZTeQZjLsMv5d6zwbBeR6G3SaQ5c2kvIjNYA05mfZrWFQaL/WzPq1ns+sM3VHAjedlWWcPngAJx4/gIWZGbQ7ZE0NMdPsozMA+kGZ8+FWghGs+BUMHFUUsc6Wq14YCrrqlwkDOAJQGj4RyKLPUgziVK2IOl9afcZzFABLXt6m67jfg+vuh+vc47reg/f961ecwC23rGujv+KmN1V9F8+PB9Evh2H4wkG/Nz4YKEuwBeKoHUOUZGTt1IpQ+ljmMQAjeykp3MQ6rKzlScyf5zSII2UcqSp1sQMp7Uhx5zjK2qwVo+bx0hBLijXehlLDsX2aLLNBAYVihVtTqdGVwa06dwzv2ApLhRKkwhMlHv89Iqgnqli9KhzXXXUd7wuO57/nvs9/+OtP8hb4j31rPmvul4O4s+ZU5geSTyCfQD6BfAJn+wQ++5GPVBOv/+r52fn3NmdOjjtsb3AR18cx84wbcGj7tegWq6yKI4vqrmgVFxz5CuoPfBFLU1PShkUflqKIfxM7umlSmrvot5bq5vkeaiOjaIyPh43Nm/36xASCYvmRsN/5pNcK/mDVbfrBatTccVmwik+djpx9+9IHn+0nID++fAL5BM6ZCVCE07uu23lBNMBvuEnyWgCTBFI813Mqjbpz0RVX4JJnPxsTO3egOjZhGiNtyDYMRYyljxlS2nqZBRZyeWYUc0qdNHx/e9sCQVKAJj469Ryq4TC7Vfv+lgVTwxztw7MBomWDZJepgmykjmMLqwJsEmiv7Ki0PVbUKRClVFkG1pkWSwsC6b9aNsmU8ijGpqGChiyWbdDYQ7UazrLciihNTUKXQlg2WZ7YxpRUMwXLfAkp5DBWU5UZxyfD+jufTAUtdZ6g67H1FL4Px6M2VQN6zDZtxaJeH8PnXM67/l/LdqvnbKswDTyT+2uQO2xZlOfVbb1aiamZihq0ZV+WtWrYp+yNbX+07a72Pmzwd1JRNpcWMHXgMQZxi7NzaHNGXIi5tRDdyEGPGlMLDTSDOta8EnqOh4iUbOsy8Wx4aKvI6DMQqbkGICsmASydBacVjrR+ZT6ikONyCvl73/O8w67v/o2D5C+deHAQS2Pte+7543VugX379rmf/OLBLUkheXUYx784GPQuDQf9AgEvunEBgx9ImQIDW/lsxs9N9lByMPi+yXkj67BWd0pbaZzaUVW2m7y/uLxNLnZgBR15JdRZMutfVHf0fATPdEGDhruUQ8cgr1RmCGfaUuGYTD22pQ76kq/HOXuSVcdKOYLv6vVHFl7H8U7Adf7K9+IP3PO5Tzx2zvwQ+T4HmoO4fCXkE8gnkE8gn0A+gTNsAh/9o/d9oDU383qsLVb4Isfz0N60F09cchNmJi6A74hFdTJq4dLj38Dodz+JztRxhN0uf7jjD4Geh/pIQ36zHcfwA59/KyzBwD4q9TpqY6MoVWtojE+whabf6803F+Y+VxuduL80MnJg0Oo2L/iF3/jikTtu27qw5C88++25dfUMW0r57uYTyCfwD0xg33XjDScsv8CNnTfGSF7qABMO3XzPGZ+YTC677jnOJdddh/EduwwQGbbeMZSw8r3k6ZRNUQOTJ7ETGqihbJOpS1Lrki1qZEKsFDGzQMcwKBEUky1sSPtXdc5Xai3MZIfpfaWfPbpZle2ooggTQEdwjn5Ho0AcgygF43TBgiJe2vKa5sVJ02tGpaavWPXhZooXhrSCtsIuAzs3vuxNlYhqSqadVdk7ddGFDd2sHDs+v3YWnLagqmpyflb+mgtQJpzvw6WsL2U/5TZVhiWpndSmgbJXKVTKWE+HrclDGYIa5q1vyk2xVSbTzcJZT6Zus9WfspLt/c4CZqN6tCRQmWMxwE+2RFBodWEeUwcex4nHH8fi3BzanQEW2yEWWiF6iYueX0E7qKMZ1BjEdd0AsT0/K1Awy1TFjirwacAQS0oaIuUyTstE2FJpeljFxus67sD1vROe534eHu7sd/vfenj/na0N1V1J4lx7y9sbyWL7+jCO3xSFg5sGYW8iHAxI5ihwz/O4eIH+K+8RklmnlWlU0lEslcSSqgoX5K0jVbKxnVSp6GTNCIgjWylBuGFbqob52kLKjyeIbs6hNOIKACwziCNlnC7xkJe3UhMyiOsZcEgz7fd7AjZTkBl7nrfkON7fuw4+4Ubx/nv2f2I+/6EjE8hBXL4S8gnkE8gnkE8gn8CZNQHnjo9+9OaFleU/Tk4f3uJ1mkjow099DGt7rsTBi16MhfpWzotr9Nf+f/beBNySq64X/a1VVXs489zT6XlMeiATkDAmQAJREZHbUVARhZfoQ7187131+ZwO3k+/59WnV3j6XVERQaYEBEEIBkIaCUNImpBOJ52epzPPex5qet//v9aqqr3P6SQdiISkdr6T7j67dtWqf61dtdZv/QZsmz2Gjd/6GIKFGYTlIk+G6EWD0c7OTuTySnJATDhWGXFyGK0Gg4E6Gqz2r1nDg7FGrQq30WTQzsl3HneymU7f9eqVUvGeXGfXn7/kN//83MXP/O22TW++4/SPVknT1qYVSCuQVmBlBQ4C1vb9m3p67OYBL5Q/DyHeAqBHCCGlZYm+ocHwimuuFjuvvQ7DmzZzUqEBuZKZlbGUT0/vW9hJsVT1yRhPSQaTmbi3gCARCyqGENpZTwbSiUIMkr5vCbDHAICGHZVk40WYGEnPiGWtGT4GUCLZatBsIPTcmAmmHi4JMC4G2iJLMZqWytgonwELalPk95WkXsXgj3k7CVJyXZKgnWbnaJwp8gFrSQxgIENLWNuBP2qXDgRQYIhuP3nuMeCWYMBpnzvDiosCA3SghyBPMPrhBErt1aYlhxE7LTFNT17j9vdXY1XG6byqJ7Z/fiWTslUqnQTgohCOJMtN1ynyrDNt1TWLGHWmUG2BGfE5tMqjadxRK5cwf/4cJk+fxtz4OIqFIqp1FwsVF0sVHw3YaGY6UCYgzu5C2cmzR5zO2o294JJMS75eyn8tkmESa4tllCQFDRTQxqw3dRIKiIteoRDCldKetCx5D0Tm4xYqDx/+yl2U+rkafxI3vuMducKsvy+o+2/zfPcnvWZjs+e5duTPJ9TxCOBSUlLFduMEVP29IUZbloAwAuIsLV+GYbKRL5xm8/H3XrPozH4tYsTZOgQiZgMa5EcBkpRqaoA4lZJqQjvYH44SV3N52LbysKPrzbJeE+7QbDKzkGur2XkEzJHPHDHkKNBCSKthSeuoZcu/a1jy8x2bO+YPf2Ale/CF+uxJgbgX6pVPzzutQFqBtAJpBX7kKvDEv/5D9543vbP02Y/+0+ua9eqf1qYuXFNbmgfIc4TCG7r6MLn3Zpza9GL4MoOs38DGhZPY8vi9yJ1/FMHSHAKSEnDSlo98LoPunl7kujp4UOd7Ku2KgTgNxpFJcP/QIOxsFl6jiUajjkw2y4Cc22ywZ4qQUuQ6OiDszOd6h0bmuteu+Y+8LY+J5cLja9/+m7RinL7SCqQVSCvwI1kB4jK9d8eObtFTfTWA3xGh2A2EvSHxhC2JXD6Pjp4erNuyBde8+kaMbN3K90jDQlJwyMoZ+2rMoFbgKw4DSAJj5u8G50jgBTGu1M6G02y5GMAzn4od7VZ61LUDNAmpHwc2UEJqUy3uUJoqsXYotIIYMY0GgkZdecmZl5aoGuZORGqLvKs0CEanbWSuGlAzBvrqBDX2YWh+vP82yeTT6GkROBox6BI71Oy3iAmYZMMlAM8WKasx0TfeeQze6ak2hzwIZpZzGmomC9iOSsDkoI84JMAwKFeAYBGtcXWmoqpCO4IY/zsCKpPstKTXW9RJ4zok/Q7b979CjqprEuneKwAAIABJREFU3o5MxTLXuM8lrmIUPNCo17E4cRGTJ09g5sJFlJcLaDSaqDY9zJdcLNcDNGUG9UwnSk4PinYnqlaOPeJW7C/JhNQLjAbkYhYcJ9SqH3oRIEZgl/pu6fTSqIMSCCcvQsqvilDc5QXNb16SCadP8SWvffNg3er6qaDZvMNvNl7ksiTVHEsDXjqwgwMi6PsjyG5RA3Gg7pEhP0oG4jjYg4E6FYbguQ0lKU0AjgwogtJSFROOWG3kMdf+MvtQaasqUIEuPYFwxKKTNmWBERMvC9vJ8r6on/PnqG7kAUcJrR5Znagxo2oTJbfS+JJ97qgbNC1pnZeW/IJjOx98qLd+LE1Kbb0aKRD3NG7U6SZpBdIKpBVIK5BW4IddAVpcHP/c377eb/r7ZurBviVkX1uYvDBamJ9T7ANatczmUdpwJR7b9+Mo5/t5YNdbXcTu01/H0NmHYE+cgFerK/mCXkPuHxzAmk0b0ahUlT+J76NaLvMgjn1+hEDPQD+6+vp4/lRaWkKzVmMzXpcmW7yiTP7FFjK5LJfJsp3TPUMj54dGRyctKT/bEPa3d105OCf23db8YdcxPX5agbQCaQUutwJj5KZ+7foBGQavQSDeHgrxSgF0KyRFAS5OxkHf4BAG1qzB+q1bsHXvXqzdsVNNltuAuAicMAhCckamvd2SbWw13W9j1SXAlBaWUpskNnqv3U+t1aN/Vb+vmOUUe4axGbv2HeX0T5Jb0osm4s0mA3Ghp2VvmhEXSSUjjzeTxqq5eoxGKBlrJJczklcDymkgTJvna38vXS0NfLWrdC91vVsBvtbEUWOKHyWd8r4TPnxKh6sltDHoFktqY4ZdhPDoOolsDoK9wQzjTzIb0DAVW+SfuvNEzLYYLTKokf7T1ED92cqei33c4nNIJp/GoG/EqEt46alDqk6alAzH0tPWsJIVrLtEXzT7Sspmya+tMDeHqVPHMXX2LJbnF0DAHNlllOs+5souCo2QgbhapgvFTC+KTheqwgH1lJVMUtVW+j+xs3iRkUMEdLKoTiU1smiLmGnMSlN14PNSaFJTCDEuhbhPCnwq8KoPfO/QZwuXYsKZK3D1a962KfDD33CDxi+6zSZJUhmwMqwzsv8g8I88JwUoBEHnnmh/RSoXgWHEiCMwTPUL+q4E8JouS0IJiKNwCcnSZsWKo72RjNWENJhzUbcZxRI1AQ2qFhrMI1WEZTP4R+oHlqRmcrxv41/HbEJPe8CZOnL6rAIP6Rw5PTUMqF2ULDtv2dZXbCk/7Ar5jSP3fCRdlG27EaVA3OU+idPt0wqkFUgrkFYgrcAPoQKnPvvXG2vT8z8V+N7vBtLO+Hamf7lSw/mJWTTrNQjbQZjNw+sZwuz2G3B+/QFUs908bdhQnMCOmSNYc+wQmrOTPHmi31siRFdXFzbvvRID69bzoIsGrJZjY/bsGbiNOoNuTi6H7oEBZDo64dZq7OFSK5VRLizDc5VEggbpxrTarNJ2dHVVeoaHHusZGfl4Jtc1LoD7t9727ukfQvnSQ6YVSCuQVuD7qgDJVPfuHe0VGfdqAfvtAH4GAoQ+aXM0WoSwFEOuuxt5kv53daFvcMDbsf9Abf3u3d2UQGhAuGRwg5pIm4RQ402WkKwm5X0JaaA5odUkrdF7CVRqhX9dwrRf+Zi1TQ3b0l5bWX4hQtdVklOSXZLUUjPlQGwdAuk8MqbXYBt7yqmFGyN/jP5ukA3NhIt4XIkEWGOobxhL2tgruqbR7zWY0lKb9gQGw3hLgHsGLY2AJpWSGclO+e8apGHPPxPAoNlXEWBnjt8ONhKriYCNbBaSgDhtB8GgI7PllFeckTS3hG9cAvmJGXAJwylzzbTvWAzgJeBg/Z6B5yL5rO6HrX0nSemM2XjtoJwBvgyYlXzfMDGT56a2UzJQt1rFzPmzmDj+BOanplGtVHhs4fkBClUPcxUfJU+gIXMoc2IqSVPzcIVisbWy84yrngLhTJonMbgiNhzVXPd3IxE1QKMex1A6/FIoxGmEeACwviybtQce/vpd5G+2qhyVGzI2Jnc8cLKroyle5jcb73Hd+k2e52XouPRi5p0OaGiXwpJSQYNYmpWWQSaTZXmpAWwN84zUCPR39nOjPkWsSh3EoAC1REhD4juk0mKJCUfsNQLNVCgEjf0skrNm1DHtbA6Ok9VybMOGIylrkz9LY76YJad/z2AjhTSIUApZt6T1OGzrIwKZux7+8genngK8/L7uzT+qH06BuB/VK5e2O61AWoG0AmkFXjAVOHnn+4ZF0/uNpampg55b303AWKZvgFeHz07OYX5pGaJe5dCGMJNHbfN+fPfAm9HMdoHWSPPwsXXuGHafuBcdc+fQXF5iSZFDoQ6Og81792LT3v3o7O3lQRmtTldKRR6ENWtVHnz1DA4r2YHvMzhXL5cweeokmrU6M+iM34rxVqEBXjafA0lWu/r6ke3oeKK0MPubI9de9+180MxsfHhhOk1cfcF04fRE0wo8LypAc93/44bRXH/FPRBa9m8KgVsB5A1VSkjhO04mzOVy2tQpDC3b8XKdHV6+q8vO5HJWJpcPB4aHrE27dmFo02bkumnBpM3Xrc3E3oANMbgUb29wgQh+aANTWkEVk9QaX452plUL4ykZItGeyqpDGSIgjhg+BAIRy4Ym6hp4o8k/S01NymoyQVU3g/lUxIRb4UWWACiVMVvSUI//HmFKhhmlATDDdjM+c9F2kQyUJLB6/8oBS2NDSV864xkXe8fx5NlIZ42PHYN2xGqzVCADAZNcC+WLx9sTEEfecCThJS9BapBplA58iAMrVGGS3oKRwNkwINuujQFz4z6ie1UCdItEp237iH3lWgM8uA1JPmf7vhL7UWWJMapk+Ee0nzb5K9WcxhSVpUVMnzqJidOnsLywqKwvPA/1poelWoj5WoCiZ6Fqd2A504eS3YGmZfP4xuw7KaNlJhxZcIQ+ApJR6lRPxepSHmZRaAJ75DpkseEJiIaQwhUQiyHEt0MEX5WePFJB/tyJ4aWlp5BWir03HuzM5fJXuQ3voNdsvKnpNjYGvidNXVQQggpSMAw8ek/JZE1YlsMgGIFp0ibJqgrY4q+QR2w4BYaRYsGAaLQ/xX5TCa+KyWb6cQzA0mcIgGMvNy2VJXaekrJmFCMuQ39mGQxU+1BWJSrgoqEAPGqvbrfvkk0J+cWppFSdkjopbefLGSv48JC19MDdd9/deF48AH7AJ5ECcT/ggqa7SyuQViCtQFqBtAI/qAqEd96ZOYXZa/1q+Z21YvFgaWG+hwZr2Xweud4+9I5uxky5idPHT6C8OK8Gwfku1Dbsxon9P4HlrrXwSQoThugIXVx76l7smDuK6oXTDJ7ZoY+sbaGzqwsjGzdi+zXXorO3TxlRG48VLU+l3xiPE5YqBB6WZ2ZQXlrE8sw0S1YrxRK8ZpMHb7RtbEIMZHK5UEohuvr7H+7q6/vi/l/9o9/7QdUp3U9agbQCaQX+MyvwWy8f6u6u5W4Ow+A9ocANxGcKw7BiSfm4k80eyWQz3WEoRoPA2xEEyAghs2EY+JaUFt0/7WwGnd1d+WwuL+jvGZr8ajYKTbQDz0edUq4tCVtKtgIgn06+V49ugJPNqmAIIbDlwFWghMVW+WrCpL/NE4y0fCFBGCbVs90nrMUDrQ3wMxJDRgV8xXDTAAItBPGzw/cgtB+c8RtVSIJmxBlvK4U0xaBWQIxAKNZZ8jiRD5aW+GowLtn+6NprNpgBWYz0UD/UFBhmkRRQxhJYbXTf3n8UI02zwTR4pxoY8Gcj0InkhRzEYEf7J6kunzKBHbQtPU/JH4684RxHMQh1wINiB1KblFS0xQdvFaArnrzHQNsKZmHiZFrBPP1Gcr9t3nPmlPnXq2l8VzDtYql0+3VI+g5GYHNS4hqCF/hoDDFz5jSmz59DgYC4pstsuEojwELNx3xdoIQMSk43Fpxe1O2sNtiI/exiFqWSCxO4xd63Wn4ZJab6iglmeG1SWqGTydSltMaFlCdkiPFQyHOBhQc6UHtkTpYrp+5+qQuMtSQ4tPeXa2+/3ZHnS7savv3WwG282fPcbb7n5ti+Q2+sGGwkg1WST6MkILBLAXGSvdlIHkr2IGYbE5RAteL7g7EEkUqaqhJSVfiHYtpRuEJrKiez4ciDTqfFmpAKYtAZcJCAOPrhtFX2rYt96XyXUlLp3kRyVsM0JHDOsOtU6IUlrZqQ9iPCwkeRcz/zyL/dNZmy4VZ/OqVA3H/mUzs9VlqBtAJpBdIKpBW4jArM/Ovfrak167cvT06+o7i4sK3ZaPAgjgZJgxs2YHj7TtTsDhx58CFMj19kJhsyWQQ9Q7i47w0YX7cPtUwnH9FCiO2LJ/Giye8gOHMEjblpiGYDjiXRkbE5kGHPDS/H4IbRBDsj4RuTGDwbyQwN6oxP3NLUJJssl5YWeSW6UizyYNfIrdTqb4hcLh/2jozUB9Zv+LbVkX9vYSn7zevuuMO9jLKkm6YVSCuQVuCHWgHyjGtcvXYwG8qDUooxhBiAAGn+v23Z9h/Z2cy0DScX+s0rPd+/ybKcrUKKUc93u6W0uoSQliWlI+iHWCTauJ2Bi0AtejRJfsYsE/odTXItZLIZ5Du7GLQhP6bO7i5c95rX8CKKQ3LHBIhlZKSGM9TiEcdqyNjXK6aWtUoPDSjUbvTPzDdivTHzzWfwjMElOr4O+zEMOPYaZVQqTk5VgQ2ajWZknoYBpp81KrBBgSqK1WYIZKsoA7UsL5JYMiCnPsfHMf/nOlsK+KJ9E1DGbWkFdKLz1WAlf9zUVp9LJE1l3zcn8nxT22pgjZlO2pOVwBcCT7Vs0Owz6dm2IhzhEsy1GCRLLJolFJMtQSBPtQ9zbZKArR4FGJZlXMtEuEf0DWxNZjXXOtnGKEMiAfJy1YMAjVoNixPjmD59ErPjEygXivADH64fokAgXNXHUlOiZHVg2enBst2FplRJqW3WimrMQTXnMAYC4dTfzbE4nCHubyGkCCxhVSzbviAseb8F68u+5R23YS1mio3lb33rLmWq+xSvG28cs0vy2GZfOj/tB/7PBK57pes2c2EYCAajNZhMfc9811slsarShjFHoBpJRQ2QqYAvXzHPTMAC+cMxw04BcYbBFvV5/sLor55hB+p6xLJc5Y1njqeAOGLrKRCQpcMavPOadeUBR/sg3z2fbEmUNxy1T31FrMCSclFI8XVY8iOlsPnVM1+5izz10tcqFUiBuLRbpBVIK5BWIK1AWoHnYAWOf/5vh6x6/XV+ufrP8+MXraX5eTi2w2y4bEcHNl55JQY3bYEbShx//BhOHH0MpWpNKaR6B1HcdDVmR/fj4sB2BORLghCDtQXsGn8Ig+cPA5PnIOsl3j4ngXxHBw68+kas2bZdTeZWDMrVdCYpf4omUqDg1iZKiwsozs1heXYG8xMTDNI163U1CDVSnTDkRMGuvr6K5WT/cXT7jjuRz/blLfnoujf/6rnn4KVIm5RWIK1AWoEVFRi7EXawvP4mW4p/QIi1AHxAPCil/L8v4MIDb+2+MXxocTFrdS72NZEZCP1gH6S43pbWK4WUG0IhOh3b6oipbIRLaH0mIPzAF8QMipKstZ8TTZTpxyzMbNy5HS+5+RZs2L2HmXLJV8xoSrDP1IxZA1D8jwiISnrIRdu0+cbx/ZzADJqA0+KP9jhbFagiEIQYNAyA6JbR4WifJpSBgDqDsiWDJBhUUXLUFvmpYfIxqKM/q1CfCFxUYBDnaERAG+NtFIigGUNJeakBBiNWlS5LxIoz/+YdUiONOb5m8JHkNJNltp2Ru0b7J6CSPmXZkLxdBqFmGyV9AiNpbHvirZYpJ1lvLYELprAtUtX4GidRpBiYNDJcc02UjLE9qEHV0fwvybLUldL1TV7a6COJy93iLajBZgaWGg3UigUG4qbOnMbCzCzq1RrLHhteiMWqh/mKh4JnszfcotODkpWHJyzt1xdDGcYPjuSbJsmTQDCV9qlCCVQ3kYGUog6IeSnljLDEpBQWMeH+o+wH316PqeVDhw7plJEVOSsr7gMHDx60zhW61vuh95Oe7/2C57n7fM/rCANf8HdXg84R8MZsSAWEJ8E4ZpOxV5tmzOkxE0tsA0p6VfJQnUoaKQ7Y240ZbIphZ0ZqBoyl75AKaPC4Fu3HZiCOQxqy/KdKcVVtjDzliA2nQUDFLFQsuKjOrLwWvpDWkiXt4xK4LwztLwVO8L00pOHSD88UiEsHFmkF0gqkFUgrkFbgOViBi1/6+4Ha3NKfFGZnDpYWFgfInJcGSLmuToxs3oKNV+yFk8/RzAIXJqbx6KPHMDc3B79eB3J5uP3rMbXrlTg1eg18aVMuF5wwQD+aOHD4E+g4dwRBYZ794xxO6HKwbstWbLpyL/rWruNBXnIi1jIJMBOzVdL9GtUq/GYD9VoNE08cw9z4RTSqNV6ZZrmqoFQv8kBxTNqq1zM09ETXwMBd3X0j99id4uLGN/5qKmV4DvbJtElpBdIKxBW4/dprnQ3e9Ctghf8fQrFDgT7i0VCGv/mHhyfuS9bq4EFYLzm+Jmf3DvQ0hdcnLafHQpCD5fTlHefFQogfL5XK3YHnEhWFmHW9lmX3+J6fZRYK400hLFsq6ZhlsQ0AsVI6urqx/4brcd0tt6CrfyDGToxnmvE+S4JvScArKRU0crY2+aHCoRLSSWKTuc04rIH90ZREUwUasAu/AuB0aIMC+SR7mfLu/QChR2EPmr0WeabFTDhFZdLecAZo0+Q1pRJVMtGI0WaeTVrm2eIBZxh1/J7ycGuHWZiFZ/bG4QzGI00DWwTkaSCOGXV0fgRckIyQ/d/Iq0syK5CZWCxNVQmwFKgkczlmrSswUHt4rfKlMoCKakxSZGj+HrfTfLwl3CEJnrZ8PIblkr9W+4hTVON9JrmCrQ2NPr+qZ13Mpk9+KnnObr3O1hal+XksTk9hYXISxaVl0FjHJ1Z9M8Bc0cVCPUAFGSxne7Ho9KJmZRFQjQ3bUTPclBTV5R8DuinQiEAshatJyw6ltKrSso4JKe8RInxEhmIR0lq23fr4g4f2zj6VBDV5PixHPV3e6MK6NQi923zfu9Zzmx1BELCumf3V9PUzslQDmMUAnaXHRSrtNGKjsc8djZuo/QSiKbaf+ZxJOaUACALTDMPVfFfZf0+zUxVDULFr+X0ah+nkVjoey2F1SqoJbDEAZuCRHNYFecEpFlwMwinVgwL3pJBVYVuPScv+EkLxDRviGJZyU4cPfyBVPFziwZkCcemIIq1AWoG0AmkF0go8Bytw+s7/p7dZFV+fPnXySq/ZsJRKJ8DI5s3YdMWV6FtDBAywWXGl4eLU48dw6vhJFIplBDTY6uhCc802HDnwJiz30LZq2Epg3O6ZR7Dr3DdgnT8GWS7ACmmQCnT392PL3r0Y3XMFx9froTkDcpE8yHjH8aRKzeZWrrgraVVxZhpz4xdQK1ewPDuLGoU66AGhGqSqfRC7o6OnG2s2b36we82az+Xzzgct4VUGbr4jlTQ8B/tm2qS0AmkFAJKnymtH9yII/xgCNwMgvRwtIvzVHzw88RdPUiMxNjYmcOiQHMiPW1m7t9sWucFGs5aVdq6z6Zbtjs7enp0v2vvGbGfPO23bsrMdnbBzWQ6/mT1/Afd/7l9Rq1SZsUJ+UluvvAJvePsvomuAFLJacpqgka1IzkywrqKk1BX38tj7K2nCz88FeiARy4iN25Vlfsg+aUr6GYFkxIbTYBSHNihISrWQfh9JQzXIRzvXklQlIYx9rkwbFJigPL7U72K/ryjsQBmvqeMk/MAUDhGF3EbPuHZfOrUfA1podJIkrYkFKmq/YIRUnXskT6XttOySGYM6MZMZcx0dHNYQsfciFprG9xJhB6b/RKBcIsE2KaQ1kuMWOa1Jpo2f4lqqG/fKJIutRYKaeK63p/EmE3+T4wN1woYzn7hm+nCRT50BeIMA9WoFCxMXMX/hAhZnZ9nOgmSqKi3VR6HuY6bkYZFlqZ1YyPah7HTCE04EkBrvtKRMUslPVVtovGHAK50w6lmWc0HY9qdhyQ/7zfq5ngb8ub5ycHVXl3fXXXepwdDTe4k9r337QFb6t4Z+8Mu+773Y97xO3/eEkZQnd8N+bxqATTJVCUhTLFctC9UpqZz26lPCqUp7NVJoJT83n1HpqEkmHJ17i7cbfZZCQ3QKMH+eAh04wVX5w2WyeQ5oYNm27rvEwqNjewSMMsDpMRjHPnGBao8JQoEQgbSsaSnFlwKIj4cIHx3ys4VDhz5EIQ1PKe19euV+/m2VAnHPv2uanlFagbQCaQXSCjwPKnDmY//zwML0xD8tjE9cxauZYcCrnruvvRajV+5XRr56wuX7ISZPn8TJo0cxs7CEWigRZDvg9wzj3P434Pz6Azx4ZRsfACPNZVx38X70PnE/GtMTsH2X38tms1i7eROuePkrke/qjgA4HnC3aIMSSXbJAf8qCXvU9tLCPMhDbmFyAuWlZVRKJW2irPxaiCFHDI++4WGMbNpEwQ7Hmg33A05n+I/bb/u/UjDuedCf01NIK/B8rMB/P7Bma2BbvyNC+TNA2AGIahiGn/6D7028UwkYn/4rDENx6L3vtU5Mfl687nW3dwyuH3m941j/Q0BsptAGmiRTaMOJww/h3z/yETQbTQbEnGwGV7z4OrzhHb+sDd71wkkb4yoCdIjAQlSxJBinmxlZD7ToSA1NLiae8STcMN6I2RYS28YEDmi6nU5NVXJABX6xTNVtqpAHA+gZpp0BaVj6qiWniXZFXm5RVRMAXHK2T4BDIlw15nRp6WVUl4TLGLPfzBVTtYkWmrRslgMY6McwC42kVieiqiAIWwFyxAyk9ymh0yOCIyCyWYi8BuLaQE8FasWyQvPvVb3ZIka6ofglfNsSTLgIuIyYjLpwLUENcT8wPTVpS6HasZqDXsyeU9imluvqBbqWYyd2YqTPvuuhtLSA6dOnMH32DJbn5ln6qMCnAK4XYKHiYboaYiHMMxNu2emCa2eZcRjxASmUgT3MFEDE0k0DjpKPGbPIAmacScsKLcuu2E7m27YM/96znH/7PmST4tprb8/7A42rEbjv8IPwjb7bHPF8TxjgL/KFY6AsrpHxcaT3jSecCWhgL11dS1YREPuMGbGxz1yUvEoyUmLCaWBZqYQVcq3kqCTLpf6nQTwjhaXPaCDOpqTUDCWl5jg1NfKk45RUSkOlgIY6+w+zHxwBcq4Ka1DAHjMTAyHFohTyO4HEJ4Mw/PejA9487rpLUUHT1yUrkAJxaedIK5BWIK1AWoG0As/RCtz7O7/0zVqlcgMNgmjA1TM4iB1XX40123ZEAyYzuSouLeKJhw5jgsyOGy4awkbQ2Yvahj04v/NVGB/cEZ1lDj5efO4/sOb41+BNngMadWQkkLEt9PT3Y8c112H9rl2RVxx/sE2+9GQli1Z724C5+YsXMD9xEaX5OU5tJVNmGnwrs2FbS69s5Do7vc7e3sn+detnbMf5gO+IL+18y2+MP0cvU9qstAJpBV6gFRh76UCPaGR/RgjrT4GQVi98yPA/ZEb80u99a3zimZYlfOghx7ULV0sZ/AEgftzshzy1nnjwQXzxQx9kwIJe/UNDeNVPvhF7X/nqFrlji2F/m+unATKiiWCbFLXFK60djInAHgVysPQyYrbplhr/N8PwooUjaSGgAIpqhQGqkKSsQgMPCaCC96eBuMhDjXarPeO05k/7fTEaECeYmrYmFohaGdsrkQGlKFb7iZlKhnHH7g8aZJSK+RYx8jRjj3Zg2IAExDFgR15x7HTPzD9BklaSpJJ81SRaJsGrpOxXUZpUISOGXBIei0M2DLBlrCNagVQjJY4Bu9XYj+2LbOqwEW8xrsmK0IdEWmqynYzDxox542dn+jC9VyuVsDB+HlOnT2NuYpIT14lxRe/5IVBzA8xXQ0w1HcxZPVhyulmSGlIyrX6x7FOzxmgcQWAcM7eivhOXkWouLcu3bWdKWtbduYzzj/7cYw8dPnz4GckmSZLqna5vFfD+ix8Gt4W+f4XveRlm4EVhEKoGigVHgFUcGmJqTqw0RwNhxIpLykKpHp5LbDTNPmPwjFNJmUEXAWe6n0Rgt05Hjb3xFIhn/OhI0kp9lL3l6NhOVnnMWeQkrEE8LUGl+w21waV2UDqq9t9TQ0L6vpDfnlWwLPmdMBCfsqS8Z1t/beIymYXP9Db5I/+5FIj7kb+E6QmkFUgrkFYgrcDzrQInv/i+rDdRuKG0tPzl2YsXbBpkUsBB7/AQ9r7yRnQPKB+gpGdPs9nA+IkTOPv441hYWEQJNrPigv41OHHVmzG5ZrfyfYOALwR6GiVc9fgX0PPYfUClhEwYIO8on5G1mzdj29XXoHdkDQOA5tU6FUhO1czEYLVJTrxyToM6GlTWKxXMnDmJxakplBaX0CBfO57L8GAZtmOzMbHl2F7f8JqHuteMfL2zq/eEcOQ3N//Urzz+fLve6fmkFUgr8NyqALHThCBe1ZO/7rsR9tdK618jA/EBABuYiyXC78pQ/trvPXzxoaf6/KXeD8M7rcaxNdsc1/21UODXlZ4yxOLMNL561504+d3vRamgIxvW47W3HcTWA1dp2WUMosT37sTdW1HUErBAq1WaFmTy+0lHsqScLsmmC0l6yempsTF9hFUZ2SqxxGwHQaOBsKaAuAi84hRTOj3t98bgHnmrKdkpn42i+0TyvChcwUhFTWsjGaq6dBEzTj+uWnM2jbRV1yMCvzR0ZMAlAlEsYmHpdkQXzVRHJ8YS00izjaJzU8iGYtIR0KLPtX2xquXZahh3yYWsNqD06T6To+2SLDjDnNJvtstPk30mStpN8uJaH/2RPUUc8RSPB1pDJZRnGvnILkyMY+bsGcxPTqC4XECz3lAhBBDwAoHlRoiZhoUJvwMLTi/KVh4BsQz1yIf7hQ5hMGw4Bok8Ug+wQPA+AAAgAElEQVRoubIeUygwjIAnq2FJ+3Fp2x93wsynH7z3gxQOpSN9n9Y3VVMmRXjjwYNdheWO14Shf3sY+K/wPK/H81yVkGqk0vqiRmCcGrTFDDYFZCGTySKTy3NQA71MAAKdF/2w1JbPhc6BpKRKTkr/jvcXf+eZVUhMTB3OYOTYZnwlpVr4pGAGlsMSE45TUtV3kIMdEgxDkqYqZlyDpb7cFiWHDaUQNWnZj0BYH3Us+3OdzbNThw4d8p5WNdONWlJ/03KkFUgrkFYgrUBagbQCz4EKEBCHYvju6vzse2YvXNhIHms0cBretAnX3HKrnh61AnG0+F5YWMTp7z2MqfPnUHBD1J08mt1DmNl/C8aH96DY0c/SVFr9l4GHvVMP44qjX0Qwc4EnRzbJX2nhPp/H1n37sPPFL+Xjqlcsm4n8SCLWQaukhrd+EokMmYwvz0xj8vgTKC0torC0zJMVNX5WCatmtZuAOfrpGxw+1jey9p6ugeEPWF1WccOt75p4OhPl58DlTJuQViCtwPO0AmNjkPi30etEEP6VCHGtvlGelBJ/+HuHJ+4yXKTLPf0wHJN47NUjQRC+PQz9PwkBq1xYxsP33YfvfvWrqJYrLEgjVsvozu14/c/9HAZHNxpXs9ikiw6clEG26w6NbFSDTqu83cq+ZiQkIYUk4EEDcez5Rvsj0Ml4TfmeahMBcZatGHG1KuAHCrRippwGWKgNxP7hHwpxUBiJ8m/TuKEOblASPPX7UEti2bcuYiPFNL7In0w9mPSl0Gw2Uxtm55k0VOUOF/niEdinzfAVW09f1QRrjdogbOUhx8CLZh1xuSLJKlkIaijQgG362RoBXqsw4ZJpqupyajhK7yNmwZleFktQVQGTV8x0jUsHM5i9tHoNqqO0pOoayeqKlFczXoiBXIUjh2g26liemWJJ6tzFcZQLBQ528j3Vd4hxWPMEJmsSFxsZzMhOlJ1uuNLRp6LBT2LO+SpAgAAiSvAkXzlmaEZsLZVKSiCclCRLtYpSivsDS36oxwnvvf8LH1u63O+l3l687JZfGG5a1tsC3/8V3/d3+p4nCaxSoBkdV0uxE2MkI0mNfeLUwqOSpWajsAVahCQQzUhBVRiCCldg4IzSd1nCmggc0fCeAvEClWjK3oQUUEELrCqRVdWCAl8cWA4dl+StCoRTJFYfKpxBMeA4pMGENegQDNpW1VU2pJCnpZT/IiA/tr2/fiJlwl1ej0oZcZdXr3TrtAJpBdIKpBVIK/CsV4CAOFGSdyxfPPtnS3NzmWa9zgbGA2tGsPMl12OAUk3bmGo0wfBCgXNHHsbE8eOYK5ZRlRk0hY3q2h04d8XrcHHkCgbazDr+mqCKny0+iOlv3gN36gIs3wWJE2zLwtotW7D7+hvQMzhkxp4tdh+GKhLLWqLfRKbQLZKgROCDnuWwWfPsuXOYOXcWjWoF9WoVdK406ORVXRoEkr+LFOjq7UV3bx86+/qesHK5j6F34C/33fbu8rN+MdIDpBVIK5BW4BIVIEjmvQfW7BW2/ScixBtoPhwCkyJ8ysCGJ60pz9+/95newOq+LUT4/iAIM/PjE/jOl+/B4w98i5k/xIjp6O7GzgP78Mqffgs6evtapakJO4EYflL+bUnPqqQPWdKCIGLGaamhAThi/y/F9lK+by77ujHQRIs3tgJOosRTNXFX4Q7kEUdMOeO5poEiTho17xNjTh0wQtQ4FGKVwAKWlbZJUo0vnWpDzNQz++NPmN9rs3uV9qpYd4ZJxyAeA2ukT9XAR8SUS8hHuZl6GwbeLO0VpwMeNOAYMQmTIFoSfEv83nQQg0EmU1Hjp60Cx9qvjanHapYSrZLlVnlpq7RV7yVx/ZNtMl5mUfG5pm2BDaYPEjjUdFFamsfcuXOYPnsWy/PzCoQzAK4QcAOJpWaI8xUbF4NOLNldaNg5DqAyXmh03Xh80DSySQLhvJb9sBTVSDkpHdSyXSEwAYh7pAw/NrNYfnDy8Oerz+TGduONY3bBOrlL2NbtYRC+1fe8EWLjGSBOg1SJMBHTlRVwTN8DSypWWxzQYHG/I3878hSMQyZM31VpyQygGR85rYow4znDpCMAjrwkCVRjAC5i0BlQUrIU1c5kIUmSqvs1MQkD39VsuAanMpPvHvvCUeCDBqGFlKEUlmtZ1qSQ8pAl8XF3Rn7jyJGPVJ5JPV/In0mBuBfy1U/PPa1AWoG0AmkFnpMVOHrnnRmrePr28vLCnxXm5nIEUNHAithp19x8MwY2bGQDXpokOFkyL1ar+TQ/WJqdwYXHj2Li7DlUXB8uAXH5Ppy/6idwZusN8Cw1QaIBQAYB9swexfYjn4eYPA1Rr8OhHFYBdPf2Ysd112HDrj2KFdcyqUusjEd+MglD57bJRJJBp46tphY88AwCkGR1fvwilqenUJibU6u5tDLr+2hUa3zudJ70+3xnJ/rXrKn0r113r2XbnxOW84Wtt717+jl5IdNGpRVIK/C8r8DvXr1uc1bI30KAdxJxBUApBD4Rvmni18bGLkv61lKrufv/tbu3p+NnZSj+ulIqOke/+Q0c+frXOfCG/OFy+SyG16/DgZe/DLtveIW2HtCT/raqK2CK7rkG0DDcrGRoQwzqxICL8RmLSNHaf0Czndi3zQfIwJ0n/gKg54Vm2UTNMM8Pk5RKnyEAgNhmxPjhUANKd1QSV6bnRLNU8lozvnFarNrCKEuAPwzUaXYbA0N0zorFpp47mr2dkC8SMKIQEp2mGrHtzLbUVC0/1fuMzisKlVCfV+w3Yvo5igVIfxoQMjr6SiuHGGxTe27XRK9ML423aWcxRgzAVZ7Z8fPXiH7Vb5LJqy2La22SVtWwBNOtDew1AGgyrIHljr6PSqGAxYmLvPA2PzWNaqnEC4y8rZQIQoFSI8BsHbjYzGLa6kXJ6YCfTElNSCeVJJUW6/xIzmm87Ti5VxJzi5JBncCyrAKEeNgS4rN1EX5JTrrnH3vsruZl3pzErbfemlnwh9Y3IV4lAv+tvh+8wvfdTgarDHgcsUz1d5G7keqTRqbqcEpqDvQnAWVUAhrzqPRXHYZg2I/s70aWHRkOtmLgLFpO1bJyA05ywIOr+ryWkBLgRz8qoEGlpSpQL8MMOeNpx357xH5r1KLgC5PYSuM0c02lFL5l2dOWZT8ghHWP5wWHBsLx06kk9TJ7U+KWevmfTD+RViCtQFqBtAJpBdIKPGsVOPPJ9/357JmT7yosLPaShxqN5bp6+7Bl3370rVuHeqnIK5r969ZH6am0TaPRxPkj38P5Y4+jXK7AC0PUs10or9uNs/tvxbmRK1raPFidx76zX8f6099AuDSPsNmAFQY8OCQvuqtfdzO6BwYVAy/BRkhOFozfTdJPKJrIJbxtzARBDUv1/znhK+DQBjItJiBu7vwZFGZn2SeuXCyiUixGbaaBJG2X7ego53t6ZkY2bflopiP/qdHeqWPiprHUm+RZ65HpjtMKpBVYrQJ/+vKh7no1dxsQvo+U/RBhTUB8wXdqd/zhA4slfad7Sr+59n2HJ7/d45YLP788O/f+w/d9VV544hjKywVekCBgZmR0PV588+swunsPPxta/Nz0zpLASCTv5AYlqNHmwC0U5ngHLbLJFTd5HdhAAJv2+GJgy4QaaIArel4w4uArjzgGFMgUy4+Ycsy6SaavMsWKPqPN/5nSHXIAgnaW18ECpr2hYrCxHyobbrEMVoEISYcx/RDSbDgFxBlWm5aW8j5CxfjjmmnAjr3sEqmumiHHpdGpqZISUrUnnJLW6iTbBMjW8jy8VMLtpdJVkyzFZCpqS0CSrsmKMIvIvKw1VCECN+OFtiT7sbV7rC5t1aZlUdiDurweauUyCrPTmLtwAXMTEygtLXHqrwGBKHek5AlM14DJho05dKLodKFpZ5X0WLMXmbHFIQZNuFFwgKotAXIMChOG2wI6Oa5lOachw8+KMPiXvo35Rw996EONVfDOS97gxsbG5GcPnetBxrtShOKGMAxe5fvBNYHnrvM81zI+bibd1Cxc6kADBgXN30kialJSaZxF2zKbzTDhor4aQ6wMnpEvnPFy0z50pg8ZNhyDgYlE06QcNfKIo5AGTvZVnsC8IOrTwqdi9TXrNb7HUBJyDMCphVPGqKWsW9I6Km3rM6GUX7Ez7pnu0tRyCsRd/vMxZcRdfs3ST6QVSCuQViCtQFqBZ7UCC1/8556FhemfXZ6a/NvF6WkGqWgQ1Nndha0vugqZbI5lnT1DQxjcMEomOWZZFEEQYvzYUZw58ghKSwWQY4nnZFHsW4+j1x7E+PoDscUNgFzgYnNlEq+f+CoWjh6Gv7zIEiPaiAZru667Dpv27qck0yjBbcWAXE8BY4lTgqHQ4mOjpqSxAXQbiw6A73qoFJfRrNVQKxQxcfIJTlclySqvFJM8SYc6ZHJZDG3YcHFg3cb/5bm1z+x6+28fe1YvTLrztAJpBdIKtFVgjLzLX7Th1ULikxDoR4iGEOLfpeP877/7wNmZZ1IwCovANz8y/Pjx6d869egj/+fZo4+yyT3dHwnkWrdpFC//sR/Hxr17eVIfTfxXY1MlQCBuSxswY9p3qQWVFYwrw2hOyEGZcUZACD0cmAFG93nDfdZebrQ94Wrk/0asHS03JCCOJanNhnrGGO84w/wJNANLs80Y7HCbcWJru29bAvzjNFdm82jgTCGTMVCYCHtQtVFebyKTVdJZI5clph6DdoQssZlWIjhCS3DpMUwS1GwOgpjqDJqQ/11ciXawNJKCJpJGI2+6CEdrT4WNWYormWyxf190XfUzV116DcC2P7Pbkk4vhRpHIRMtz/FLhzURoEPP8vLiApYmJzA/MYHlhQW2oYhSUgOBsi8x05C4WLcw42VQtjvhOjlOSVXMeR0g4DW5r5AfHMk4mR1mgCz2iKOE2liWSt5w0rYLtu18DUJ+oFycv//UA3fHK3tP88t5443vyJWkd6UvgreEEK8Jg2BHEHi9rus6BGKplFgVtGB86gzwZdpIFhv0d2KiOZkcHGapaRsOYsMx+GU87kw6r7pmal+qP0UKAw3GGV84Ajzp8wbwkyTJ1YEQRqZLUtQ46EH1qzDwWDbseSqUgSSpLEXVfot8vMg0UZAv3LSU8j7pyDurXuXBzuXh4uHDH6Ch5uUEXzzNyj+/N0uBuOf39U3PLq1AWoG0AmkFfgQrMP6VfxpsFkpvXr44/vvz4+ObGvUaA2w0mFq3bRu6+/p4YLpu52509vbyAI1fepRfnJvFyYceBIF4xIjzpY2aF+DErptweu8bUO7oj6rihAF6/Br2TDyEDUe+hHD2Imzf5cGtJSUnqG7Z/yIMjo5q099Y2pMc1D/1wN34/axyQYz5dcKImgbpNPGsLi9icXoKM2fOori8zIN38k9RqV82crkOt3t4aKp3cOgzHSMjf7W53jshbrvtciUnP4K9JG1yWoG0As+RCog/unrD9RD4BIB1CEMC4u4eEeE77jg8Wb2cwAb2nLsR1nCwfR26+t/pe96vNOq1NY1aTWFUQmJw3Rpc//pbsPsl18Mm5lWb31gSyGn38DTATxKuScoiDVAUeZlFj5UYjmtfiFHBCQSyEQhBMkMtATXeZ5FUT7PbaJLfbDIrzjDXWsA1Ag8IpCBATHvE8TE1EMcMNwLiCMzTUlc6Lu+Lvdxi7zYGRcyP8XYz+9FeW8Y8X52EktYSEMd/p/3TcVjupx+xZj8ajOPK8PGF+hxJ/jIZ1V6F7qluqsCMSHaqFIsxMBb7viVkp202DzGY1pZoqw+wEoaLDx0NERJyUtUsA6S1SpPjhNkYPmy59pdg8RmGFS+mlUuoFYsMxC3PzrIvHLHjmo0GPM+HT4z90MZM08ZEw8GMa6Mosmg6HQgsJdkk0JOe+56WTJIfHI2HuN46CZ5lnVoaSuMk8lGT0g6kZdWkJY9LYX86sHIfP3LP31NS6mWzUw/c8gudIcSrZOC9J/T9G3w/6Ax8XxJgRcdOMtMUq5PwZJVOGgNxCkwzbDhiuSlPOBrTUMoppcYq0DYJJhIAzCmlFvWnxDViOSv55VEbtHSbgyLUcZSKQQF5XI+ERNUEuxJwqVJR65EcldrBvn3me62/g0IIV0rrohTiayHsz9tO8O3DN+yYwdhYCsA9wwdRCsQ9w8KlH0srkFYgrUBagbQCz1YFwrExOXHN5pcsT1+4a/yJ46O0eqxGpKCwAgyMjKB7cBAb9lxJEs1oImbaQ4Oys488jLkL51EqleC6Hv8s9m3A2avehBOj1yJgbxCa2KlB9pXjD2LzmW+g8+JjkLUKp6taUiCXz2Nw/Qbsv+kmlsIm5TSrnX80qXuSQbpZ0eXPG6PuhIS1Zb9hyDLV6bOnsTg5wey4aqWiDcfVoJOkqplcDmu2bf5Ud+/gn29963seeLauTbrftAJpBdIKJCtAc93//qL1V0GKv4bAdUBYD4X8t7UI3nX74cmaxmCedPJPrDrs2NFld1euCiDeIoS8SlrOFWEYDCIMGdEhP6nh0fU48NLrsfWqF6FvZB1P+Fv8uHgin/QPU2wWus1TlELy1eJLlvACa0nlNB6gSVZdG5CTBHPM/pPgYOsxiTbkIWg0EFIwD7WNABc6DgFzLG9VvyNGD6VocsiDASKMTJHY0c0mAgL0AvKVY0OsyOtNnZv2lmO5ok5U5X1biq3GgQoqtZVYeFEYA/9bJUmCQEMOkCDQz0hUFbNJMYUM60+BagzAGV+4CBBUIJxiTRmJ6kpmONdxFQmr7j+tVy+RDhsDiSsTVS/JQG/zhWu5bgnfV40e6jW+RDBES4JqKwOeQJxaqYDS/DxKCwtsLVErFlAtllCtVuHWG+zt5no+qoFEwbMx3rAx4WVRQI7lqAF52eoxAUkmiaXV1GARWVbQtTaJqNR2AuEMIKaAOApDsD0p7XEh5T2Q+FTWCh944O6PXjYbjiQHV7/ytqEwl39TGLr/1ffDKwPXlXQ8xRpTie/shad/Z1JKSVVAIBpdf/arIzYceb3pxVOV/Kp87pLfI3MODKhpsFHVQ32H1TE1U1Az8kxIBB2H+4QG5Tgcguuhkou5jxGA5/ucjtokgLNRZwmxYdcpVp+WcrPM3AqEJZZtadPY6pNCZr+8o680k6akfn/PwhSI+/7ql346rUBagbQCaQXSCjwrFTh35/u3Ls/Mvn/u4vkfLxfIZ1hJGGiw1TPQjzWbt7BktKO3Nz6+Xrim7UgGMnHiOPux1GpVimCA29GH87tejcd2vRalTE/CDBvoqS1iz+R3MfrYVxAuTMNx63AkraRKZt1d8bJXYHh0ozIW1keMVszNaCKRmHapCV/EuIicuPXAcpUqGjYBrxJT5NmJJzB18gTmp6bQqNV51daAetSu4fUbiv3rNnw+1zv47u233VF4Vi5MutO0AmkF0gq0VWDspRtGLRf/DSF+JRSiDoSf6XNq//XXNy1WPnDmWnnH4cMufYQAtz8c47+E7wVE71Vbesq297IwwE1AuCuEWAOE2wXQKYTICCEtYv50dHVh2xVXYP8rXoGRzVuQyecVQ3mVKxHdn6PFEIKklEQyAlwU6hP5qyXZWFGgQSSp5Kl/iz3802JerQIIMshHP00C4ojpHSjJnSUVI0gzcRhUIIDOAHE6AIFBMwI/iKFGQFyjEYF3fG4sY1XPCyULVW03zCDlA6cYd5CUaKplqvz3RCpqBKIR+87VgJ8KmCAAj9oXUpsMG53lrsRksrjNqrwx6GYqGEk7E2DmCunvU0mHtacXsSSJSUVWFU4uF4UBGMDPXO5IGrvKc7pVjrzS982cB7efAy+S/SZm0pn+QQBOtVjg4KXFqUkU5+dRLVfgNpqaza4SPSlspO6HmKtLTNYtTDVtzIs86nYHQvLWY+Qy4GtLjLGGS0Bck9NRVbaDlp9aakFRpXrqlFBLEuAVWJZdksJ6KAA+YYW4p9vbNnno0OX5yB48eNA6NWmtCfL2KxDgLYD/Gj8Ihhi0SjDYTPCUAeJIEkr9moE46i/8b52SSr5wnAzvs9cdhStQYqnqsypMhT5D4JnxhIv7E4F9CvxT/m00slOQmWECCkGgMnVHYsZZih0nFUPOjJcYhGvUUa9XVNqrTkWldjA7VQP6ECKwpKxLac1AyqOWZX0jtOyvzhf6j45/6y95kSF9PfMKpEDcM69d+sm0AmkF0gqkFUgr8KxV4M4777T2lc/8v7PnzryrMD/fST5xRnrROzgI+tm8/wCGRjcqCYJ+mcG/W69jgcG4JzA/MYmAJiUd3WhkOnBy56vx6NZXoWnn1IQBgB0GWLd4Blc89gVkJ05ClJeRCTzIUHnsbN63H5v27EFnbx+y+byazOhJkhlAJpkZ0cQjke+VBPCSkwMzwF9VmmM+LwTq5RKmz5zC9JkzKC0vo1oqczt40kYpsLkc8l2d6Bkc+nDvptE/3v7Tv3biWbtA6Y7TCqQVSCugK/BbLx/q7q7lfhZh+P5QiIYI8QUhg78JQ+xEKEo+QluEohQKeb1AMCiBgVAIovYOhyEGSXEahhgRQA4hbCFFaNErk7E68nmMbt+G617/eoxs2gKbWFcKGVF/Jpgy5u+xmNBID5XEL2kir/aRYDMl7rUmfdIAbq0TxpUSxtj3c3UwRzVTA1N0TN9VjDjyXksABCHJThngIOYaMXF0sio94wyjh9lzLsJGnVl0zH3TLB/+N4F5VBMC+EgaSJ9lVo9iJjGcxH5dGrhjKaFOWk2kQxpbLGbDka8dI0Ak8bNVEAMBKgToaVBNMeR0SISGLttlv6t9YWIJqEkyXb2+KgFW/dTLZZQXFtColZHt6kbv0Ihmx+uAicSBeP8tzEn91NeNa/ewU+8mktETYRTJ9sdcQB2W4HmoFZexODXFKeiLMzOoFotwmyTr1VJSnUxb8wUW68D5MjBet7CALBp2HgEnedoMqlEfAQNVHhqeCzdQKetUZwPEGWmzCRVgTzRpuZZtX7Rs50EpxTcR+vdjvvDE4cOfr17mDUu89KU/193sxMtDGz8f+uFNYRAMB4FvM3NMLwSyH6KRiWpvNToOA2O2wyELtFBo6ZAE9dUNGYDjVFI6J/095vMiAI23J7amCslSl1CHOmgvOOXoof3bYIBJ1f9MfSwro8A8bmPMyCQQrlGvoF6rcUgD752/n4GSparE1UBKWRbSOi4t+dUgtL8mBU4Hjc65Pevmiykb7jJ70yqbp0Dc91/DdA9pBdIKpBVIK5BW4AdegUc+/GedHZb9+9Onjv/20swsGo0GXPZV8Vgu2tHdzb4fm/fuw8YrrkCuq5sHWgaUogaRUfLJBx/A5OlTaHo+kM3DtzOYGd6Fh/a9CQvda6P5nKWtaq7/1j9gcPJxZIoqQVV4LrK2hZ7+fmzYsQNrtm5HvrdXDYYtiyeFxoeofdLW6iVkStRqNN0+sF8tyKFFUBUCC5PjmD59EnMXx0GsAF5hd11YtPosJfpGhqf7+te8d98N6/5BXHcHM1HSV1qBtAJpBX7QFbiTGDOnvj7gSmufCMK3QYifAkAmnMsIwzlI0YVAuCECIYT0wzDo5jk3RA0CTSmEHQJZIUUeIZwwFB6xkLMd+a58R97euGMndl5zDS+49AwOqEl1myxQ0730vTyebKvjKOApeV+N7sQr0jRbvcmSiZnqM62m/DHIlNy/mloaVlrSeiDyrqMbOienugo0U3Q1BZARukCyUw0amGQhJSe1SJ+rzp8APALIjKRPM8YJNBME5BEgQ7Wi55P2azOppwpw0MAk7UeHAHGoA7OBCE9TzCQGvlwC4bQNFgF6TgaSgDj6sRwFYLQnsuoiRxPthPVC8nmZfL/d26+l/olAAhoHVJYWGOyqLC8j29HJLElKUCebBnWp4oCHBBFOX0V15fg8V7QrAe6ajtKWlm76AV/nMGTZaKNaQXV5GYWZGSzMTKFIktRSmUOW2DdQA6uhtNAILMw3LYxXBSbqAgthBg07h9DKMGjK7DKWTNYVY4yDGULOyFB2ZZo11rYQGPmh2VZRSJvCUv6Xb/nH7XqtvK0f5csFjm68ccxesE5scqzMW0IEvxh43h7f9zghNU5HJQsPBXQRU43TR0kqnQTinCwz4wiIo8AG2obGLEYKytdCj90IuDNhCkqSGr8M6y4KHjHXT8ukDSgXsQWllqMmAi04mMFt8Lip0azzuImOb+SvRu5K5bYsa9mx7Ech7X8XdvhFmek42V1a3zx0iITgqS/cD+JZkgJxP4gqpvtIK5BWIK1AWoG0As9CBU5/4n/+xPLU9F8tTExsKxcLnJ5Kg1sacHV0dfKfPYODWLd5M7r6+9EzNIyB9RsiARIxCyZOnsCJBx9gWQclkHmhQHFgFLMbr8KxLTeg0DmsB+dArlnBlSfvxeDZh5ArzCCsViGbNQz29qC7vxf9a9dieNMW9K1Zyyu8OsteDeJaUtdWM6ZODP71Cr2aselJmGF36I+ayUT7+zQEJylFZXkJU6dOYGFyCoWFBa6N8Yuzsxn0Dw03e9au/Zd8Z/f7txx89zefhcuT7jKtQFqBF3AFwjCU73vlvtGaV/svfuD/BE3UwxB0QyXtmcK/NGpBhGQKQhVCBFKKuiWthmXbGWFJi4MOSYAaCiktiZ6+Hmzbv9/Zee11oquvnxOrKWmxxfM/UfdLsa4MkMSGn6s41CXczWK7gWTwQwLQMZK2FhaeBmJ4s2QyZ4JZp+7xqrEGnGOQTYNx7EVl5KrMUAsYnFOG9zGEJAgMInYQsecMS4i933R6KZn3M75HTCpPYXuWhMzlAQKnNFjBTdFADgMaOoyBvOaYTWeOa0AeardmOXG9KImS9keAoPGVS3jBxYBc/LxTh0xMuVtYiDHzrMWbbwX4pUAves4RG64wM42Zc2dRWJhn8/81WzZj7bad6BoYYCZVBITqftIO6iVBv/avcLJfmOdwxKZiWSQBTh63hQKVyP+ttDCPwvwciguLqKv+xH8AACAASURBVJZKvAjoez5cBpwInArhhgL1QGLZtTDlZjDpOlikYAYrq0A4kglrplizXkO9XoPL1zKWxJr2MB7H8lQltzRSZMuyQsu2pi2R+TCk91cqTIA+NcbQ69O/XYXillve3jEN7LND8dYQwcHAD9YTg02lvap+Z5JRmb1mwFKdHkxtczJKjqraSTcBHTxBjM7IT061n+WomkFnGGqmvSy4Nj6Heqxkzjvqz3rspOSoHFYRecXRifteE26jxuBo01VyVPNS/VOnG6vOUbak9ZCwnX+xIO4tOvNnTt19d+Pp1y/d8ulUIAXink6V0m3SCqQVSCuQViCtwA+pAo//3R//XWV5+S3Fhbl+z/cZdKqVK6AJWyaTZYCNxlD9wyPoHexH7/Aw+teuw8C6DXDyeSxNT+HMw4dRWlxCraq84ogVVxnaiCPX/Awu9m+DSwM2PSLYMX4YGx/7CrKzZ2GRTxztuzOH3q4Olr6QL13fyBqV1qdnhgk/ETXU1fsy8iYzCTMTttb3W0fHZlIZDRCTkzoeRsdeRdVSARceewxTp08pH5pmkwFCWnWm/zr7euf61qz/2tDGLR/t6uq5b+Dm21LfuB9SP04Pm1bg+VQB8nrLvGRPvx9WflIE+G9hGG4KEXYQ7U0zczQQp0RnBBDQjVFaLDn1pRQhIUU0kbezTjg4NBSu37bDGt2zxyJ5fffAgMh1dvEEPnl/TUpGIwAuyWpquScbX7jV8YfVADwjH1X3avX/CFxq8zyLr2eEN0Z+VeZevxozLmLJ8e1ce8YxG41Ychoc0EEI3AqTCEnHZ182lQap9YAI2T5Bh1To/ZDElYE4TjF1lNzRSEgJRDHHpmMSUERAHLHp9Hsc5MCSPuMzp4AfkqZSwAP7yWmmUTuoFaeQJkMzVLVaWOJJ1lpbiEP0rDQXQocBEAhELLiFiYuYPnMai7NzDCwODA9j7datGNq8FV19fZrhpGXL+sAtIGFCqpq8VvF1j1l1zAr0SbLoKfZbrYJmpcLWENQWWhQjH1sTxsC+ZZZF4bZoNFzUXR8NL0TVl6j4FhZ9GwvIY1GSJ1wOoSR5rwJhA9dFs1ljBUAzIdtUbC/N8tOLdybQgAEplZQaSmlXpW0dtSz5YcvFJ79z74cXLve+MzY2Jj9//2Q3And76LgvQyhuCYLwlb7v9RFDj9hs7F9HElLtVcdBCNoiQ3nYkXxWhTMYZpuSs6rUdwInuda67UbGGgctJGTKWo6sv+bR99LIVZM5vKo9Cogz4Bodh4BRAuFIjkpBGQpYjeXikZqCQhmkKEspjkgh78zazufduczE4cMfSJUFl9uRnsb2KRD3NIqUbpJWIK1AWoG0AmkFfhgVIJ+4l9qLr2lUy79RKyz/hO1kym693jVz4QKW5uZ4ZVZJHALY5FsjJXIdefQPD3OgA3nHDG4YxeyZM1ienUa5WIJHExXbQaOjF+M7XoFjO25CoWMgOr3B8jR2HLsHvWe/h0y1ABkGGOzpQH93Fw/wB0c3oGdoDfuxkRTUDCajPxN+Mu2TuqQUJmLQGXacSU9dzc8mwSZI+pzQ+S9OjOPC0SMoLRd4MmAGlDTYpZrku7vQOzR8tmd45Pe9jtpd+24ba/4wrmV6zLQCaQWePxUYuxE2SusPyBC/L4X1agh0CyGlk80gm8v5Q2vWNLv7+8LRnbuEdGxZWV4S9XKVHegJiMvkcs3+deuDzv4B285ks5mMkyPmWyafF2ZybnyjFGakWUEJMMd4fxnW8Gp+bwr9MZq+1vq33J+fRKbaftUMu2s1VlXcJvWpFhac2VFbUAH/mp5LOpnUhB6Y1MyIhcdAGAFg2s+NjeUJSItN6xm0Y38xStaUyleOJaQKmGCmnQZSoiRVw8IzTDxGUpVPl/osAW/K/80AQsZrrh10Sy4kmfompcRJyW2rj5/x+lMIaJLBlgTviOVeKRYwf/4cLp44jvnJKWaedXR3YXjDBqzfsQODGzYi29mZYBSa1Sxl4N8S2tEuYY3ALpXMSQCO12ygWa2hVq3wIiAloZL0tFwuoVato1apokm2GU1K/9RMRmkx+77W9FFqhih6FsrCQV1kUBE5lGUWNZuYcCqYgdlhbhNus446SVKZRafZjvp6m9ol/dRUYqwMpRS+ZdkFS9qnIeXXYOOLtVLm8PFvfLB0uXedvQfHMpnFkzuEkK+HFG8AsDcIvDVu07WVVNbTAByxzlRwhwnwMCw1lqHqUA9zHgaEYyYmX+44cILDFEwfi5Yb45YnFzWj7632jTNLkyY1NUr0ZfW1AlCprg1iGDYbimHIddMyci0D588Lq2xZ8lvCsj6ZbVr35nBu/NChQzF17nKLmW7/pBVIgbi0g6QVSCuQViCtQFqB53AFLt75F/nQ6VxfL5VuBsLd0s665bnpHZVS4fXLc3MdJFUtF4paKkHzDYsmggxCObkMe8aQdIUG8PU6DcbqsHN5BB1dKAxvw+NX3IrxkT3wSc4SAk7gYnTmcew8+gVkK0uQS7PozGYwPNCLfD5HoBZGyCeuuzsaaMYTo/ZJRDwtiUA4Xet4YtluJN1mVJ1ge8TzuDiNjgahJNU5/fBhzJw/z7ILlUTmR1LVTD7n9Y+svW9k+/Y/7XYHHuo/eLAoBIuj0ldagbQCaQUuuwJje/dmYC/dKG3xfgmxXlpWfnDtWvfqG19d2rj7Ci+bz+YsO5PN5HKSfNQp+ZEWTBCCqDANIYXrZHPSsuyckIJSczjqcEWyaTuLqoUhnGCiJQMbom14uh+BOivun4mJeHsBVgPb2v3Eont4K1VHpZpG/mMJvk4b6JPchoE4ksoRkGMANzIF44AJGQc6aLP/CIyg95PyVsOsI4YcARsE9JCNAoEMfAwCfBTzTQGFqkZ8HA3ERamrDOJl+POchpoAPmKQTVVOXQn9vGurazvgoel4q+okY5aiBkkSWynSWMChRbPnzuLCsWOcit5sushms+SNipGNoxgc3cihSszSsqTyMwsIT7SiBTT6HfuumZRaOkeFDqkgAbeJRqXCP9VyGcsLC5ifW0RhqciLXrVSkZNM2WKPPM98Hz55pDF7SyAUEp6wUA8tlEMHhdBBWebgWjk07QyawoFPEmMuHtXeZZCoST+UUmu8+mLap7pSkQxVpeLqwCjfsqx5S9oPClv+hwjD7wZZ6wnvbG3uscfuutyFN/Hyn/zlrlrVfVko8HMAXh+GwaDv+xaHKxhPNcv4rwlORDXAlmGkERDHbEqqJSWsUvor9S/d75LMNQXmxYFb5rvYKnNehV1pwhdM79OsQa4LKNiCUlldvpau12Q2Iy1QKsAtBuKEkGRg2RRCEJvwtC3lR1079+ndXYWpy/XVu+wb6Qv8AykQ9wLvAOnppxVIK5BWIK3Ac78C4diYPLKtM+/Weprd69Hb4YbXVUuF31uamnz58sws5mdm4LkeAu1bQpJV27G1lwkYjCMDcNqGBmZWNovs4DAavSOYH9mJR674MWbFGc5FR6OE3Re+g7WTjyA7eRJBpQQnDNDV1Yn+/l6s37YNgxu3oKOnN/KHS7IrzIC5RUZlJopm0hZJTJPpbLEcwww7zWStxeMmyQrRviwL4xcxd+EclqamUVxaRLNBkl3lu0J/dvb0YHjjxq/3rF03trk/901x0y/Vn/tXPm1hWoG0As/FChAQ5zjLNweW+BvLsnqz2VzHpj2762/4xV9cyvf0UvZNDkJ0hmFIM2x91+NpF8EVLkLhQsARgvzkhKO3i6SdKwIZGJAw3Jd48SLJyGpNT6XN24X+KyvZAvwYn0+z2SqLIKtdi4i5t1oCawLcafGRM1JM40mnYifV7hnI0pJVZvNpSaj5fTsYqaV7kczVyF0NoEfAA8sriT2nU1WJgcXpqQqUYICE0iuZhUXSVcGJq8hkVfKqAQBbGIncWIUlGUgv+ZzjNxTUZ1Z92uttrql5ZrZuGAOt5kjEOKuXili4eAETp05ibnxCLa7ZDjp6upkJ390/gHxPD4NuFBLAnm6eD2FL5Lu6kcl3KFUvA0sKpyL2n0OgI3mwNuqoV8qoFItYXChifn4JC7PzKCwto8zsN532qUE31alVmAL/0DNZOvCkg4bMoiqzKMk8yjID18ogkBZ8SgDlRihPPwK5SDJJnnAKsIpDIyIvNNU5IjDOMMAsKWtCWoct6XzIg39fHrXCYKZevvvuu+nkLmvB7dZbb83OugO7QmG9MQz8NwXAgSAIcsbPjWW3nNqqmHDRIiTJzrUclQJVyDPOAJ2KCacCSKjwxlfOeLkJoUC4pFTcfM+SvSe2AlE9KmkNYoIqzMmqUAYFbrpuk0E51dcS9VNgHDlTlplJKHBSCnE0CK0v9Qfbvnvo0FjKhHuWHz4pEPcsFzjdfVqBtAJpBdIKpBX4QVcg/OL7shN1uXn+4vjPu/Xmu8rFwrri0hLKywWWqjIApn3S/MBXA0chFVCnE8wy3b0Qvf2odvTh7O7X4vSuV8El0+SQnMZDDBUnsff8/eh+4hvwissQnoe8DeRtC919fRjdvQfrd+4C+RipFf8kl8OksbVNQpIeQ+0eNS1yJTM8iSVV7VKdpOxH1TdEtVjEhcePYvL0aZapGgYB/dkzMIChDRsWOwf677FzuT87OzB/5Kab0oHmD7pvpvtLK/BCqMDY3tEBJyd/QVjit6Vld2ey2ez2A/trt/7yOwuWlJkQ6BQCGZp3J+shFCTECI2AoLuxLYSwOMkhwSIzzKQkC03DEC3SRTOBb0nJ1AnYhvPbjkS0yyfbwZ8INIpYdvH9PXFnjoCAFff+Nl+5dgZYK+DQmjiqbuUkOdUhDvQcI6AsYU+w2ucVTqlbrmW8nJxKIB49m7RklVlvzAJjdqIC4uzYo4yQpMiTT0tbjay1ReLLx2pnMJr02NbnoapZ8jxj8O7JPPlMv4nZf8Su8hkkK87OYP7iBcxcuIhSocDP90w+h1w+h0wuj2wui0w2B+nYzMRkJlcYcMo5vc9sLT9ggEaNFyTsDCXSStQqFRQKRRTKdcwulrC4WORnq9eow/UC+ISfGQag6SPaW48CNQiAq8scmk4OTZFBTWZQtXKoa3BOERADBogUe91l7zSyzYjkqAQZMVBE8k1zHXVFNCtOA1oNIeVJ25J3NqX8+HBj/NyhG28MMHa54QzAtbff7thPlLc0HevWUIQ/HfrBgSDweykmhIEvzcBTnm/UNh2goGWmpEbg0AaddqpSVHWwg5HZ6jRVBcIRwKtuDxFr0gByWk6e7ElJIK7lG8nbGps95UNHIRl+swnXbYDGgFH6sP5OaEZeIKUsSSEfFY79RQk80AwwVaz70xfu/9jSC+E+/sM+xxSI+2FfgfT4aQXSCqQVSCuQVuAZVOC++8bsLdXNQ6jV3zx/5mTFD/xf9T3/+nKh4BcXFqTvecKngbbva4mE8luhf7M8wbY5RRXZHErbr8X0/ltwYWQP6k4HtybrN7F97hi2Hf0ixPhJiEadATpHBLAtC8Pr1mHLgQPoHR5BNt/BHikkv3KyOV79Jf82WpFvX/FP+gqZSWY7+y2ajMW5D5HUKQbkWic99BkaxBfnZtnEen58nME48q6hSWpPfx973A2NbvTtTPbv7Uz+L088fPH0TWMpGPcMul/6kbQCL9gKEG7xP16xe53fbNwhLPmrjm33hVLI9Vu21N/4rv+t2NHb2w0BjupU97g4GZon0LQuwoCTmt5ziGci5EZhUZcm8sSTtwSgk7gaSfaVmaE/2f6e6kKu5nVm2hi91xY8sOL9hPen8ZFb3fdOgTQMlBHUx8mk+jwTaZHtzwEFdSXZ1UkLew3ucUIqASO+Sm2llwHb6E9Oc9XXymA+BFjplNXVQoaSz7CWIAZT1ASAmLyuSXYgt72NIbjinDW1i2pDXl/EiluemcH02TNYmJpmoI3Yb45DKZ0OW1MQ2EOsLCOpJLsGFRiiwC3D02Twi9iAUiCARKnSwFKpilLNR7FaR6PWQOAqbzHClZOgaBQNzOCvgEsgnNOBqt2FCslQhQ1XWvx7X9CYg+ocwHcbfB70fGbppmY1GtYYfyk064wALgNuxYAS+6s1pbROSMv6lOuEd+FC89QzkKKqKzU2JncdOj7QZcnXBiHeFiB8eeB7/WEYyNjLjeSomh3J6bHaw46qqkMbIsknMwTVNpHHoQZ+TcADn5Oi/LcQ98ztoCX5KmLMxSJo08V4XMeLrDpQgwFOlcpqgFbe1sh6mb1nBZZtF6W0viMkPg2B+/Jld7zZ7PcOH17vA2OanvpUd4f0/e+nAikQ9/1UL/1sWoG0AmkF0gqkFXgOVODIR/+mv68T+2rLxQO1cuWAFOEbK+VqqTA3u0GEYWfXwCCK83M8MKfV8+W5efa74UGgZcPvG0LtRa/BE3t/DAvdayKJ6ujSGex64l50nPseRGkZNgJkKaEuDJHJZrHz6qvZFJomL/VajVfbeUYpJbL5PCw7Q+bjyPf08hyGklZpgsATkshTJzb0biml5o2YCZZ6Lzm5amUYaNGF1neEmDx5Aqcf+R5Ki4sMPPb096NncAAjm7ega2Bg2ff8v7CWq+8buO2ONEn1OdCH0yakFfhRqUAYhvITv3TrprmpqV+vFyvvkI7dE/ie6Ojp9q+/+ZbqVa+7mWgu+cQ6gmKPMVgRkls+3Q4VAy4JHsUz6/geeQkftxaZp5nGazAvBodawxIuVV9NxdO32DYAKwkkrSKNVfN7PZ18kqAeAwREJ2b+0mZVEP0aWh5qGG2Jxrcw+pIAX5uUNunjxmdFAJ+rGErcZmLDkfebNq5vw0KjZ1R7uEFycSk6/6g2bV5e0fm18gZXWDm0MOZUz2hPq1W1CZnhRIte5aUlzJw+henz51ArlSNmGwFtBhCi7Yh5RiAcyVoZ6NKsPwMQEWOO3vPDEA0PKFZdFGtN1Jr0e8NOTMiGI28ykqFKBMJmFlyTpKhWFlW7ExWnA3WZURJUYjQy9KwScAP2K2ug0aijQX5wFMxg5MRtzLNkAqjpZ+RpJi2rLAWOQzqf84FPZ5fyp76fZE9iwzXPVPbYYfiOAHhzGASbgiBgzahKNM0wwGmAdcXcU/VU7VLf7+h73sKA0wmm2peNQVAtEY3BWyU1TfZBvv4aqDMMuBik0+CyBvuMtJcYhhHLkQFkA+rrERcrJah+smhZzsOQ4p/9MPjCkD+1kIYy/Oc/gVIg7j+/5ukR0wqkFUgrkFYgrcCzUoGFL76vZ8Df6p2bPxw0ZcebpHSubjSrT6zfuu3W0PdvI9nq9OlTGD9xHIWlAoNnNKD0LAfe6E5cvOFncXrzS3nFW4YhBiqz2P/o55GbOg6rMA/pNWk9HNJz2fC6u6cHg2vXgJICy8vLaNTqPBh1bAee5zI7rru/HyMbN8LKZNDVPwACBQkQbH8lWRLmvaQHykpJVCIJsM2biBpBAQ5Tp09gcWoKC9NTaFRr6BsaxIbduzlJVkjrq+Vi4c/tuv3Q2oO/NJ+GNzwrXTLdaVqB510FyLPzWz2FdeePPP7LE6fOvicIw3wYBLYfBNamnTv8m9/2c97Ahg3/P3tvAmbHddeJ/s6punvfe3vf1N1aLS+yHa9xTDCRCWRxQgJM5BeSEBLIJCRsA99k3mNgoGcCeTDfB5lhmUwCA2F7MBZDgDB4CIEoCVnsWLZlWbL2rVut3pe7L1V13vc/tZ2qe9uWd0s+/X2ype57a/nV7Tp1fue3UO6bG+Tuhah77ArJYKQgK25LjCqqVMWvZGCCSbq/iKGGuQvmgMmQfJeVCyZ4sTbUbhejQ43lk4OxLLbNlHZdVXEuQxXsLmh9VGae0bKHWLRBJDErmo3nE1IuKn4MgsuFhO2SUULRD0lg1LAqmz3dBlZZ6BALEosr6wI0N4lTCLP7vNNV1W0eeRa1prpEW8c17UJ6qtdLHSPpPK1mE6uXLsrmcGoxpUy3VqMp1ehyD15ZgK+ClwUNZFMl26IfYeGXMzgOai2BjbqFcoPIO5e4k1jIz68n7CSizCNcqWyBlG4tnkY9kZP207qRlGRcm1MWHD0teGQzqbYcG3azAbvdkM8HbcuWFsqIsswjtdz8NzeHjYhFafl08RGMG1WDs8OCG39pcPwtW86efz4kHB3inrv39SWz6TeBi39tO+IuODblO3p5dBxmIinLL+jLJbp8pZv/++1eU5/48vN6JYnHXUWftKH6v5/q70bwaXCvtvqs435HyYPzyW6vMVgWMlj0hxpnm9KWSjjJog5PyRkQeoSdwVqcmyuc88MM/EErafzdkw9uP6sVcC/PMKWJuJcHd71XjYBGQCOgEdAIvCQILD7wuz391173bgjn9+SCtBBYOHsWZw49hrmzZ1GrVNGiVe+eXizf9f04dusPoplIy4fBgdoSrjnxZRRPfxvcI+IMeiikFi4KiOYMvQN9SKXSaLVaaNRqaDeb3gM02R84EqkUhie2SMKPctqGJreiZ2AA6WxOHgtZPaKTjVAtF2T1bDKZ7EbexUFdm7+E2WNPYXl2Rh5DrljEztfcilx/Pz2sVjY2KnfOnTtw+o6PfLb9klwQvRONgEbgikfggZ/dl1k5cfq71pbX/oPjONdyhowjnHQimeLbrr3WuetNb8bE9TcISfQEdkfSBcnUf1cbp2ZD+SojxZIatHAGpJQ/LQ+VdHLi7u0inMa7tFOgdFPUxT7wUTOc905FveXvKUIOdiOYNlOhxSyZLp/QLUdUKTpQaQiVVFMIsA5LZwyAbvbQjow8L9/NMwgHNuCo0i5AMKbEVq5Bl3FJtSJHPuTeYlF8zOpGmG5qsQ2Uhy5mlPfabjVQ29jAxuIi1ubnUFpeRr1ak0SbtEsahpfH1patmWRZpLGayhvog0O2T8p8q7ZsrFctlBoWmpZbWiGpYFm+4JYSyNZY7/PpMAMtI4WqkUHDyKBmZlA3M2hz03u9Eo0om0PbsgSiWa9JhZ5LhlJhAykfQwLVz7ZVW0gNwxSGaTqMc4uBNcD4ac7w9zbn/7O/NXPs+Sq5br75TTk+3H8nBH8vwN4qhDPuZzbSMbpkoCkLGsLfSe/qRrILvaA2vzyEXi0tq/R9ajL1PjuR/Df5i+GzyAqx7CvtwvcQMeiWRrhZekTAOTYVZ7jEquNY8neMnql8Ik4uBriKTxuCbXCDzYAbBznjB5IwvpVpY+bAgT+k/I7NvfBX/N36lXsCmoh75V4bfWQaAY2ARkAjoBF4Tgh4WjE3wvfL08a5c1vN8ZtHdzPOv8iAkVq1gvnTJ3H8249gZXEJLbKmmElYU9fh6Ft/DuuZftlulrEauOb8tzD8xP9BorQCo92Uqjgi4gQFLLfbSCaT6B0aQLVcQbNeR7tFTWwup0VtrYlkQtpUycpK+TX5gQEkU0lk8nmMbN+JXG8f0tlsRD2hnrRqe4ooMrzZZ2BxDdxR3iTUmyTRA2t5eQlnHn8Uq/PzyPT0oG9kFMNTW5Et9lYY57/Dy/X/dtFeWtxVGbXY/fdTkI7+0ghoBDQCmyIwTUWT3zE26bTMDzNHfFAwlmEQZEdNUkj+zj03ON/5/e+0+rdMwJBp85xBUOi7LG9wpT0xVZxL/YSNqMG/FdIuzFWTrEhYCRmbRketq9FSAbndeKabaitVFGLubdVXjXm92uq9VyHinmlhxFc4h0qw6Ln6YHfaNj0yQlEOdbymQ32nquVC0rNbVl7UwqoUDSnEYyTbNKROIpWccQV3N9WjC6fLnAbjmWLtjROfQb5YRCcVZuERoUVETKNcRmlpAeuLC6iVyp4qTsimdFocowKGWqWCRq2BdqslP45ktSSlWbXlYLnawka1jbrlLn9x4YDLkH8bDifrqQmb0TIcBynhmlL9lkHdSKFhkCouCZtT6YX3WZN5e+6nnNpZ26066vU6mkQCynZcj2iK5O+56jKPOPKKGrhjGGbdMIxFcL7EGFtk4I+D4UutucbBI0f2V57rbWp6epr/9YFzBWY41zuw3gkh3iYgdgtHJFU1nN9yKslBSa655Ve+wk0SZJJIl4SXH/7o/n57iktFUhi2nXolC9KB6mfkBcEgkrKXX4SX/EMWXrstozbc79G/fYtsaJMlIk6Shh62jEsr77LB2WMC7GuM4VutduJIupxcOXjwsySf1CTcc/0QPc/3aSLueQKo364R0AhoBDQCGoFXCgKSeHOVFYLsU5duH0tXN5rmLqfXLu/Kf69pJj5PD3P0VS+XcPjAP+PiuQuo1Rvy4RrDE1i98/twdsfrsZEdQNKxMLYxg60nDyB76hGI0hoMsqfaFkBEnNWWBFu2pwetRgONekM+UNLqLE0O5IOgtEkYSCRTSCbdIGlapafm1cEtW2SBQmFoGMXhEZkxRxMLeoiMJe3IY1atWKENyZ3YxCdKqhWI8mguHnsKF449hY3lFfSPDGNsxy4MTk4imcvJDbct+91r7UN/u+3e6aZXOvhKuaz6ODQCGoFXIALTe5A0zYlbHFN8HAJvEwIp4hHo3pPOZMTkrp2t2+69tzJ1401OMpmiyX2WMUYS4JCTUtRAnq9NOVOFcImVN9B9VeZqKbY1n2CT90rZHBoSXZuVA/g0W5hNFVomVcj9BRG1JEHlhsJ7c+ed2992/P8qIeWr0Xzir+v2YgRW5PgiVk9fmeRl5LnsV2hdVdu7fTWS6yl0NxnL5VOJOn+fceVdp13YfaW6UKSSqJLuipCY0Svh/9y/joE6PP574C842TZatRqqpQ20KHKCWkibTVRWV6VtlVrVN1ZWUa1WJXkjF8NyOZnrtlC2cGm9iXqbCB73iLmwYdotMKcNm5tomJT5lkKTJ9Em4o1aUM0ULEbJsZQD5+abuVF8Nhj98QoELKspYzDqrba0u/oQ+yUIinU7JLq4AYObbW6wBcH5EcMwH4PDLnIDKzZjZ2yWPHnkH/4HNXs+ZxJp794PpEuGs9thzpuEEPcJx7nFtq1eIRz5YTE8RaHbhOoRWz5RSM8oPunmDO2ADQAAIABJREFU/sK57b5BZlxYuCI/P96nIfw9lNWx7u+wlzfnl2bIuDyfqvcIOlloQco3KtsiVZzj1WR4x+MdgktkUiOrXx4h8+CMFc7YQXD+N0zgKwWrMXNg754apnUhw8s9rGgi7uW+Anr/GgGNgEZAI6AReIEQIPJtYUcuUx5MWb3tXLJu2dcV+or31quNA7n+/C8Ix3lHo1KG3W7TozZmjh3F6SNHUNkoQdJziSTaW67BuXvejwsTt8p8oyE0MTV/BIVH/x6phbNgzRrQbMg/ZCuhh9RE0pTWC2pAo4d8eqB0rRL+Kq07yZAP/9kcUum0R84lpVquMDCAbKFAJQroGx1DT29fZELkPmRu/rwdeZiJk3L0b8fB2vw8li6cxeKFC1IhUBwcxMS116N3fIskB0sLy9fPb5w4c+P9060X6HLozWgENAJXOQK/OTGRqQ5adwnwn2ecvVEAXgAmQzqddq655TXV73nve8vZQqEHED3UDKCSKhGVr0cWdVg4I+o519LnhszRxL+z3NAn4NTssqdjK0LVcXixIgUFHSo9nzTymJeIN7ZL9pnHvMQz4bybvFxg8Ukpd4tRVbN/VOp5dS6+qKNAmCnXDetuH8mACIy0l/pEXhDsFbx108w7FYtNcHHhcBePuuXzBYtMmzTR+u/3uJ0AMdmaabXl2Et5YZXlZRnJsLawiI2VFayvrKLZaEjrYk+hAKOnF4utBE6tNLBUbkpCyBQWDI9EIzKOCwttmKiaGVRYGnWegGPQH1LIUY868UlUtuDGXkhyiZraHUt+n4ijlm3LUgayUsqPkkd0BkQctYd6xQKB4oybjplILHOD/ZNgif2oN48gmapaTt1u1pO1U2+9pvJ8iaRdb31rKt0aujbBnXc5jvP9jm3vti0rRUQiHU8ikYRpJsK8NT/v0c97C9gv3yrufnrV0oWQ4KZnGHoeUko7pMXULcOgn/lt82ERhFeuIbk6VwHnb4P25JNtUv0mlXdccMZszlib/LBmwuSUBweBbzpoP2iYyS9jMXVBq+BeOYOSJuJeOddCH4lGQCOgEdAIaASeFwJ+RvfsAw+kCxOJ7xe28+tOuzVJK6ncNFEvl6VNUzZr2Y7MdJs/fx4rC4vSriIfCrN5VO54Cx56w0eRFDbIjNLXLGHXk3+P3nMHwcurMNtNqYijFfdmsyUzUKRNw7NR0IqtfBj11HH+Si+RdmYqATJ4EPmVzKSRyWSkhVVmyA0MYHhqCoX+AWlZpSy5OAGnWlU7JnIqen6LnTeZIbVAaWUJl06dxOzJk1I/MbpzJ6ZuuBF9wyMbjnB+rbmx9vsXlk6UNBn3vD6G+s0agVcVAr9590SmVHdu5Qw/BbB/RQXRkmvhHIW+Xus197zevuN732yme/JG3OoZByr4ua/QkvcvgDMhiY5wmk/32056TbV/ejSZJ1zrtKd2JaSeVnXmvqObyku1WcaVX5I46tIC2tWCGokcUPalNGa72+uihPYz7iKZct0twCoZphJbcXKsY/yJtdwGCsFYfls8ny9qFfbPYBMF3mbWV0WpF2TRqUpAb9GJiLDSyjIWz53BwrlzkoSrVqpo1EgpZyPbk0NxZBzriT48umDh7FoVdrOFpNNGym7AJBINAjT6E+NrCYYmM1FGEnWqayKVO3MVYjYRSEQSyTZX+r9bhiFJQdnECvf/kkRyW0DldafSWrJyeoUMgd2TGw5jzGLcKBmcP8G5+WctI/HXQ83TpQN797qs8/S0fNR43jeZffuM2xuZLXZTvFfY9gdtx97pWDZ3W3W5G62RSIVFEe5FDUjDyOOG/4+IqtK1rEpC3MfG/7fXdurbvmWRBT1TBS2yHo7yd97/rQ8bWgMLr1S+kQLOcEyDl8GN8xBijtYDzIQJI2GeFZb4J4M3H7IWcwvPs9TieUOuNxBFQBNx+hOhEdAIaAQ0AhqBqwwB8eUvmxfXjhTT+d4H7VbrznqlDGE7oP/TanmrXpMkHKnQauUyLp46g/LGhrSTwjCQG5tA+nVvxtLATqR6Cmi0baQri0gvnIV5+KswhS1bU6UFte3aJaQ1Q8Yg0UptuNrvNnq13UZVJZzcDxXO5XtkRhzlx7kvAHqKvegdGcHE7mslIZfMZGJ2VXWCFlMtxKanwQRICKnYW527iLNPPI7li3OuQq+nByNT2zB5401kJ/vIxSce+uNtH/jlpm5Rvcp+KfTpaAReRAR+ateu1FCxvBu2+W5m8B8QjnMd8SbcMFi+WBQ7b76J3fKG78LI9l3PeBTufJ8aJ12uQdrQupQf+MHxm6nd1CKAuMoufhCbbUvdhqpo69ZOqm4zCLVXbaDxHM+gnTUkCSN22pgiLLTFuntSra7u0BG18oaT3Nj2vXHGP59Nt6OQh/7YpVpFN8NQbVkNijoUq7DPn6r2U3X7/na7FT9ErarKNN4jbulcqBRh6fx5XHjqCObPnUeFMuNkvpgtSwd6h4Zgjm7Dk5UMHp4to1KtIW/VkLJqYFZTkkcOZcExAxZZoB2BlmCowUATHJZPCMvr47aH0mfUkso4akd1iTmv7kFeKFUZJtVvfgmCtHwajqfuspjBqdHzNMBOgLHHEpwd2F5sPLV///4XOruV7dm7L2eamVsg7PfBcd7hCGfM/4wRTkTCySgN2f7qnYGvYgwvoqdqdNVragMsXUe5CEkuAamG87DyMKLX+4uY9HdqPnWJOPf18snG+9z4MR8udm6TLGecGmQtzliVc2ONm/yEAfOfbWYfAkuIBJjpmOZqK1E9e33KWn4RMHzGe5l+wdMjoIk4/QnRCGgENAIaAY3AVYLA2S//YdpeaxRMYU8Y2VQhw1Nfpge3ZqUsg5plXszqqrSMUJspraQSSbYwM4vS+jpsauFyHCTSGfRObkUi1+Ou5Pb0IwkL7coGnNKabEy1G3U3EFoAiZSraKNsEvoeNbH5f2gCQPkwVObgrgp7aSlemxeVOZAFhHLkyDJDq9D0RQ/AQ1u2YHzXLhSHRlAcHpYZKcyg5rLNcuHC78cnMf4DdrNaxdLMeVw8cUJm55ASsHdwEFtvuply42Yaq/O35t/4/lVNxF0lvxT6NDQCLxEClBlnGFu3OMn26+Cwf8UZewtjnHLhWCabxfWvvRNvfM/75L3Rt0zKu6GcXLsaH6nGoYl/0LL5DBO5Llb84B1eO6Mkrbq0skaIM4Uwi3aburTSM5F9gUpObYONFxIo5xQQMxEraGgpDTNAPXJNse3K4+5ocFUsf96JdbebRosbup1bqDbrft7Bdt0D6bDSxscnX+WoZpzGM/C6qQO7YR7NlQttwO6REGlmo7qxgbkTx3H+6BEsXZxDo+Eugsl4iEwa+dFJLGS24OElB7PL60g3y8i0qhDtBizbQZvIN2aAdO1th6EtAKpfImLOZgyWgPzjZsIRSUyfXVcR56viop9al3gL/njZa5wnHIPzOmNsgXG+LBhbZ5ydMsAeAmNH2832QqpYXTn4hS/UXuhf4bvv3peppo2bGec/ACHeAkfsdiAy8hi5IS2pLglHv6v+V8x2GrSjuuSjtAXLgovwHS4R56kB/U+KX8zgt6d6JDtZU4mICwg7ChDx3AZ++ULQ4soMxzCMdc75BcHZaQac5wY7YnP29Vy+eaHVaLDKKjPK/aP2XHqtiReeyHyhL8mrcnuaiHtVXnZ90hoBjYBGQCNwNSJw/i//+/tKK/NvY9wc4gy7UpnMVlKpyfBmy0JlbQ3ry8uwqNnUakvii54yKTeGiDJpT5UPjUCmkEc21+O2nnkP+YmEKacd1I7aqFbRbltytZgeWOlZkiaYPiFHhJqfE0fbbTWa8t/0oO6uHLuWDZp0miaFIVPjmJt7QtujAggqdMj39SGb70H/+Bb0jY4jky9EJj7qDFHNFpLXVz4Q+8Hd7k9pv0TGrV66iLlTp1BaXpYPyqlsFkNTU4cS+f6PXPNDP/lt9kJYX67GD5k+J42ARmBTBKb3wkyX+3Jju15zD4DfXpiZnRJCcJpgD46NiTe/771s4vo9Xmsk/c8jcuRtylMSX0YCfVz95R9QJwnkE1mdixfdTiJe6uATPHH1lvx+vGwgRubFFWlq6UHcyhpszzuoOHEYKOxU4st9k3erD8kPlfgKsuc8u2q4nWiphEp6bbrQo7SburxW2H7qn2vcthu5Lt57okq8Lo22kaoihYh0fZ0K0dOpiCNV+/qlSzj/5BOYOXkSG6trkeKkZDYHq3cMT7X6cHy1AVYrIdWqotVsoGI5sLzxklRXZCttOAx1speSgs2zktLfSSUnrdJqOYHX7kl2Vfdz47cAE7lFFkq3aVTaKBNmgxnGGhP8FAzjXwxYjzmCrTKeXGMNdrE1Wtk4AtjYv9+Vhr1wX2zv3r2pkjmy3XYS72DMfpdt2TcIScJx5jaOmkGjrHxO8fLr/EOQZlE6f1IAes2lNpVakJpNPt+4l8kVKfrPO967I9cvVPPT6/x2VFe96pY/uEpBQy5yMsYdzlmTgde5wZcZ54c5+DcYY0cYWNUy2mtW0zp/5EDQJKt+LF84BPWWXjAENBH3gkGpN6QR0AhoBDQCGoGXB4HZv/qjgZZVvs1q1D5eWlx8o+PY3DANYSaSjCaA9GAnQ5MbDVlUILNiKMeNcdl6Siu5RMTRz1vNFtrtFpLptLSMUmGDfNj2VrHl4rdlSZVbs9GUz8ikaHPDgiG3Rw+zMoOuXpPEHhF2dAz0UEkPm9ICGytgkA/p3uovEXOUb5Lr6ZFqOzOZwtiOHRjeug394+NytTr46jIRUyc/cmIUU434ZNz86RNYX1jE4uyMfHjuHxlaSaRzv1u8bssnd9330y3dnvryfJ71XjUCVzgC7B8/vK9wqbTwrrWl1V9qNhqjzVojme8t4u773orb3/yWIPcpTtT4RE5clRbHw1dtbapUi2W9xe+B3bbXLQ8tYFQUdVv8mOW9PJbb1s0m2i1HLvieSj6phJdqTw127JFRChEY/qg7mRkcz2bRBQFPEsYqRBZyfFXhZnbVLjbasFzCA0c5WdXa61tZVZVcoPjrgotKfrkDqfsf+n67Ucel06dx9tAhzM/Ool6reao1N9tMJNLYMAo4WUtitW4h2aqj1W5izQJWLC5LmxJwkJDkk0BTMFSFAap3ohZRqeb0sujkghrtOjh3KhGhXLhofJsk8AxDmIZpcW60Zf6baZ5kjD3JGHuCOewbliFOl1qGPVBO2gcPjtvAi9PouWffvmRqKTUFE/c4wnmn7Tj3CMfucyMdaVHQLWegZxjZguoXh3hJi9K2S6QZqd+owVQ2mVqw7LarfPN+YVwizrXuBr9XviqQfuI1qboLn34pg/ucpXyWBWOGME3TMgxOVoNlDnZccH6Sg51lnB+BZR0tOr0rzdRSssF7jPLJ+dKpUw/Sg5n+ugIQ0ETcFXCR9CFqBDQCGgGNgEZgMwROP/CZIrMb76tXq2+H3b69VioN0WtT2QySqTTqlYq0ocoHRrJ2kkKuVnMzYxz3gZksqWTTpId2+n69WpWkWb5YBDcNuforH/U9Mk2GNNu2tFG021TQxWXGG/2diDgi0mibRLi5AcSWfFgnm4VtO3Ll2N8ebUdmsHjbDqwX9NBvkkXElNscGBvD6I4d2HXbnZJEdHNb3C/VXhSqLkIliJoB5D/40LmXl5exeP4MFmbcZrlMLot0OiP6xsYPD+fz3zH6/o9X9SdPI6AR0Ag8WwRIFLP/vr0jC63V921srH/Csex0Mp3CntfehTe9/0coRD2yyc2KCzrJMeVtCmGl3gvVRlFf3eXmdG0uLOpq0VR29bTWVF/l06Vx1N+EqmiT9341gN57kb9o4h+rr2zzOBD3VYG9Naoki4wBclDwCbnQvhk/R7/YoiOrrQtZ5w8y0ePevAAjrizstu9OC3DsnGKKw9D+qzTL+sQg2UXbLZRXljHz1FFcOH5CljRIq6M3SlK2W8NiWG8bWGxyVB2Oti1QtR2s2Ib80xJAEgIpJpCgogZwmQ1nySw3UsV5hJ5aOiAjDUnt5l1lKXZ39efU5GmYhmWaRpnzxDnG2ZzB+JwwjCccxg8nbOd8slpf+uY399ef7e/Yc3g9u2Xv9xdh9ryeg73TEdYbHEdsdRwn5SvPSI1PZBzZU/1nFP+DJ0k4z4JKzzq23ZaLklIV5+HhfvTihQ6hmTnMenPRkU2onnWVMKRCK4mlrF9lDcaMGW7wswY3Nxhn5wXYt4QpjiQS2ZV2s16/tthoUPbb3r3T5mxmxbi1Z97SWXDP4ZPxMr1FE3EvE/B6txoBjYBGQCOgEXg+CKx9/g97V5zSrU61/dHK2up3tmqVMSLc6PG3ODiI3tFxabek0OFWreoGKtOjMRFfiQQq9JDeakryjFZlFy+cx8byilTFkWKOlGg9xSIyuZy0rDbrNffB0bblqjg9uBLR5maaCDmx9Cc2frC4a9Nwg8ZJIedmoNCDqyMf6OX7qdHVI+IkgSczVlybK/2MiENS3KXSKeQKBey85VYMb9uGXLFXPrSqdlTV8iMfiNUJnv8vJeCHzqVRreD84UO4dOasLLCgr1w+v9g7OPjzt/7cf/5DnRX3fD6l+r0agVcvAg/s22ecXzp8j9Vo/nG71Z4wDM623XAD3vajP4Zcb+8mBQwhdeXnpG2GYMQaGrdNemSUT155PrnL9vip2/bJhW6kYFzB59/7/deqSjT3PLwbcIy8CwgMpe3aY0IC+6mv/PLxiJCP/vl6cQQ+uUbfVm2ugUpN3UhgW3W/GW43av1Uz7/DAhyxqYalEYFP0T2QIFMuzKFTBiS17fUZMvv8bDrX/kiKdwvV9XUsnTuH2RMnsHjxolxY88dgspI2Wm2U6hZKLY41J4ENpCTJ1rAFyg5DyTHQArWZUisqg8kIRY425aR5LanyY0bPAUrxgG875dx0SEXmqr2ExYENwfgSZ2zNMM0zBucP20yc4OCrZjKxuubklm/tma/uf+Htp11/ZYisKqVObYPDflAI7ANwg+1YaQjByf5pJDw1HJ1vULzgq9Vcm6n7DEOuAfe5ybeUutlykkBzG+Tjdlbfwiu/T691i60CIo5wNwyYRqLNDb7OGF9lQlywGftywsQ3DJEoCd6mjJFLO/pQ2YRs68anv3pvwFfAmWsi7gq4SPoQNQIaAY2ARkAjEEdg5vO/t7dRWf/oxuLidzXr9VF6qssWC+gbHcXw9l1SReY/pEu7g1ylduQDoh8gbCaTkoiih3r63oUjT2Ll4qy0rxKJRw+axYEBZAtFJDIZlFdXUV1bkeQePYym0hm0Wm1U1laknYP206xVZX4M7ZuINHpgtVotb7LgWjmIeCMlnFxhtmyZGycf3kmhR5MA7+f0GrKIULsprVL3DQ1KYjDdk8Pw1FYMTW1DplCIZBX5Uz13zuc95vjWHQVEfyJEWXl03mTn2Vhels2q1KQ6PDF5trhly8+iwP7PNff9tLZ66F9BjYBG4FkhMA1w87ZtrxWw/rsjxHWcITm+Ywd7yw+/D8PbdmxKxIXKsE4NW0Ql5pNW6iJDF4IpJLmeXhXnv9Un0y5HRadmlnXYU5XYgHg+XFcFnkLOBQSaeyN3D00lqmJZcXFFoP9+/91R0k5ZoonZYP2g/eBcPOIwVKOF10TNn1MD+l1MlDZvfxjym1M9oCOZpkrAvzp2xQnN4BoFuLhZbTRmr87OYPb4MVw6e06WL0myiHLbLButdhvVRhulhsC6SGJJpLGCFCrCgO0IWcbQFBwOPStIK6kJaZKU+DBpR3XVXEQeuflo/rFxzoVpJtrcTKxybqxyoCI4KzGw0xA4Au4sCGFcQlKcTZil1UY6baXP9IkX04La8Ys6Pc2v+9qhvjRy94A57xGMfxccZ1g4gqLhYBheOYNhSMLUjdBoeY3wLjlJX6SCc0k4Kzh/ym5jjDUZ4zbjnLpZEozxpPsRFY60nrqPOIyUsrQtqbhjzBG2ZUlnAmPUHFsxTHOWMf4YGDsoBE4xq318Hel5suzm8yfEgQMHyD28ubT1Wd2h9ItfbgQ0EfdyXwG9f42ARkAjoBHQCDwLBIQQ7ML/91+2txh+vrG+9qG1xUVJumV6chjddQ0K/YOSNAumL96kQFVE+JM5dZpHJBiRciszF1BaXUEqnZbqtfzAAEa27aDlWtm2Sg+pjUoZZiol90HEm92mnBR6PgTqpQ1USyXYjQaWL11CrVyWuXNEeFEphPuQ62ahuM+2TJJf9MxqWZRb51qKVDUdFT+kMxlkshm5kkxKvVyhSOUKyObzKI6MIp3JSqVfOFEJQ647VHOB2oAmFQ7WFxZw8dgRqSKobpSkHTbf39uavP7GPxVW+ud3vf+ji8/iEumXagQ0AhoBPLAPxtET43eDid9mwBRjvG98+zb29h/9IAYmpry2VP9uHG3f9OGLq9D8+3pciRbe96KlDKpC7enkMtHiBVXR5W7ZCyfY9KoGpFTs1QGpJzfiptj7+WibWWUVI58XWu++R557LDNOZSTiCkFVIa1GFvh0ZGCXjWXNBWSnYqGVCMTG0rAIKGoVVQahQInuH7uKwWZgRmy8CmeoNu2qpRNExNE4PH/mNC4cOYLFWVcNR4tetBjWaDRRabSx0RIoWwYqSGGNpbEikigJU5JwbrsAB6N8ViMhiThX2UYlAlK65fGh7rXw/9BzhcHJepqa5wZ/mBvm1wXjZ5gQZXB7udU0F5qZdq2x3mrPTqD1crV33r1vX6a6kb6ZO867BcTbhBBT0oErCxEYTDMJbpruswep3shyarmqN3Cy5LpWVbecgayotmDgFjeMGuNsiYHNAlhnYCYz+FaDGdsElc4K56JwhMWFKDgM1H7VyxhPccYswdia41jLEI7FBCsJxp8yDOOgAX7YbvATaatSmZhAS1tNr97BRBNxV++11WemEdAIaAQ0AlchAif//rdSZiN5b2Vh7hcb5fLryTaaKxbRPz4hiTh/5TbeJhedkLmVXt2sRqtzF1EtbUgFWronL5VxpIhTJ2JhCLU3lVLaScnuSv+srK7g4vFjKK+tSTtss9lEvVIGNxKoVcpoVGvBpEp2hMmMG1rBt6V1wy90kJHHMnKFec1hDKZhyCZVIujo3KnEIZVJYXhyK3K9fUik0kF8uJ/p487ivEml0vRGJ0blFBcOH8LihQtYX1qSD9qUFVMYGDifHxz4lZs/9on/4b1dr0Rfhb9T+pQ0Ai8GAkTd/OrNI3dZjH+aQYyCsaF8scjveOMb2Wvve7sspKEFibjlUVVfhSTY5kfYkYsZV2R5Bv54Dp2/xahN0t1j5EbXzfbqvTmcSLr0mUoQqsRft8WfbqSaSsIF4Z+utDtyTP4Y1DGGdSHq1Lw2NRdORXRTbFRFXLdCBmVRp1N15+GhZOd1O17VsuqOM/F803C8Vng5dzjzlOS1cglzx4/h7JNPYnVhEQ0qZqJIiUYD5XoLa2RHtROyeMHmBhosiTWRwIZIoElWSm5Ka2YimZZjHxFPdPQyS9Z2c9DC8gqvbEBK7NFkBl8yOT/MuPl3ZtL+YrNtLPS3DLv8IhcvPIvfWbbnzfv6kk76bY6wP+zY4g5AUC6cLGgghb/BTfl8QIo3eg6hbFv3WlG2rbTbChlTIYTjOKSjE2XO2AyYcZSDHWUmPy3adklA9Bhm4jWc89sEExXHsg7aQtQ4GP3+b2OM3cI5nxAQi8IRRyFwDsAiA79oO+JINpE4lWratQMHPuc2YemvqxoBTcRd1ZdXn5xGQCOgEdAIXE0IPPKZzyR6s9WtjtP+9srMbLbVaiRJuUYE3OCWSaTz+cjpxsOogwfp+IRJmShQkQKVNdDcK5XrkVlt8a+4yiLIq1GsSHa7hcrqqjsZILuqZSGZzsiH20alhMpGCWtLS1iemQG8oOdapSotr671hewc9JzvNo/Rv/39uu1mpnxANlNJJEkxl8theGICI1u3It8/iGyxKL8XTI5izanBJBRMPnQvz1zApVMnsb60iFq5IveXSKcxNDn1WN/I+L/e+d6feVSTcVfTb5M+F43Ai4sAEXG/ctvAdbad+CWA38MZepnB09tvuMF550c/ylKZrEnW+6By1LczqpZOn2yJWxc3OfROEic6m49bRH3iRyXfLjdoyieC4iqvKAEXEnTe/VNp2XRPIiTf3H8HRKSS3dZZ5BCSVe5G3Cmtmgen3uPVRZiO8Uy1ucaLJ7wXx8eROLEYUdwFAESJuOD8Y9tUj1Mtjgjx9VGJnaeHFS0clZaXcP7Jwzh/9Cmsr6xIAo6U5kTIVdsCK3YKKyKFmkjI8dZiJsosgbJIoG2YcIwEjEQKiSSVLSXcXFfKnpOqMLJhUlaad73cPDSqY18i6ynjxiEB8RRj4tHedvLYgQOfa7y4v1nPduuC3f7mHx61HPEe2PaHbdu5xu2XcFtSudfCTop/Uu7Lc6bnDZnlRm3u3OGMN8CwArAlCLECxmYY2BPgxiMMxtlsBuVyo98BFnKGwBSRbpyxepvZp4xWrWEjO2BwbGdG4lbOxJQQWLJt+zi4OOu0cSHN+fJqcqly6kHdePpsr+6V/HpNxF3JV08fu0ZAI6AR0Ai8qhCYeeA3M40GfrxSWv33laXFQXqg7hsexc47XyvtqXErTjCr8S02sSa5YNKjZKlJywlFNCtKjfjELKKC8NQKwWRInUx6D+7NagVmOiVDjGm79EXqOHrYbTdbWJmdAb2G1Gjl9Q2sLMxLuytlsXizqyBTzp1zedMgTyUnrSWJpGxuTWczGJqYxOR112F05y65uh9MdCKB2t6kxmt4q66vYeapI1ibn0dlfR2Nel3aYPO9vfVtr7nlv+74X1//RbZ/v+u/1V8aAY2ARuAyEPiF1wxsSSDxEQDvB2M9EKKQ7++33/DOd9RvfsO9fbTQoRJPvvIrzGnz08pCW+dl7DbykmhjqWexVEgrVXfT1S7qk1Nddhwh49Sig9jCR9z66o49oeDHP8YIFv4xEotoGf9IAAAgAElEQVQWkHJh5IA3OHiWUVWPFirzApYzxvaF2WtKOYOibosryoMxJJbHp9pso8rC6PXajNxUFW7q2BaM3R3nrWSfevi063VZtnT6sUdx4eQpNx+uRXEQFqxWG00qYkAGy8hI4o1IuCY3Uecp1I0kLJ6Aww2pDJPqMNO1pbr5clZQzMAYcyDQBGdVztglAN9mAl+0HPZ4htvrdWOl8sQXv0iNR68oJdftH/5wonG6eo0J8X7hOO9xHHuSrhsVNLhEHJHhwlXCOVawAOheD+5wg9cZ47OMsUcZYwdtGyeQEBcNJzm/1nZWzx34wyZk/BuA6Wm+7cC5pFlvJ42RlDBPl5s33AB7FkiyjXRewOi3OPLNlmUL5qw7Znt9qLmndODAtM5+e7Y3tqvg9ZqIuwouoj4FjYBGQCOgEXj1IHD2L37rU2uX5j7YrFWKtFo7cd0NGN2xM1AEhJOBcOqg5tuobXLBpE+xwvjh22pguO/p9DNq4jk/gQpjkyY8ddLjTsDcL6kiCJRuTK7qVzfWMH/mjFzVX5qdlYQclUo063U5saDcG+/NwUWn7ZimIVev6eGa8uQGRkcwun07BrZsQXF4VBJysrTC37fS3ucf3+rFWZx+/FGszi+gWavJ12d7cqSKe7AwPvzTu+7/uVOvnk+aPlONgEbg+SIwvWeohyUT3yds5xNgPAOIXm5wPjg2uvCd3/fO0vWvu/t6zrkZJaXk3TFshFY1Y6q9XnnN8z3Oru93MwFczRpZEyNfbmSAvJ8r+W2Rf3sEWvR73nsiSrhYPl5QdBDiEIxrinpbtauqmWmduXExi6g7+EQXrrpgqZKH/ngVt8gG40mceHyGa6OO0yGF6BKOPl5xpaDalOqXLrXqdRkDcenUCZw+dBiz586jVnUV3f4xWyyBDTspibiStKJ6JJyZEa1kxiESjmJb5RWVhZ5u66fMS6MBWgiySVY5+Dqp4Bjj5xlnjwngoWrbOjKOS+sHDux1gGk6lVcUCUdX+vXveEdPo56/23bY+x3HepPjOEOSiKOFPFLWG6bMwLPIgutl3XrYOYzzDYPz02D8UQZ83TCTD9Ub5Yvp3X3Ng+PjNqanXaAv42t6epofOAC+NHSENysVNlGv2x5ul72Ny9iNfskVhIAm4q6gi6UPVSOgEdAIaARe3QjMfOHTW+objX9bW1n8N61GQz5Ebr/lVhQGBr3yg9CeE0wQvCf7ICstPnlSJyWKYsx/iPdX/ANFgmIBUichvr0qHqrd8aARt12FG/FnIKiXS6hurEvSbX1xCbXSBhrVKsqra1hZWHDzahhZSt3cGlKukdKO2uFoAkKkWyqbQW9/P7KFPAYnJiVZSflxBj10xyxP7nSPoVYp4fTBR7A0c0Hacx3bkeqAwuDgbDqXmb7r45+SWXH6SyOgEdAIXA4CDwDGiVuG77IE/w2AbRFAkYGluWmUtl6za/4HP/oxK93be0uk1EDZcDy7LGr7jLha5bvUPLTLOb6nfY0X4C89iTIObPOvaN6bSiK6RxUsAHkCv4iSzLejxsaGOKHm207lUSiNsaqdMxz3omRbeORRsisyhinbVbGM57JFtXehQts/LhUlRc/oXZ8QD/VY/df534vnzUWKGjy1WrvZwPr8JSycOYvZU6dw8dw5rC0tSzWcLFEgtVcyhTrLYKmdwLpIoMaSaMJElaedZjK9ZiUyp8BZUzhiSDgiD4YUAxKMMe7GoYl1IcQMGD9jAOcZnDkh+AXmsJMsn507+IXxBnD5ZNTz/kw+6w0Idutb7x8UreR9DsMPC9t5rXDsvMycpXIK2RLrksl+HAb9jDFGzPMaNZgyZnzJMfAIGji7Jdc79+CDv61b1J/1ddBv6IaAJuL050IjoBHQCGgENAJXCAKn/vjTw4mM8wNrc7P/T6vR2EZKsbFd12Bo6zbvIb9L814Y7OKepWIdVa2s7vSg06YTThY2mUz5TXJq0JGqsIstkQdZOr6cImY/Ci6FXI0XoMw6bhiobayjvLyMZqOO1flLKK2soF6pok05OPW6nJi1W27ZA50JWb5SmbRsWu0bHsHYzp0Y2rpdljv4Ug4/58d/EKfF/7mTJ3DhyJMora7KjB36ohy+Qn/fwuSdt3z31vt+/OgV8nHRh6kR0Ai8AhCY3jM0ygzzxwTEjwLIASiCMTudza7fsve72m989w+NM8aTl3OoaklB9O/B7f1yNvOMr1FVzpIU6pJRp5b2uBv0SK4Yq6Qu5vg79sceb0gKigfUBR1V5ba5VdSPGAg1hfEihw7Ftkr8KUVDoXI7SnfG7bphDl9MtahI2OJEY6DA61bu0K0EIqao88dN/xhprCqvLmP26FGcPvwkLs3MoLKxIRvKpcqcM5n55qR6sIYMFq0EaiLptIxErcoSy3WeWmuaySe5kfgSY6xiydw0MS7gFACW4oIR81oVTCwI2zljcHEKTvKS066V7Ey61t+aaR44cMCTpz/jx+lle8G+ffuM4xvpKdj2D8HBPiHs62lIp2cKIuLo2kr1oNcESx8NxhhZUec4w0GHsS+ajvmVtunM97d2Ng8cmH7Fn/PLBrbe8bNGQBNxzxoy/QaNgEZAI6AR0Ai8PAiQ+Ov0X/zGRH1j4yvNSmWbYzlsYHJS2lNJBRb3hMSJJm+qpBy8p6CDkEoKfy4VV7V1O1vVKuTO02gbqgohVB4E5F8sXydiLVLzebztdDTlMSbLHKrr6zBTKVTX1rF47gxWL82hWW9gY2UVjUYdQvpsGBKppFTKZXM5jGzbhonduzEwMQkzmfJPNbTJepMzIvxOfvshLM5elPZUao2jdsO+oRGnf3z888li/j/sfvfPPvXyfAL0XjUCGoErDYHP3I7EJWv8LghnGgy7mECPYOjh3GgMTUxUvvv/ejfbefNNY2Gv80tzhsE9X+6uMx1OvZ9vPgZ4VJqysKKWAqkWUO+V3lgT2kXD8UNZ7PFerCq5VaIsWmoQ5sb5Z6HmmIbN2WFuW9wa6v9bLYVwV6Y6s/m6qRTVSAd/nFUtp2okREhCKtl3XfJLg4UyvzHWI4tIKU4FSMuUC3foEM4+dQwrS8uyVIFyWH2VOBIpNBIFLCGHRSclmjxZavPkwSbn/7uO5BkrmZpnZvOUXU5ZSGDIYXa/SUSxYycEMxqOYKWkMDccu17KI1UZGqq29+/fTwTdK81+uukvzN69H0hvpJu3Ohb/kLCdtziOPUpqPyLiJFYQbkO7kOUMgnHKg8MxcOOLzEz8A6tWjxSNpbUrgXR8ae4aei8vJAKaiHsh0dTb0ghoBDQCGgGNwIuMwNE/+dSYaFQ/Vd9Yvd9qWyyRSGLXa1+Hnt7eQNPmB17HJyu+8ss/RHXyET9sPx/Hn6CpDwwRy5Cno1P36U5EFCIuvnFvAx25SEEouCct8NV2gTcoDBpXSbp6qYS1S3NYmjkvm1irpbIk0cia0241pTouVyhgaGICW2+8Cb3DI9LWq07W/LkFFUQsnj2DM48/KrfjW1aS6RQVY6zlB/p/5voP/eKfSjeLl+hDf3+RL7vevEZAI3AFIzB9164Cr5XfbnP+cQYxArABAE4ynd7Yfdtt5e/9ofc4ud7ibvUUNwv4fzYwRC2j7jsj40M4GARZb5e7/U6yy6egQlov0rCtlAVFCLPLyWtT1dqxzLxuGXXR8gf3uLoVUYQittCAGh3flFIff8HKjzZ4GnWbWrYRyUT1F6wUVV5gue3amhu2hlNxAi0MUXQDFRzNnTqF2dOnsTA3j1qlLC+br/TipgGYKVQSeVwURWfBSZebPHnUMvn+JuefbycKixtWyj714ECbst327p02ZjMrRtE8ZzTKaV5oTtil0qxNRQNXGvmmfn5v/559RRjpt9mO+JhtWbcLx07DK40i4k1QH6xtg9FfmVE1wE4Kzv83mPHX2Wr92De/uZ8aYPX4frk3Bf26Z4WAJuKeFVz6xRoBjYBGQCOgEXh5EXjkMx9OZM1t/7m2vvqxVqORpAf+ockpjO3ajVQuFzSKxgsSwglYMPPyvKjuM6ZazhA4i2IqtY7vd1FBRLJslAlTMPGKhG2HftiOBr2OLLtQLeGfWzDt87YpbBurc66SbW3hEs1KUF1b9SysDfQODWF4ahv6xsdRGByKBCyp+7dbLZx85GFcOnsGjWrNUxhwpHuy1sjUjodu/Ogv36PJt5f390DvXSNwJSFApP2vXD+xy05YPweGtwiwXgbRwxiv5AqFtVve8IbaPT/wA/2GaZIyruMrVK8pFsyu91K/MTS8p6v3y/g9M9pm+uwZhzhZGIke8IilkOvzli/icQWbxBfEQQisqrGc0o6Cokg7eKfWL17soJJ2Ep/IuOa+XyUUwxG0U8HnD3mR8axL9qoccxW7bwdhGnsPqeAoF7ZRLmHh7BlcPHkS8zOzWF9dRa1SkXmqtDlucCSSSVlYxNM5sYqe1ul25uJcK/l4E+Y3m2bqy/3G4pMPPvjgqyHnjN3+5veNOsL8EeG0f9y2rCnbthm1rFOpE+fMEgIV+gOIdXB+2gD7msGMf15PLB099erA6Eq6jV51x6qJuKvukuoT0ghoBDQCGoGrGYGTf/9bKaOceGd1dfG36+WN4Wa9hkxPHmM7d2F4+w45YYirEPx8n0gAdCQYO7SoBhO1DuVEaP/x8e2qMIhMgtTcnnD60u196jWLPJwok82uRRARsjC01zYqFSQzGZCKYOnCeazMXQSp2qiwIdPTg8LwiFTMKbE+QVMcHcvi+bM48fBDKK2tyxw6aXVNJjA8tfX0wNTkT+08tvEP7Fk0pl3Nn0l9bhoBjcAzIzC9Z0+SG8u3OmD/BsDrwdAn86q4USkODS2/7i1vqd/+xu8ZBcPQ5dpUw5w25R0xxXE3ZV03a2acsHumMwq34WfDRa2fHQSgOuYoDdtyP24QXbRR229jDQ5EsXK6jFnH++JEWkQt51s8FbKtu5pOyUrdTEkXa2+NJKzGxqRQ/RcZbYLzjY9B8RxXyjCjxaGN5WUsnjmNmRMnsHDxohybmo2GbPqkfdC5yHKhQkEUBwcdJ12sXKgnTh3ZEH+/2GBfLCea5yp1Y/3Igf01UmM+0/W94n8+Pc1v/sbprcx2fkLA+aDdtvoJK4qr4KbpcM7rAJtlYE/ZwKOmIR6xWzhcy6wuaRLuir/6V8QJaCLuirhM+iA1AhoBjYBGQCMQInD+7/5gR3N9/eOV5YX7Vy/N91M+XCaXw+7X3Y1ssdfNiwsmMeFQ32FV9SY+gYohIN+iyoh4VpCvztiMUOv2+qhSLmr36XZt4y180Wma+w71uP2g8HgBRUj/MVQ31qRaTjg2+rdMRnYbV1WUV1dw/KFvYuXSPGrlinwtraRnCwVM7r7u00MT/f9p+G0/Ma8/lxoBjYBG4HIRmN62Lc37Gnc5Nn4OHHcygV7qfeaGUSr096/c9t33nvmOt78jBybugkC6670xKMPxF0e8+6misoqrvuT9ssv9PcgRVdIyN7NwenddVyHm3oHDvwekmHun9lz7AbUW3qsV0s6LL+hGAEYWk5RFoTAqIbqd8JhUEi3MLPXPPzy6zly5cKyI4qmWM0RGxtgiUXwMUfPm4lbcONm26edHQOai1solrF68iGMPP4SF2Ysob2yg3Wy5RQPSksplBEMmkxX9I8P14sjwbBk9h44utb52dE18qdTInHnwroE2pqfpsF4VVsu9e6fNNXb8Wmawn3BsZ59j2wUA5EMlRVyTM7YCzo8JsH8SFv4RSZx94jt21qEX2C73dqZf9zwR0ETc8wRQv10joBHQCGgENAIvBwIn//y3bm2W139zY2H+u5r1OqesuMHJCQxv34ni0HC0AVWZNEUmG8E/KIfGnVz5+UHeW7zvR/N1VDtT5/aUyVlswignQ5uoBYKJktIg57/e38dmio3IZPKZWunAZKg1ZcQFTYBq86un1LBtB2cfP4hLZ87IhlbKjqP9GIYhBsbGT/dvmfj4DR/693/9clx7vU+NgEbgykXgM7ePZ+dt514B9nEIcS3A+gDBGWPldE/+2F3f+6aHXv/O79/GDdwjBAbDe2znfbjDph80lyplCB4vFleHqYsXIVEVElxqtplaWqAq7NRFF3X88AsS1AUY9f4fDj1BBkGgSN5sESZie6UNeAo3NY9NzYLzCTQVP3+EU6MS5M/9bSmZp/FPWEQBGFvEetrxK7CgRolLtVl1s08zvaZRKWPuxHHMnjiBuXPnsLG6JpvCiYSjY6JcuFQyJbL5vN072L/RNzR4ItM78C8Xq+wrh2dqh+Z4c+Gzn/1s+8r9jXluR75n375kYj13g7Bb7wfEXgGYEIJUcOCM1cHYOc75twUX/9Iq7HrqyP7p1nPbk36XRuC5IaCJuOeGm36XRkAjoBHQCGgEXlYE5r7wmWyrYX2gur76scra2g6Ds0wqm5V2TMo/6RvfguLgkHxI91fmg1DogNmSMxDvX+ojQbQpLpiAxLN5FAR8DURnkYOXsROz+KgtrZH2VIW8czcfFjR0TiRD5YJvbfLP6OmCztW2wLhSL9RyMFTWVnH60Ucwe+oUrHYbjhAwSXWQy6F/bPS3h6/b+ctb3/6xtZf1g6B3rhHQCFxpCLBff/21PdXy+ts5Z78IgX4ABYAZEGItnc0uXH/nHZe++/53pzOFwq1gKKpEj2rjDK2psXt2LFpAvl9dcPA0bWGjqJKFppQGhEUCiu1UuZfHzZa+XVRVX/sXpxuB5yvD/PPrKP1R8trixFVUlReSlBH1XWSMChebgmNSFn66KayjY1Os6EK1p3oDT4inMhLGG1G7NJSrGEkM6fqRJdVqY21+HmcefxwXjh9HuVRCo1ZDq9mEYztSBUeRC8W+PntwbHS+b2j4G9ne/FeMZP7bjy85J//60UdL+/fvt6+0X5AX4nhJEbeeOLGd2eyNgrPdzBFVh/NVCEG/Ni1m4GzCcp5amkzOnfvc56iUQX9pBF5SBDQR95LCrXemEdAIaAQ0AhqBFw4BMT3Nj23P3ydatelmpXJ7u9VCq9mA1WpjcMsWjO2+FsWBQTBOZFzUjRIPvnaf/KPB1tHQ6i52I6V3tBuhFZ+ABQ8daj6QwuAFk5hAJOEes3ocUTLOPWiVBIyTbOoEz/1754RNvSJqKLrVamHm6BGcOfwE6pWKVCB4+TLYumfPWjZf/KTR2vid7R+c1g/xL9zHWm9JI/BqQID9/K2jgymBfQz4SSFYARA9EMiCs1YqnVmf3LmzdPd9bxET1+/ZZZpm0idoIjc8f6HCy1ij10SLepT2av81m3gT4zbVbtbK4H4cbKuLymuT7LZwPOgs3onf49WFGl+t7Q1R7pgQIQM94mqTMS5O7vnnoMY3qNbRDiVgzNIbz2BVj8/HP7CzdmSxhuOVS1p2X2iibbpquAouHj+K04eekJbUVrMlixnoj2VZcjzK9/ViZGK8PDI+/tX84PBnU6PFh1OzZmnswx+uM8ZeFTbUTW4Y/Ja9HygI09nOwIuwsG6Yzqrl1G1u5IVoO7VenKscOHDAejXccPQ5vvIQ0ETcK++a6CPSCGgENAIaAY3AZSGw8cDv968arXcxq/1zjWr12o3FBTSqVViWLR/wU5k0Jq+/AUNT25DMZuUKO+O867Y7J0J+jlu0cCGk49zpUEc7nJdTFM8jiufQqZMy1w2kWKn8HyoB3pH8HV8lIS0/0WPwJ2kKRxgJ9I6oMmKT1lAbGG5z9eIMjj/8cGBPNUwDnHGkczl7cHLyT1/zsf/0gcu6WPpFGgGNgEZAQWAfYLzmxv7xFk++G8AHOUMPIP/kiaLhZqLeOzhQ33rttdlrbr45t+3m1/BEOh3e2nwix2WW3BiB4N4YVSJflk1TsWV22kPVO797p4yroCPW0YD+6VzAce/RXcYPDxtVo62SaPFFlNBO2qlUk8entpIqKrTwwDvHj3BifJk24FjBRMdiVjDQdTbGqmRdt2ILItuoZOjwV76MubPnUZf5po5UuRMBJxVxnIvCYH9rdGrq5ND4lj/JDo78ydbDlxYoC043ewPYt8+4vdGXypfX+Gym0r61p8fav2eP+xF7FeXl6RvvKxMBTcS9Mq+LPiqNgEZAI6AR0Ag8LQLz//DHuaVTp97Ok4lfzeXzO2l1vFWvo7S8JNVblHFGD+uZnhwMw0Q6n8fQ1Fb0j43LB3maNLmTNqWJLjaZ8yd2qsIiaj31p1RRvV3U4tMZmB1foo9P+rrZmsL5TKj4iH8vvl9f0RE/jziwkf0rNiKaVDWqZZx57FEsnj8vc3n8L8qY68nn/2Ry+/iHtSJO/7JqBDQCzwWB6b0wsT46AeB+CPYeCPSBixwclgeHwRlzkqm06B0cMMe2b+c7b9yDqRv2yFKe0Grq3sa7K8eihJkaMxDPBY3nusXVdapSrGveXKDO81ReHhGmEmtqwUNkLFGzQxWlWHhOMWIspmxWm8Hj5QpxZV+o/PPJSiUbVcUxkmfqjXXKz9WFG7X/INyfmtMX1W37gaz+WBe1G7vXkuIQZo49hW/87d+iWqlIpTvjDJlsFtmeHpgJk6ypdq6QX+gbGvnHobHRP9h+x45vsRvv11ln0V9Gn+94NasDn8vtSb/nRUZAE3EvMsB68xoBjYBGQCOgEXgxEDjzl7/7ffWV5X/XqFa+M53NIZXLItfbJ22oFOxc3dhAvVqR6i3Kk+GmgVQ6g2whj6Gt2yUpR4QcNawaVFzgffnh25FsnA67k5IsF7OZdlPIqeffSe4pz8gqCebZj+INfLEku0AdErcfxZVvSpFfYAfqRjT6GUfqxGrh3BmcPXQIKwsLsNttOUkiPAu9fa2tt935nrqz8IUb79dBzy/G51xvUyNwtSNAZFx7bWIkCetNAoyC5bcByJAyDqDmVGp55CyRTLJ8Xx8GRkcwNjWF7TfuweDkNnnvDxTIXZo81fucH0kQJZEIYcUy2RE5ELWSqmU9qpU/qpb27tyxe7p6LaOZcUpkgOS8ogsuwbjkHmpgro2TXsE4pigD1TFEbV2NRCEEZQ3R4w7so2pDrLcTf8xRm5HURtlgX5Hx0z3ruPraJ0j983EsCxvLS3jqW9/A0YcfQbPZlGo4Gq97Cnn09Q8g11t0kqlkyUwkD5qZ1J/3DfZ8YecP//LSq9yOerXfLvT5XUUIaCLuKrqY+lQ0AhoBjYBG4NWBwKm/+K83wnY+Dcf6zqWZC/KkE6kUBrdMYmBqCrX1dSzPXEBpeRnVchmNagWGmYDpNYXajo1UJove0VFJyNHkjgoesnnKC6cJkCP/r5Jz3dQQHZMexQ6kEnqBCiIWvO3Ot1zLTjfVQlR9pyj3ujTbxa1X6rH5Id+RCZCXYxQnDlWlh6/GqFfKOHXw25g9eUoGZfsTolyxiOGpqa/3j478m6l3/dQjr45Pnz5LjYBG4IVGYBrgyeu29LWS1vcKsI8yYBIMKYDlhUCOMcHIeUqLJgnTRDqXlffrnt5ejE5uwcTOnRjduRPZ3v5Ipqa8xyo2Uve4NyeDovbWLnEBPgml2D79LUbssd7Ne9Pogg6izTvKbgRcpFIobHX1r0GHRdYnzTZZJAoUcUokQmQs84i+OLGoZvSFmXJxsVU0k697NivtzQUootr2sQXkgs/CubN49B+/iIWLc2i33NLTVDqNfG8BxYEBp7d/YD2d73nUNMwvGKZ48IH5fzk7Pa3zzl7o3029PY3Ai4WAJuJeLGT1djUCGgGNgEZAI/AiIXDuf/3Obe1q7TPVjfU7NpaWUC2VkOnpQd/ICLbdfAt6+vol+ba+uICNxUWszV+Sthar1ZQP9GR5IVKOWkA5ZygMDqN3cAADExNoN5rIDw7JTDnSKCTTGUmU0Wv9/CFVEeFOwmKqNm+GEbE6xVUBXS0+inYh9no1TNu308rd0HF1NLKqGghVd+FdkMBypPys2/e87ZI6Yfb4Uzj81a9K/BzhIJFIIJ3NYnjr1FLP4MjHd58q/QmbnnZepEuuN6sR0Ahc5QiQofM/7urP26nMdtO0rhMwvlcIcS9zlXFFMCTpzsYYl5wQ/Z+IuVQ6Ja2K+YEBbNu9G1t27cLAxCSyhUKQCRqPF1Dt+P49PN6gGtzb/Xt1UMLg3eBjpJl6eTrGBL+UwMv1jJfsyH2pmXcKKeUv6sRz1MKxR7HCxlXVyuJPUIygHktkn50EpXumnY7GzSy+ESzVLNO49dYHSylI8sdVq93E+vw8zh15Ek898gjazZZbFMS4zH0t9PUSEdcu9PcfS+fyf+ww9vkmZi7c8ZHPumyd/tIIaASuCAQ0EXdFXCZ9kBoBjYBGQCOgEQgRWPqbX8/PzVbOrM/PDzTqNWa1LaRSKYzu2IGJ629ArtgnJzW2Y8mHd1pZX7s0J60ujUoVzXpdNq7JSYbjIJFMygf8RDojqSeyrJLNNd8/IH9GajvKmCPVXDKTQSqbjTSsdthA/UmUGh7eLTxbUSRE7E7xyVOs5U+1V8m/exNFdWKmKuy6W4Tcg4zaizwNhPd0pJJ8KzMXcPzhh7C6SPZUS2JEZFxhcGh98qab/8u2wwuf0ESc/i3VCGgEni8CVOLw2ptH0hsJMcpb5o2ci9dBiDeA4WYwloaA4ZJK3h3PI+W4wZHJ5ZDtyct7dP/IEHbuuRFbrrsOmZ48zCQVr7rZoKryLa4C9o8/0g7q3Wd9Mqvb++Pvk/dXTznXqcqLLpaEWWmhUizYXrd7vDp2RJp5giaILvsOLbahvdW92Xcl29TxQVGwSdQ7rK/Rwgj3ynT7XpfxyjsXeg8teNXLZZw/fAjHDx7E+vIq6LrK68Y50pkMegf60T82avf09h9KZtK/+E9fPfGlj3xWk3DP9/dOv18j8FIjoIm4lxpxvT+NgEZAI6AR0Ag8TwSO/N4n72k3a39XWlzMNxt1JhxStnEwg2P3HXdiePtOqZTwya1Wow5qVF1buITaRgnrS4uolyvgCdPNSwOT2TOJZALtZhOtZsttZT7G9CkAACAASURBVHMc2I4j7TDUxto/NobR7TuQyWWRzGSR6+uTijnaPwVHq/ZVf7uqBcefnMjTjzSfxggxBZ/NihY6CTh362rRQ/whRw0NDwi4WF5PN/uqP1E7+rWvYObECTRrNXn8hFmuWFgfntr66Rt/fPoXdEvd8/xg67drBDQCAQJkV527fTw97rR6bfCtTPDbDPB3guN1wkEOQvCoiMy7q9FYQHEFySQyPVlk8kUZ8D+2dStu+o67ke3rQ7onH5BJ8eIFqbjjHlnX1T6pxgQoeaHujT3apO19z7+HxotxAkIvEJ1FW7r9flW5FzXGQNlXtKQnSnT5YG6qANysOTtQ/ynZecqY1ZFJqiiqI+rtyDErOXhdrLmOY8tFsvLyIi4cOYoTjz8O27ZdIo4bcvGHiLi+wQEUR8ZgZgunzXT6VxdPP/bn905/rqF/dTQCGoErCwFNxF1Z10sfrUZAI6AR0AhoBCQCT/3BJ/9s+cKFH6yWSml6WIfjyBXz7TfdhJ233ykf2t1pUUhOUasqEXIbS4uorq+jWa9J24ttteX/aXJBf281mrAtS6rmSP3Vtiw3Fy2ZgGkYMpeI8tHyvUUMTk7J/LlmtYrByUlJzpFyTlVChE150UlaMEnqOnnzyDrVuqNMCiMfA99q5H8zCN7u3J+a6ONnBUUDtr2NKCo7+g5l9lw4egRnDz2GaqnsWoW8idHg5GQtN1B86/U/svvrjN1v64+oRkAjoBF4oRBwCTkY42Z/JmkVxpM9yTuTyfRbrbZ1a7Vc2uYIx4QDecMXgrLkyL7qddJwVwFHyuhkOoVcoSjv47l8Af3Dg+gfHkG+r1cuvNA9nwgvw0wi1ZOT1vtMvoB0LgdmuqU+vqKuIw7AI6nCPE5fEuYxbJGFF+8urCqPu5BsqpLZO7dopqgc4IKNhAsxMQW1eh26HXe0zCIsioirtNWWWXdsDUewp1fURY8zsmAlT8zdGI3jzUoFi+fP4amHH8bySgk2DBh0cQ0OZIpguQHkCznY6SJKbaMFYR8Z7sv9zn0/+ZN/8EJ93vR2NAIagZcGAU3EvTQ4671oBDQCGgGNgEbgBUNg/q8+PVyu1n9t/vTxD5ZW1wLSi3aw7cabsPO225FMkYMpmp8WWEiFwNr8PKrra6iVS2jVa1hbWJTkkmNbIMKuXq2j3W7BsWxYtuWuzHMOgxueTYbJXKLewUEZHE4qimQ2h5FtW+XrikPDSGV7Ygq10Abk20v9eYg7sQlpMrUNL5irbDLZU7ODQstQt6lR9BLELVo0IeoI1/b2SdicfvQRzBw9ilqlIpWClK+XMBPURHtyx+13/ejWH/zIv7xgF1lvSCOgEdAIxBAgUm5o395sb8IYtiAGV+cuTNUb1p3Cwes4EztaLWuclHLRPLWoFpju1aSySiSSMBKmtNgnkil5H09STEE6Lf9e6O2V2aOpTEbaWomUI8srEXL0PsoRJUW0mUiCeQs//uHSGKBUg8pvR+7TMRIrMiHdpDG14/1qrmckTkDZdUcTd/gzOeaoirhN2sGDcckbQCNFDYqtVC2N8BXb/piyqR1Y4uAuGBER2iiXMXPsKRw6eBiXrCLqZgG9zgZMLrCamYSVLiCRMFG2DVTbAinY7d6U8+01O/ELPb/2U1+dBnROqb5raASuEAQ0EXeFXCh9mBoBjYBGQCOgEfAROP3AZ4rt8tr02sLcj68tLqbJTmrQRIgx9I+O4obX34NkLicnVfS96GDvziaISKK/keWUwqGp1IEsptW1VVn+sLa0hFajIcsb6rWqR8QZUmYh8+dsG+ksTcISrprCtmWRQaG/D0NjY+jp60P/+Dhyff0ye45eF7eT+hMhb5bmCwMiFtcOFUKXEgdf2eZnxfln3NlY19lS16lOcC1QHblJjsDCudO4cOQIVubn0Wq1pDqQ7MDD27afH5jY+svGcO5/br/3g9oipH9VNQIagRcdAfHAA8an9n8qaV9czNtmYqS/t7gnkUy+oVIqvbm8XtpitVuUPcAcR7AOa6anmPPvwaSmpoUFGXHglUDQ+EGqX2bQ9w1JuFExBN0bZa4oZYUCkpiT90zbQU9vEdfdfjsyhbwk7ug9vo3fzznz7+lqM3cAVlCkEIasBflxfjmPWnygNMBumskWiR9QFG9qG2sXUs8dl9zFmZBY8yyyLrPYUeMQLHYF5RPh4k4wDkeKgdyfEyZExFXX1mRBwzcPz+FCfg8snsSQs4Ye1sZCehyrvAcmB+qWQJMiKajJw0BjOGc8unuy+Ds/8qH7P88Y02PQi/7bp3egEXj+CGgi7vljqLegEdAIaAQ0AhqBlxyBY3/06/eWl5b+bGXu4lijVg/Ct2mCNLp9O7a/5hb09PbJhtRUJhtMRSITBeWoaRJAk4FGpYJ6pYL50yelWq66UUJpbQ22Zcum1UQqiWajAdoniQ0Mw5R5QjQpIStrLt8jras0caEW196RERSGh1HoH4SRSHicm9fA6jfoBQ2qbr6Pmy8np4jeXMj9t6p285tTN1NJqBdEVSf4PqBA1bDJBCzexkr7rm2s4+yhx3HpzBmpivNJyJ7eYmvrTbf/kCH6H5y8//76S/5h0DvUCGgEXtUIiOlp/t+OHMhOjgwNcSNxR7Ne+5715cUbK2ulgXqtOmI7dl5QyUNAIEmGyV388AocJCUkF1rcVtbgHuw7ScniSko3/95M7wvu1ZSO4Nr1c/m8vNfTWEFEnH+fpBzRYl8fMj05JNNpmYdGDaB9I2PoHRvzCL4UUmSFVUolNruwvnVUrX1QV53UQgl/G9FMOsU2652HujCzWYlFgIyfIxeLMXBHLi8SQiUKYyUZwbWgVnLKY7UszJ87hwNf+iaeaG/BQnoMYBzDrIKtiRpWU4M41siCsg8MIdASTMrfEpxhMG00h3szB7dt3fLJH3v3Pf/AGHPbmPSXRkAj8IpFQBNxr9hLow9MI6AR0AhoBDQCmyNw/I9+ZYvVwuc2Fua/e3V+nrfbbflimihRps/ktddhcHJCToyyhaK0ENEEK8jdiTeRKrZPUthVVlewPHMBK3MXZYEDEXGkfEimkjIzrry6hnarJe1N7VZTTqLkz9MppLM5OanI5nvQPzaO4tAQ8kPDSOd6lElfqCiI5LapbXTKU0qccPMnkN1tqQpuEcvS04dlq+ScO0mKbUcAx7/5dVw8fQr1aiVQj6R78rXhyalPNbn45B0fma7pz61GQCOgEXg5ECBC7uHBZp9l8T2FYt+be3oLP7u6sJQ4d+KcsXRxhrVKq2jVqzKOwFXJERHnMXKBJtnrRfDugf49NrReeiQeKcJoA1IZ5v/dPWt5GydCzxuTaLGGCgdoMYf+Tgo72j+Rc5lcD6Z2X4OxrVNYnV/AyPZtmNpzY6CmC8k/vyg2WiQh9xcQX3FbqnsS6nihKuf8n6q68U0XaeR44Jc3qDELqsouJODC7FH3CMN9hdQh4ef/obbUU0eP4ytHVvCI2IoqUlLxNpK08NpBwE5l8c+zNiqWu5BFDauOAAwGJA2OvkyyMVzMfPFX/927fpIxNvNyfP70PjUCGoHLR0ATcZePlX6lRkAjoBHQCGgEXlEIXPyb33/94rlzn1qdn7u9urHOSZFGcwWDc6SyGYxMTCCV60FhaBjDW7fJnJ9AbRazX8pJgqcKkNZTy8KFI4cxd/KkJNposlQcHCSmzw305gZq5bLc5srcnLSzkj21p1hAT7HXC/YGjEQSPf19HiE3ErV9ejO2wKrkoRvq4eItqL40I0qSqRMetQ013uDnXzy5lVibna/EU7m3cPrkvpOUgucOPYaFmQuorK175+LIsoqtN9z4N/mhgf93+7t+8qFX1IdEH4xGQCPwqkFACMGP7N+fHZnI7WXM+Mz55eb4oXMlzK9UYNUr6HXKyFkbEPUSWLuO5vIcGuU1ee+2Wy0IT5EsFWkeuRYudih+Vm+88EkkScb5fzypXSQXzVtgCUokPDU1RSr09BZw4513YGhyCqWlRRQGB7H1pluQSKfdxQ6ZNxehAYPrGW1MjUYPxO/f/hY82bVKO4aKcUW1po6Hkby7mCW10/YbxSky1sQU2BIzx5HY1StVHD29iH847eCxDQO2oJINYDRn4L7dOQwUUvjLxzdwodSGJbH2SEfCEgwpk6Mvm6xsGczv/6WfeedPMMa0OvtV85uvT/RKREATcVfiVdPHrBHQCGgENAIaAQ+Bp/7g135pfX7u3y7PzeXJhuq2pbpTDlKoUfB2vq8Pg1u2YGz3dbIJL6zU85QF8RIEBji2jeXZGRx/+FsgwQSFcxcHh6SlyHHc4oZkJgszlcY6NbEuLEhLqtVuyaKI0Wt2o0mqMcOUZF2u2Cszg4IcN2VC4mcAxa1Aakh2aCnyFQn+WYbknG8nDWdpLrmoNuV1swyFBF2olVCLLvyJFikDF06fwvmjT2JtaVmSlfSzRDLZ3Lrnxj8vTk59YuptHzzLpMREf2kENAIagZcOgSeffDLZOHtptNFu32NZ7U80bWf7ueUGLpUszJZa4BDoNW3kmAUyNRZNGwVRg2g3YIgWDKeJ1toyyheOQzg2hNNGuxHGjcn7M5FGCoXlk0gqEUf3eFK80VgkFXDevZ7IPhqj5D1ZFv9wORZlclnsuP46bL32WrnfvrExDO+4Ro4xQfu3z+DRxpUog84c0FBf3V0F59Fzigw7WMiJZbfJK+cNCUFOXcjmKREKisItVgARjC2h1zfSKB7Qi0Kg0rDx0KkyHji0gfk6GVCZVLvdNJbBz947jJYl8LWTFfzVE+uo2nQd3C9/jCM4U4aBQia5MlTM/emHP7T3l3f292+8dJ9AvSeNgEbg2SCgibhng5Z+rUZAI6AR0AhoBF5BCAgh2InP/cYdzUb5t1Yvzb2OVFpkF6UvmvBYbUtOJDhjGBgfx/V3fwdGtm13s9aUEOpu7ao0QSJr6rnDT0gbE5F6xeFh9A6PyrbVZq0qJwpU6NCoVpBMpaTyjiZkjUoZ47uvQ//4FlkAQe2rQYurSvoFNlQvANsP6u5o2IuSbf78KHIpVIWbIrvosK52CdiOX1I/i85X6qkTntWLszj2zW9gdXkJju3IySTl8g1OTD4+tH3H/71j30988RX0EdGHohHQCFyFCDzymUcSuAn/P3vvAWbJeZaJvhVOzqlzDjPTkzWaGSVLliwjW3LCSVwblnAvYBYuZmHxsuw+PHgXLg9pgctigi9cA3cNtoxlG9lYwZIsSxqNJmhy7O7pnE53nxwq133+v06dU+dMj5VGmqC/YKzuc6rq/PX+dar6e+v93nfYkLUPVhR1k67qCU03jbVsaaxQUiIFSe4pVDUUZR1FxUBFNSDyHDwCh6DIIRFwwS1wEDkDbpH2kdJrt2Bq8HMy2oMckn4DWm4FkbYUKrksDfKp5rJQKmVoioJKsUTVXMFwELqqUu83UXRDkSX4QyHouga5XKVhP3JVgiwrUGWJ3pcM04CmqNQbzeXxoKu3B9tuv42mbRPyrX1ouJbOzV+WtrqRarlV7UYJqnpggoM63EAJ3nR61O+LNZLL8aZ132xuc6X3Isd9rDmftvaew0fP3p1T9W3HQaQLKr55LIenJopQSM8p8X8TONzW68fnfqSdEnGTayoeO1nA4fkiFJ3cNy0+0L7lWW2qghkPeVdHuxP/3+d+/n3/leM4+Sb8CrBDYgjc8AgwIu6Gn0J2AAwBhgBDgCHwTkdg6tEvvjs7P/1HhdW1PcVsRqDGz7oGRVagyDKIU4/ocWNs336M7LnVMsN2KAssYqvRBmo9ajeRX01j8thRFDMZqmojarhYRyc1386vLKOYzVJTbqIMC8XjSPX10/dWpqfRvWkzoh2dlAS0qgRHCeJQB9BXHd479lr1gIX6+7V3WoyxrT9knP47DcVE/R0n8XiF1NVWzzm76LITVCk+pom1+VlcOPgSDbAgqkFyvATvruGRYqyz89dcfZ1f7r2TBTa807+T7PgZAq8NAdIM+toUtEcmMxFpbe0Diqo/pBv6arEoP+By8cmFpYxfVjSxLCmmJKs+WdUgawY03UCuokBSdapio5YFIo/2SABdiRDIeoqqgeeIVo4kcHLoTIVxx+4B9LSFIHI6OEOFIAowNJ1e53W5CkOpUgKOtLJqpSzM/Cp4E3D5vPRSTltcDR2aIkNTdciqimq5TBO6OU1FYX0VS5emkV5aql9DSdL2nnffg0RPL713pfoGqGrOUkU3696aFc7NhFsr0eWcg+agoiv7hdrkWl2hXdvJZQRgXaVnm+I17B3sfdSJO+uFxnBqzKGt9NYNE5NpGf/w0jpOrUo1EhFo84v45I4oHtgRptmtFUPAsQUDXz+yhNlMpdaiao2M4EI+grSzel2i0Z2MHPr9X/3YZ9xunOY4juQ6sIUhwBC4jhBgRNx1NBlsKAwBhgBDgCHAEHijCJz54u/+uMfr/kx6dvbuciGPSqmMUqEARbIehtMQB78PI7t2YeSWWxGMxxu2Ny3EmF2AkATVyaOHsDwzQwkn8o+0tpIkVLlSQWZpmSalkkKNvEeCGaJt7VT1QHzTOkdGafGxUQHUSLyzjthZajU83Fpfd+7J3q7ePdRCJtbKpqZ2o6a+otrnOhQNDvAbvnXN5tv51VVMvnIYq3Pz9Njt9qlIIrHes3nLnw382Gd/943OIduOIcAQYAg4ETh0aKEXovJR3dDD+ZK0bz1T2pXOFFOqbqiyrEbIFU1WdGrcT66WREhlmgb9b1lSsFqoQDNMiES5K/DwugT4PS7EQj4EfW76US5RQDTkR1dbBIN9SfrPLVoBq42rrP0j+QCDeBfAlCswyxkYxSw4XgTntWwPTFUhbBwMg9J7MAQXNPBQK0UY2TRKS3OYOnkC548eRbVSpe2rHb09uO3BB5Hs7QMn8FRBXVcm1z56Q4uBFouD1rPH6d/WqgR3Bi/YqnDnHcf5ec79NimmWx7sONdrCv9pSWW11yMPcVSpClXVcTat468OFpCRSFuqxdtt7/Dhc/e3I+oXKBFnunzIcmE8d6GAf/nBOZQV3fLmq93N7AdYRP0YcLsrXanw43/06z/6GwBmOY6z5PJsYQgwBK4LBBgRd11MAxsEQ4AhwBBgCDAE3hwC5rPPigvZM5G1xaVfKucL/yW7vOzJZzK0JYgspN2HkEbRVBI9IyNo7x9AtLOLJpw6fducLatEmZBdWsSlk8epKo6m3AkivMEAQrEEysUiSnliQWOARDj4Q2GEEnG6nj8SQ8fwCC2yGgEKlxNu9fcc6aZWEdJoA2oqgmrqt8Zrdl+O3V3VrFtoEH4NEq7h99NY1x5HvSDbQHlH1iGBDZNHDmF+YoKmyZKWXTKkUCSCRG/fbye7O/+460OfYcmpb+50ZlszBN6RCExNTXnTaaOvoqn7JVn9d/mi1LZeKHUqii5UZDUoyapHUXUad0pUVJR8M6wUTZ4kk9auj4qmY71UQUnWaO+iKPAIuEWE/V543QJEQUBbLIREzI+hngTaU2F0pKJwe0RKzF1xqaWk0o/RdcAg+zdoQir42nYGeZ2QSSZMToBZU0UbUgVmJQ9pZR4TB57Foe98mz4oIvemZGcn7vrwB9E5PFojoYh/nDWKuvdnLUjCDuFpfSzTHNzQ8Pu072/0vlJTgjtV2E3bbUDsNfZkP5RpDoVoPGpqqOxs/Jxtq7UDq9tCkOMi7b7TJ0+gWq1ixQjj39basaCIdFVR4LCvP4Lf/NBgPZ2I8wSgBeKYzQH/9sJ5PPvKJSgE69qtzL5/Ue9SgUc84KnsH+t76SP33/K31ar2+OBgLPeO/GKxg2YIXIcIMCLuOpwUNiSGAEOAIcAQYAi8UQTO/93v7i0XS7+dT698MLO6ilKhCF0h7UUi9eUhKXU+nw+pnm6M3XEXbSd1eqE1qQ44jnoBXTz8MlZnpqGqKm1RIoVTqH8IJi+iklmFIVXpPgTTQCyVRCiRQDiZQqyzm/qnNUxs6l2k9QLLWbC0pqfSIswBRJOiYSOvudq6Tl84u/hqUtw5o/ts/56mwApLjtBUAFoVIfXDI2qOhYsXUSmVah58PESPxxjYtv0xMeD92U2f/vV1ZzPuG51Lth1DgCFw8yNw8OB4j+ASH9KglQ0Y/uWV4q/PLGb7TNN0qarBlySZI4opSrvRvAQrZdPq6LeIOHK9IkQc9awUeBSqMlbyFao0dvE8gl4XokE/2mNB+LwuREI+dKZC6OmIoa8nQck38YoEHJXZWRfvVlsBR3BD00zVr6v2RZk8r1GhS1WsXziBU499FecPHqT3FxIE1N43gHd/8pOItbfT1soNW1IvszS4vGXVGa5Ar/2OkIfWYIcmsqx2fHZwQ91frk4EWneSy0IbWhNU60TfD2mnrd1biHJ87uxZnHrhBZRKJVTFMCb823DW3U8PIxb04oO3jeDH7t9cIzYNgHfBdPtRUYHjZ+fw6DMnMbFMUm9bP4+kp9MWVYx0JpR79gxNxWP+r+7bNfTfWJvqzX9NYUd4YyDAiLgbY57YKBkCDAGGAEOAIfCaEDCf/bw4m+nryy1f+ury9Mwtq4uLglytWsVarTAhZFwgEsbm3bvROTxCiwvi/caLrkY7EE0bJUWfjuXJScycOUXVb7qq0dYhV/cw1GAUyuoitMwqTFlCwO9DNBpGqrcf0Y4OSsYRD7krqdvs8dg+OVdKRq0XVDYCLYbZra1CVn1qjb/ZP66RblcDo04S1j/brhtrhWT9D6W6ITcwf/4cxo8dQTmXt4pjYjjudpvt/QMnUn3Dvzjw8C+89Jomi63EEGAIvGMReOGFM9sU4DdlRe9WNb2/IqniaqbkLpSktoqkcuTBCWk5JYE3xJffIsNgtaHWHPptQo7GLXBERSVQMi5XrqJYVelrIZ8LbdEgUrEQIkEfJeyG+1PYPNSOgN8Dl+uHKOCu1uzQMetQClnMHPgeTn7nUcyevwBT16ndAbEx2PfBjyKWjMHrqin76smmFtHYFLzj8AVtuo/UM8PrNNvlHnP2Q5aWfTbdZ5qIuYYSzr5vXJbQXSMk6wmsdeW2TWDW5s/xwKeUzeDUs8/i0vnzkCQZFU8C47H9mHG1UzJ192gXfuXH70E07GtKaCXqQ7LXbL6C516+iK89cwpFSbHwscMbaodP5jrgcaE7HjR6UrHMYE/0lUQk/NW7bx/9f6/W1LL9MAQYAm8MAUbEvTHc2FYMAYYAQ4AhwBC4bhE4/62/C/HZ9U+l56Z/Ij03f3c+m6UJdXWVF2lbcbkQCAURjscRSSYxuHMXgokkfZ2o55xKtEJ6haanri8uQqpW6XuGPwShqx/VqgIjtwpBqsDv8yDk8yAYiaJjaAiJrm4IRBFXIwCbC6la5dhS8DR79DQUcRuRbXTHzpYcR5HTOjmNlqRaK2sTWecw/LZfdygp6vviQNtR09NTGD96BKVcjqpTdI2ENojoHhnNh5PRj2/+6f/69HV7crCBMQQYAtcMgYPj42GjYN5TlbUPrGfKt8wtZXfwPO8SeF4sViROVTWqblINK2zBinEwqc8bVR3zpGWz1rZfI+NICyNRtJGiTtOJQo60igJVWaPEXDzkxdhwB7aOdGIpnQPPC+jpiqIzFUUg4HmbsDChS2Vkpy9i8cQhXHz5EKZPHKMEUyQSwtCeW7HtvgcQDngoEVe/ttcsApzhPY0QBSuYx7ZTaFBvG7SIOlNUW9pdG6Ra872hvr962FAjMZXOiv2wZgMbBecDnGald2NsuZVlHPz2Y1hdXIaicygGujAe2olFMYG2iB8P3jmGj7//livODzk/5hezePz5M/j+sUsoKar1AIoSjNZmZByEjPOKIhJBLzpiQbWrPTI92pf8u/vu2voHb9Pks49hCDAENkCAEXHstGAIMAQYAgwBhsBNiMD4I3+eUgv5T+dW0n+4ODXlzmeyVLnlbGkiLaY0gMHnRaqrC53Dw4h3dSMYi8Ht9dE2VrI+KewWxy9gnJhrF4tQiT+R4ILZ3gfDHwaqZXC5VXhMjT59J39chCJh9I2Noa1/sB7Y4ExPdZpjNzx/GsEIVvnZUPE5p8gunOrvt7SwOtdtMuuuqyUayarO92nh0tqSWhM0ONt3586exsyZM8itrkJTreLH5fEg1dOz1L97x709H/j5izfhKcUOiSHAEHgDCDxx4kQgiMCgUtV2V0ry/16uqD2ruVJ7rljxV6qKSEgT4t+papqlaDKsa19d+QbOSp+2LlDUO4y2oIo8/F43JdtIuylRthFyJl+oYL1QQamqwucSkIgGsGWoHbvHeuh+ItEAVdmFQ176ua9rIYPTNWsTgfhjvsbtTROVtWVMvPQs0pcmMXFhFsWpcxB5oGegF9vvfQ+Svf2IBASI9gMVGk+wkYrZujtcdt9oIcScyeDO63pdtVa/1tsIXO4BR98hYr6msWzsBdcgCOlENW3T+ITGtmsL83jh0a8ju56DKvixEt6EM/4t8ASCuHvHIN5/z1b09yR+6PRIsoqz44t45IljODu3VgvtaLhB2A+qyLyTcyEW9KE3Fdb7OmIzA13xL4f9wld37x4987rOAbYyQ4AhcFUQYETcVYGR7YQhwBBgCDAEGALXJwJn/5/f/af0/NyDKzMz0WqpTIs9SsjVSCe7bZR4ucXb2xBNxJHq6UOipwehZBvkcomm8GWXl6mpdKVYhKRqMHgBZigGI94B1R8Bv3QJYrUIXicqDB5ugUdXXy9G9+6HLxSqe/5YPkOONh1HkdMorxxKOGfmqtPbzaloa2k12oh8qxdCTp8hWzbgIPJaibmm7WoKlMzCPKZOncDqwiKq5TLp36UtuJFY3Ix1dv3xwI7h34vd9zPMFPv6/EqwUTEE3lIECPEWRng7p5l7NegRaAbKZe2upbX8znSm2C6rmqhpBidrxGTfClygwQsmoJNWVNpWz0EQbGWTCa9bpME3xPMr4HNTJZvP7UI85seOzT1wuXjaqnhuYgnT8+uYPjwMIwAAIABJREFUXsyiKMkIet0Y6IzjzluHsXNLDwjvRrzgyGe8bhKODlAF5CrgcgMu32vDkTzM0RSsLy3h/EsvY+bkccytFMCV1hEWNGzZuQmjt9+FgNeFsE+wSMfWsJym9OvLg3nqhJ1DvdY0uBZPUacNgn1PqivXWnzl6mEMG7Wy1j+k3kdbe6VBuF1mkcBxNHX80skTOPHCARRLVSjuCJZCWzAXHMJQfyc+9t7d2DLaCc+rtA2TMRdKVTx3aBxfefJ4rUW1ceQ1DR99Bka8AqMBD1JBP0SXoKdigVxvW+TxsUH/L2zfvr302iaTrcUQYAhcLQQYEXe1kGT7YQgwBBgCDAGGwHWGwJG/+RtXJFC+T5Wl/15IL982Nz6JYqFQV8bR5/yGpXjjeA4ut4eq4GLJBIKRMIKxBHiBBzGVFkQXDSooZDLUz0bhRMDrAx/vgN45DC09C6wuUHUcUdoFA34EfB5s2b0bXaObmlQFrYbfTS2rl3kB2S2slyvkLvOWs/GvkXt1Eq2FaLONx1sDHJz7I9teppar7UdXFKxMTWLq9ClkllfqxKbb48HA1q0v+iKJ3xr58V959jo7HdhwGAIMgbcIAdM0xTPT08lqDltM3bh9vVjes7xWurtYkUVd1SHwXLBQlrz5sgRdN+rBCgLPQdWNuoenbQkg8jxdh6je3C4XoiEfetoj6OuOIRLyUwWc3++10lD9bnqtWlkt4PHnTuPi9CrS+RJVR0UCXuwc6cKD796G9rbImz966vVGWl8JWfba1XBSuYjJcxN45dgkLozPISfrEAwNvQkvPnRbL8KRMAJuEiphpaU2q8ts/VvrQxxHYrZTIed4MOP00muyN3Ckp9YDGAg6tv+o4wFQU7L3Zeo450OjhnqvHvbgCHNweqUW19dw7PvP4dLcOoqmH5IQwmpoAGJ7P/bvHMQD7xpDMOS7LCN8owkkJO7KWgFPPH8G337xHBQa3EAI3XrwLN2MqCg9IgnzEOD3iKRNFV2pSKG7LfKv/e3h39m9e5gpud/8N4TtgSHwmhFgRNxrhoqtyBBgCDAEGAIMgRsLgdl/+cKnyoXCvapc3SsVi3uy6VXk1zM07VPXiBcRSeIzYZDCUBCoPxxZiFKCEHIev5++5nK74PH5EAiFUMhloUgyqroBjXcBvgCMjkFLabc0Ba5SoglvAtnG40HMI2LX3fcg1tUNsTVBtZ64Zz+3r5FutYJo45bVFvNrZ+tSPVDBsb/alDWlr7a8tlGYRFNbU4u/EBk2IeJmz55Bem4OqqJQ/Dw+LxLd3QvJnsG/HfrUL/83lpx6Y31f2GgZAq8VAdM0+aNHl+ImX9knm+aWUkFR55czP7eWLQZcohiSVN2vqGqQ+L3R6AGeg6brqMpWK7tNjIgiD0MnYQwmBI6D1+MipB085PrpFpGMBdCZDKOvO45ELIhg0AtB4GmyqFPRVpUUnD6/gB8cnsDkwjqqigqe4zHQGcOH7tuBHVu66XbXZDF0lNfTOH7kDJ4+voKptRJkAxA4HpvbPPjU/hT8HgFBr4CA26ksaxBvNrHl9GVrbQVt5CPYBJ2Fc2sC6pUwsIm6usEaXdGRlFq7L9XuQPXd1H9vVWZvYIVg7ZHD+koazz59EBeLfpThRVkMgot14F17N+Ge/ZuRigfoQ7DXuqiajrmFDJ46cB7PHbuEYu08sy0gaKIuSdatjcnrEhDxexEP+dDbEcuO9Ce/m4gE/mLPzgEWNPRaQWfrMQTeJAKMiHuTALLNGQIMAYYAQ4AhcL0hkH7kC8ECtM26rPzf+eXl/dViQXS53RzHC1hbWkJubR2yJFF/M1IgEiKOEG+kPZV6yBHFAzjaCkUIJrfHDY/Xi0RnB3zBIPVGK+YKqJqABKtF1Yy2wcylAZKgqkgUEt7jhdslYnh4AJv37EE01eZsNK0ntNoKtSY3IEf7qtOcu1XF1uDyGsWXk3SjhY/drnSFdifn/NltSLYKwi5kmtPwTEjlMiYOv4yZCxcolqQoJsRjsqdnPdrd/bkt/+5zX7rezgs2HoYAQ+CNI3Ds2FS0qhu9uWIpIHD8b6mKHi0rWlcmV/anM0VDVrUORdHo9YakVFsplpa/G70EkQAG+rql7iVEGVG8EY83ooDzekWEA9Y1sz0RwuhgCl3tMer9Rkg5QqTVyaKWwyBquG8/cxIXptNYK1SpFMrvErGpL4UH7h7DlpHON37gb3ZLTUVufgbPPncc358oIV1SoZH7C8dhc8qDH9+fQNgvIOQliq1aYiq5sG/Qjmor3OiQNlA+1162OLlWdbXj94ZnnPOu0wh/sO0TbJLtMiKwxTKhNdG1rrKrK+waqj5CyF5ayOLRQyuYy+tQIED1BBGLBPHuPcP40P273lCSLTn35peyeOrABXzv6EVUVdL6bLXxElRF3vYatMhhGuLgEtEWDZh9bdFyKhZ4bOfobT+9fTtIslPrbfTNngVse4YAQ6AFAUbEsVOCIcAQYAgwBBgCNxkCl77yl59UqvmPV3K59+RW0ylCFPmDQQQiUer1VimXoagKqsUyVXMRQo4WjHyj0KMJfbUwB0LIkVbVroEBqnQrZrPIrWdQllQovAjDF4QZjlPFB9IL0Et5cIYOzuWGOxBAeyKC4c1b0D06Co8/AI58Tq1QasS7WX+SNLx7Gj5AzqKqVb3W/IeM05en2WeoTsbV57qRgOcsouy3nQVva5sUKWvKuSymTh7HzPlzqJYrtO3H7XYj0d2ldG7e+l+4pP8Lg/f9jMVIsoUhwBC4IREgyrcjR2YHFEP5ZLkq3ZPJV3rmV/I+Tdf7ZcXgTRiirOhQNK3eXlq3GHOQMJT4cV7fwMHrFhAKeKk3WiToQzIWxEBvAh1tUUrE+DwiXC7xVXEjpN/cUhbfevI4LsymUZZVqn4K+b24c9cgHrx3G0JB76vu561awVQlLE1M4ltPncTBuQoqJOuBM+ETOOzq9OGTt8bh9/CIEn+4ugisEdzjfPhSvz47whDq424h2uw2U+tWQ/z2LALKmbRKfm88ZKFr1mOCnGQd/YwNbBOaiDpbktfyEKn1M4sVFQcv5vDMpIylfBUSJyLo9WDncCfed/dWjI12tbo3vOapkRUNFy+t4BtPn8CJyWXIuhXQRBSUIi9Q71arbZWEgVgdxsRHsDMaIKEexbZE+GR3e/TJjqj+J8w37jXDzlZkCLwhBBgR94ZgYxsxBBgCDAGGAEPg+kTgzN/+SdztMR/LLS/sLWayLqlS4QSXCH84DI/XB5fXC6/fD38kjPzqOiZOnKDEmq5rVBlHCgtCvJGFtMYQJVwoEiGJoIi1t4MTeKSnp7GeXkWlKsMQReiiB4ovBC0QBYoZmKtLMBWZ+u2Qz4vEYwgTv7h9+xFPpeCl4Q1W0dOkcKu91qRGqFe1Dp+gWqlkqdcaiXbNptvNZtmtigbn7LUWXM1trI791I3AAU1VcP7AC5g4eRKKJNH0WeIRF0kly92btjzrDfh/p/ej//7Q9XmWsFExBBgCPwyB5w6eHRV58Sc13QhLsrY9vV7cMbuUCRum6ZZkjZNV0tpvpzrbDw2sBwmElCdXJuLRZpNvRPEmiOR10n4qIhayiLeh3hSG+pIgLapECed5jeSbc+ylioyTZ+dx5NQMJhfWUKgq9Nrb3RbBw+/bQ9tSr6SkezvOAqlcwZlXzuC7By7i5EqVZFfAxQNekce2Di8+vS+BkJe0pjZiDa50vW5Zo+4n1yC7rtyO2khgvcJDmhbFdCs2zaRdy0OfmoKP3o9qrcf2w59GQrh1r1rKKvjm0QwuZlQsVYg9BIdU2I+H7hrD++7ZBrf71cnXK80b+WhJVnD6wiL+5YnjmEpnIWk6PR/JeUlaUkloAxkjaYcm/oRkCbgtz7hULKgnosGVjlT4Kz1J/DYj496Obwj7jHcqAoyIe6fOPDtuhgBDgCHAELgpEZj857+4v7S+/IeZ5aU9pADSNRW8IMIXCFBVW9+2nQjEYnD7/Sitr2Hu3Fmszs1BqlYpoURaUYmXm6lpcAf8EAQRXcPD6BweQSASo0qw2bOnsTQ1RZV1BjgYohsltx9GKAHD7QcWJqAXMgBV2gG+cATRSAjtqSQ6BwfQs3nsshZVO7Fu47ZShy+cPWv1FZv9gBrtTE6/uZrQwaqSaHFsL3ZxRn5v+rlGAF42npqiQpVlXDr2Cs4cfAlSpUKJOEJaEuVhz+atzwbiif8+8Ilf+AHHcValwxaGAEPgukXgxIkTAUUJ7FYM873pTPHW2ZXsCA+uXVE0UTMNb7miuMuSAkqxOVpPnVeTetopDVkQLBVWzTTf73HB7/MgGvZRo3zi+TY62I5I2A+3y1r3jS7r2TKeefE8To4vYjlbhKrqNMRh00AKP/2R29GWCr/RXV+V7crFEg4fPIXvHhjHZF6lBKVA7gsCh01JDyXiOqMueFwWtnW7AXq9vjwh1XntrkvHKPnV+tCknhlqqd7qHqKN4J/WA3QqtTf2gmt5eOTwJbWHa91LHEo7R5Jrtqjg+dMrODyvYkl1oSBbQUndiRB+9L6duPf2TW8aczLu1fUinn7hPM5OLWNqOQtV12mLNCXjRCusoSJrqKoaVMKM8kAi4EMq4ic+hUZbLLg40pf6wn3vGvv9Nz0gtgOGAENgQwTe+FWfAcoQYAgwBBgCDAGGwHWHwMSjf9SWn8s8nl9euoWEMmiq5Vnk9nqQ7O7B5tvugD8SoYUCUcGR92ZPnUS5kEOkrYMGOBBll0CCGwwD3mCQtpPyokhTVUlBs3JpAuNHj6CYzUE1DJiCCJl3QwoloCZ7wRWzMMaPw6hWYOoaJfaCqXb43QLaUwmM3XY7womUhZ3zL5HWYspRzDSRZ5eZYtd20pA81FUJ9aKt3ppU+1DH5zo96KxiimgUrMX+XKf6zh42ISRPv/gi8uvrEEQRXp+PHmtbb89CcnDks0OfWP0mx32eEXHX3beEDYghYCFw4MxcnJPkHylXlIey+cotK+vFrky+HJIUzU08tDTNAEmlJMnSVtu81eZISA3S2qcbRs0Dzrr4EDt8ongL+NzwuklrqUBbRElraF9XDLGIn5JvPo8LXq/rTRFwZPy0LXUxi28+dRwXZ1dRkhW6z5DHjdt29uMTD94Cr8d9TaebPBA6evg0vvbMOSwU1Vp4AuClRJwXP3ZrHIMpN21LbUo2/SEeb/VbR4tieqMDtUkxe5vWa3r9Su94+NK4PWykiG4QfPaNotXeoKnAru1XUQ1cmCvg8VMZjBc4lA0eigF4RAE7hzvwkx/Zj66O2FWZK5LMO7uQwdMHzuPizCoyxQo9V8kZ6hI4hHweuEUBhYqMQlWGoulUkRnyuhH2uxEL+fX2eGhquK/tbxJh5a+ZMu6qTAvbCUOgCQFGxLETgiHAEGAIMAQYAjcRAtNf+dOxSqn8j0sTE3uL+Tw1CCfFjeh2IdnZiZFb9yHa3mEpD2ptNMW1VVSLBUTaOymhRP7RoqXmGVdv+6mtr0pVjB85jLkLF1Ah/mheLwS3BzneCyXZA0PTYc6cg0GCG4hXHM9D9HitNtWAD4NjYxgY24JwskbG1RgvW11iBya0mnXXW3wcHjyO4NUacVZTPtT9mRptSHYLqj3dDfWDTb41F13NBtz10s+i6kwT6elLOP7ss8itr1OMfX6iIBQQ7+woJnv6/5QveH9v9LOflW+i04sdCkPghkbg9GnTLZkTvZwhdMmS3rGSKfzs9EJ2a6kqx3Td8MmqzpMESkLWkPRSQsBRIo76i4EGLJCWfWJl5nY1PDUJKUfWJwQcSTkN+r1IxgPo7YpTdVo47KNJqESRZIUuXB0YNU3H+NQKHn3yBKaWM5RQIW2wXYkwPvKeHdi7a+BNk31vZqTkOplZz+Opp1/BM8dnkJF0ujtCZHoFoCfsxm0DATy4K0LDBGyP0NZrr1OdtpGi+Yd5etptrk2ecdYdbkNrhPp9aAMisHbTbFFVN9Jda7eyDSGryAYOTpbwrZMZpCXeOqc4UFLs3j1D+OSDt8Lnu3qk6VqmhOdeuoCpxQxN0i1KCghBRxSY8QA5HwUUKzKKkkoVc+Q8dwk8EkEf4mE/8S7USJtqV1v4O8lk5A/27ey/9GbOBbYtQ4Ah0IzAVboNMFgZAgwBhgBDgCHAELgeEJj62l/+THk9/ctrC/O35NczMEiAAikqXS60dXdjy513wR+JQuCFuhqtsL4GqVhAKJ6s+7ddySeNFhqmicXxi5g4egSFbBacIEATPSgYHDSPH/LAToiXTsJcnAJUpa5O40UXPMEg2pNxDAwPon/nbprCurGnTq0ryUEYOpUNNi12RT+3RldTbVocJtwtBZi1rw1ajujOm1tf62oKjkNuZRmnfvB9LE/P0GMgramkRTUQiaB9ePhJfyz680Mf/z9nrofzgo2BIfBORuC5QxO9Phd3j2HCs5YpPby0mh/O5KtuwzA6CmXZragkQcBSZDk6CWum9hbxTkg0u+VUIKoivwc+rwvRkJ9uEwl4aZvhvl0D8HndNA2VeL7R669QTyG4qtNQqSp45dQMvvv8WSxnipRMIQqrbcOd+IkP70M8Hryqn/d6d0aIwqmZFXz7qVdwbHIFFd2iv0hrKrkihzwibu/z4yfuTNDXnMtGD07qpJodfOEIV7Dnr9Xm4DJ1s0NF12Rl4FBA2+PY6L7gvF/VAyBaPOKalH01v8DFvI5vnizh5ZkCJI3cV4hXHo/RniR+6sP7MNBLvAKF1wvxFdcvV2ScubCA42fnaYjHar4CSdVpUm8qHKBhINliFSVJgWYYUDTroV3Y60IyHIDf6yKqTjMRDawN9yb//r33bPtPV21wbEcMAYZAU0MIg4MhwBBgCDAEGAIMgRsYAfPzn+fnNic+uJ5e/IfcajpazOWgKaqlMuB5xNpSGN2zF/HuHnh8Psoxkaf/xUwGq9OTCCaSSPX0gxeFWsJcDQynfKNGThXW13Hp+CtYX1yAKiuoaAaKJg+NF6F3j5KkB/ATx6EX8zA1lba5kr86RK8fsVgE8VgEQ9t3oGt4BKLHs4E/m/3ZtSTVljZVOz3VDmggazcVRS1FlbOoq3ewOluRHO2uNi60sLNH5sCgXuiZwOF/ewyzFy9CkWS43C7anuoJBIy27p6De37tD95Vczy6gc8qNnSGwI2JwBMnTgTCiu8O1cDHVEXrLFfkwYV0PpnJV5JlSfEQ0opeBA1Q43pbjWV91alzP0h7KiHgyH+JkogQbB63SFtLezqi6OuKk7RJeLyuGtlmUjXcm/F8ez1oZ3MVPPXCWfzglUuQVdVSmrld2LetB++/ZxuSiWvrD0eIuHPjC/jyNw5iLlOEbFjKQrFGeIbdPN49FMLH9sUgOlpTm6/BjvuQ48lLa9CPpZq7PG21kZhd29j5cKc1adURtvBqZNyV/EWdhKC9j4ps4uWZKh47U8JCnrSJWuEJEZ8b+8Z68fEHdiGZDF/V84a0La9mCjhwZBJnJ1ewtJ5HWdLoPZ8QymGfm7ajruXLyFUV2uZMVHr0HHKJCHgIIedDMuI32pLhdCIW+IeH7tv5n1/P+cnWZQgwBK6MAFPEsbODIcAQYAgwBBgCNwkCpmlyU//yP98l5Yt/mllcuDW7mqYEkV1gktbJ/u3bMbhjNzx+f70tJ7O4gPTUJDyBIHrHttEWUqeqoJFI1/B001QVqzMzmD51AtVSEcViCUWIUEwOZqoH5vBu6Nk0uAtHYWZWqFccIeNIGEQgFESYtG51dWFkz63Uu645Ya4xIXZxRYk2R0OQM+m0VRXX7PbdHNRg7blhpO1UuDW3LjkUdK2edLbnT7WCU899HxePH4eqqFQNF4qE4fJ40NY/cCTa0fHZkU//6kFGxt0kXzB2GNc9AlNTpncpO32bKsmfUlQtlSlKW9JrhR5VN1yapouliuyqUgWQdWUh7ZDkekF+tdVw1AOOt3zggn434uEAVbeZpoFw0IuBngRGBtspMUfaTUni6dtFvDkngFyjF5Zz+JfvvoJz0yuWBQHP0zHev38Tbt8zhEDAc03nTFFUnD4/j6995zCm14pQakmzBHeigOsKi/jw9hhuHw00taa2hurY5Ba9D9TahJuu3c600pbQhlbV2pXaXxuGpS3BD9aHN7XNNt0TbV9Rp9LOVmTT7YCFvIavHy/i5EIFRVmlxC9tIY4Fcd/eETxwz1b4/Vd/rsi5fn58CUdOz2FpLY8Vopqkc2BSNSe5D2cKFWQrMqqKRom4OhknCjS8oS0aRCLsN2MR/9Hh/s5f3H9L7xGAa80xuqbnGftwhsCNiAAj4m7EWWNjZggwBBgCDAGGwBUQuPStv9usZNf+bG1u9r786qpHkWUawEA4LKLYIqq4vq3b0L1lK3iep8XFytQlLF48j0A0iu5NYwjG4o2UOdtrrcUvh3x8cX0NSxMXsXhpCvl8AZLJQ+IEmIEI9M37sJIYRvLIt8DNT8CUqlQZx5EWL5cLosdNTczb29sxtHMXEt3dcPsDNZqsQZbZh2mHJdh0XF3lUPOLaxhwN1pam1teGzRencSr96A1SL5mY+8aYedI8nN6FynVCi4eehnnDh1CtVKBILoQCAbg9fvN/m3bVn3+wI7hn/zcKiPi2NeVIfDWI3DkyIWkpHOfWF4r/h8zi5nNFUkRDcP06IZB+0IJIUJaUDXdCl6gdESt85wQby5BgFvkqeKNEG+hgAeRoA/hkBcj/SlEIwGSKAmPx0VJjGu9KIqGMxcW8ej3jiNXkkDUZ0Tp1NcZx0P3bMWWkU5KKF7LhRBBR09O49HHX8FSvkwVcWRxcRxcPNAZdOGhbRHcsyVYexizcRBCq4q5roS2J7B2A3D6uzWe29T22XK9v7Jn6OV2BK0oOltk7ZOotWXVuosBZRU4sqDhO6fySBdk6scm6wYEjsNQZwyfeO9u7N3V/5aQuWRMJEH1+UPjODe5gvVCGapuwCuKcLtFeFw8/T7kKzKyJQll2Uq1JdiQdFUSOBINeNGVDKE9FqpGQ76X2tqif3bHrUOPXcvzin02Q+BmQODaXp1vBgTZMTAEGAIMAYYAQ+A6QoC0p55J6beWisUDa0uLolyp0sAGWhTwPNwk1bO/D4M7dyPe1U1beeRqGZdeOULX23T7nRBdxDC62TOt9RDJHxCqomB9YQ5nX3wRhUqVGoVrghuq4IIea0epbydcxTW4Z89AX1+BWSrCIEmtJASCqFFEot4IoKu/Hz2bNyPW0QmXxw2vP2AVJbbCwNFKZBU3ra4/jXTTy8d5eViDs63VGRDRWsTRcAi7JdWR6GoXcASvqePHcPrAiyhkc7Tu8/l9CIbDSHZ3n+retOmXez6afp4lp15HXxA2lJsGgUceeUSId2/dA5P7DU3VA5JsuBbT2a35YjWVK0siMaYnqjZCRpGvr5V+arWgOr/rpEXQ4xJo0EI05ENXW4QSb4TUikYDNN2UEHC2P9z1AmA2V8azL13AoVMzKFYUSJpGW2b3bunGQ/ftQFvy2ralEpxW10t47HsncODkJLIVhSoPKRHHAz7RSk396K4YtnQRNZgjLMdWLbc8BHk97aD2vaJ+Ha8H+DRmsKG4bqjgmj7DeQ+qWTm02hxYN9faPYneJxq/07AKicd3xzUcuLCGfFWh91miiPO5Xdg13ImP3L+DKizfqqVSkXHszCy+//I40rkSJeIEjkeEEs1e+r2oSArWChXkKhJIuis5HkstCpqu2hENoD0eRHsinB7oSXwp6hf/dMeOoZW3asxsvwyBdwICjIh7J8wyO0aGAEOAIcAQeEchcOZPPh+voPT32eX0B8qFAq8T7yDeSmkjqZ6BcAiJrm5svu12+IJhVAp5LE+OQ65W0D44jFhnVxPVVU8XdbQFEUBJomB2aRHjR48gvZIGaVc1BBc0jw8KeFTbh1EZ2oPA2jT484ehL8/CVORakqpgedF4PQgF/IhEI4i2tZGWTrQNDcPtcbTp1HzpGqq3y9NNW021rSKsWR3n9Apy+glZdZPVetRUvDl85hrkXYP0o0XW0iKOPfkE0otL0DWNesSR1ttUT4+c6O79rWA8/IWuD32m8o46AdnBMgTeIgQOnJmLC6pyp2Ca4nqhXMgX1D9dy5Y2VWSF11SdK0uKixAJ5FpHCbdaMiX5LyEcyPeYkBCENyGm9UG/hwbXELJmoDuO23YPIh4NUC84slyrttNXg49cqhZX8vjWU8dwfnoFVUUHSXvtSITw4Xu349Yd/VS5d62X2cUs/uHRAzg9tQKFKBFrHJWH5+B38djV6cMn9sTQGXXVbPksDzm7FbTpemy3hzaRdE61W2tL6QYBPGSHNULOxsaZCm6/1uo3elnCassDGms7S0lnt86Sn1WDw4VVA18/nsN8lgQjWO2fhOQibZ/37BnGh9+7i6rT3qqFkM9Tc6v4p389hNl0gX4PyFhT0QB2DHdCVjRUZRVL6wXkilXImo6KrNEABzIX5DsTIA/wYn6M9qa03o7YnNvNfSl5x9gfbOc45a0aN9svQ+BmR4ARcTf7DLPjYwgwBBgCDIF3JALnv/T7v1LOZX8vs7TkL+Xz9Cm83Y5F2q58oSD6tmxF++AgbQldOHcG5UIBbb19SA0M0vZRqwiq/S/1Lq8VSfVEUg7lfA7jRw5hfXkZxVIFJs9BFz2omhyUYALZnQ9QEtA/eQTi3Hlo6UVAU6gqjnjGkVZVouLw+wmBFUI4FkPH4CDCqTZE2zshusRa8WY3eFpkWWsrqj1Wu2WodaxWbddMtjld55raVWtnjO0l1HQC1cg6m8jLpZdx7qUDmJ+YhCxJEEUR/lAAoWhMT/X2PLFTb/sYPvtZhbWnviO/huygrwICpmmKpycXO5WyvDtbqL47m6t8tCKpwvJaQZNUdVBWdJ58VwnhQMgoklxKelGJ6si+UJDvK7kO+dwigj43VckFAx60xUPobo+ioy2MWCRIX3urEk6vAhRNu5hZyODvv/6axEZXAAAgAElEQVQSZley1PPOLfAY7IrjQ/ftwPYt3W9Jq+PrPYapuTX89Veex8Tien0+CIfl5jlEPAL29wXwib0xhH21gKDWa3Rdnma3rDYcQDd6MOO8zjsfIFk3DUfLaYvVQmvKqTMEiG63YdJ2K2HY8uAHHNZKGp44U8SheRnZqgZJ1ejuSGLpWF8KH753B3Zs7Xm9sL7u9ZdW8/jGE8dxamKJkm6Ei4sGPdg50oX9O/ugaQZOjy9hbimLfEWiaapl2SINyXeF+NmR8IaeVBg7Rrr0tkTgGd7QP3XbbWPrr3swbAOGAEPA8fc1A4MhwBBgCDAEGAIMgZsKgYl//h+9umL8c3Z5aefS1GTI0HSL0LIqFaqMC0Yj6BwaRiSVQnF9HdVCAeFUCv07dllEmYO8avXTcRJf+XQac2dPYWpyBpqmQtZNyLwIw+Ojirj1of3wFtKITRyEOXsRKOYA06DqOBi61T5G2jp9XvgDfviDQbT19qJzZBS+UAgefwDeQMAqpGrjb/V/syfPSdA5NHFNrWjNaofmlL2GCbfDU855ZrQUiqTV9vj3nsTM+fOolCt0jF5CKoZDaOvpPtk2NPof+z7+i08zIu6m+nqxg3kbEDhw4IBP5WN3lyvqr1SqSres6pH5lWy4WlVjqqZzxNvKUr5Z33TDNCghRa4lhEwjHlwcx9N0SkHkkYz6EQn50NMRw/BAEqLAw+9zw+f10PTIa+2n9nogrVYVvHJ6Bt9+7gyWMkW6acTvxe07BvCjD+yCz2cp+q71MjGzir/48nOYW81RIo6aEhA1Is8h5hFwa48PP7onhnhArF2uG4TbZdf6WunaaDW1HqW0+npagbeN150Kuzo552gzbdwYG2o5ZxhQ3SLBqcRrUYc7HwDZmBNHiIk1BV87Xsb4ahmSZliqTADxoBe3be3DA+8aQ19P4i2fpmJJwsFjl/DsoXEsrRVoe2rI78a2oU584N5taEuFsZLOY3wqTQm5LGlTLUsoSoqVcsvzNEk1Efajtz2KUMg309sR/YPIvpG/Y6q4t3z62AfcpAgwRdxNOrHssBgCDAGGAEOAIXD+73//d0rrmV9amZuJEa84g4Q21IgsUr26XC4ku7vgDxMvIY6Sb+FEAu1DI9SnzertrNN3TbmldvFjecXJWBy/iEunTiGfK6CsatA5ASovwoylsLD/EzAFN5IzR+Fam4OwtgAjtwa9UqZEHFl40q4j8NQk3eP10vbOUCSCRFcXIm1tCMZi8AZC8AQCNHnVWVA1Cq/mdDu645Y2JPussHzmHK1E9VYji61sJvoarzUXdRw0RcHEK4dx9uBBFPMFSnISHz4y/q6hwUqiZ/BXg8nYlzve95NldkYyBBgCPxwB0zT5Qydn+k3NeKhYlrYvr+bfm84W+yqS6pIUjZMktc6b0O+ow9CLpoaKPBHa0peJ0Xw46EEk5EdfZwzbNnVRgoqGLdC2TatV9Voknr6Z84B43y2u5PCDl8dx4uICDWrwuAV0pyLYt70f79o7As91ECZB5md8Oo2/+ufnMZ1uEHHkGY9X4DAQceOBsTDu3BRsJKbW7k8NRbPTN25j1OrBCS2BDdauHKWuUxHnJPXI2WKTd46W041iQZvSvTcIMLJPR2LbkMkW8YPTa3gmHcB6WbZIYoFH2OvCUEccd+0Zxrv2jcDlEt7M6fCatiXnzOTMKh757lFMLmQoEed3CxjsSuD97xrD9i0kuRwoV2RMz63h+Nl5pLMlVCSVKugqNH0dCAW86G2LErjUgZ7Yy8l46D/u2z106DUNgq3EEGAINCHAiDh2QjAEGAIMAYYAQ+AmReDiP/7RbeXs+r8vZbI/lVldpeEKJvVJAk1SJYSWx+Ohbaj+cAiprm5KQA3s3AVfONKsNGghqmyCyy5MSrkMxg8fwsLMLArlKjSOp8ENhi+I0qb9mB77EfBSGan0RSQvPA+sL0HPZwBNA0fIOKKMI4QcefpOCDlRgOj2IBKPwusLwB8KIt7djWhbOyUMPX4/3D4/LbjJ+HleaCLQaBFWK7CaFA+2ksERAFH3f3P4+7QWYXZARKsag+Awc+okTr34AnJrazS5kPjE+YMBRBIJrWN4+Btbh+/6NHfffdpNepqxw2IIvCkECPn2wpHxAVPj/rdsoXJfer3QkStUEiYQMEwzlC9JnEL8J0k/Hc1woc5VjQZ5QqaRAAAXCV0g1wKSgMqjPRnCpoE2DPW3IRz0Ut83i3h7U8O95hvnC1UcPjGFs5MrmF5aR6mqULXSpv4UJXd2be29LtR9hLi5OJ3GXxJF3FqeKuLo9ZrnEHbx2NbuxYd3RTHS4a0/MNkwSMepQm4hyhq+n9a0OEM4nAnX9Qcv9bPGukPY2zitCZzbNdaq/VR7ONWqgGu6PwDUd+3sbB6PnVdxKaegTAIQTOvelgj5sHesF++/exu6OqNvy/lEvjuEvP3u90/jlQsLKMsK/G4XRnuSuPe2Tdizo69u3UDSeFfWCjg3voT55RyKZRnZQhmlikwfNHndLsQjfuze0rPk9bq+6hL4pwN7hp5kyri3ZSrZh9xECNzgt6KbaCbYoTAEGAIMAYYAQ+AqI2A+8ohwybfUXU2X/sfihQufKOdy0AgBx/OWX1wtTZWQcmQh/mZtPT0Y3bsPqf6BOhHXXGQ4JCh0K0uxYOo6li5NYOL4CayupCEbJhSiiHP7YMTbkd56P+Z798DkBcRXLqL9/A/gmz8Ls1IEykUYigximS6SNlXO8nsii9vjhstNklT9lOASRAG+YAiRZJKq5FxeH21t9UUiCMbilFy0F+dInUoGa9TWu/VW1g2UE02FXC09z7m+/T4JrDjx7DOYm5yEKis0aIK01wYjIXQODr8cSbX9/OCn/8Mp1p56lU9wtrsbGoHTp9PBdH79fZKi/RzHIZQrVDdNzq5Fq5IqqoSg53n63dZJyqSddloPXwB9z+0S4HG74PeI8HutgJdYxI9dY93oaIvCTxJPva4bTvX2wyY2l6/gwJEJnLu0gvnVPPJlCSIvYFNfEvft34Rbd/VfF+fFWqaEbz9zCt9/ZRKFqlQn4txEee3mMZpw4wM7oxjr8lp3Esc1tqnd1BHS4FQrOw+yeVvrnQ19RO0U1tq1v0HnXr5N3SeuyRfUuntsNA5bLU3UZzPrMr59qogLqyoKkgqlRsKRFs++tgjef9cY7tw78rb5ERKF3uJyDs++dBHnppaxmi/TxNRdo90YG2rH2GgnAgFrHshCjqFUlrC0ksfFSyuYmF1FtkCCHDQKrN/rRnsiqLndYiERDaxEgp5vJMPBP965sz97XZx8bBAMgRsAAUbE3QCTxIbIEGAIMAQYAgyBN4PAhS/94X/Or6V/Lbu0kJSqEkcIJJUoTHQrFU3VVGiqRouLYCiEeHs79WhL9vbBGw6DMwG3z0cJMefSqhorrK1i7uxpzE1eQq5UAaXWXG4YLg/kod2Y2fZ+GKEkFFVBZOkcOqcPQ1idB1YXYJaL4EwdHhi0fcfQNJrCSjyeCHEoiCL1eiJEm8vtosEO0VQS3kCQ+siRltpEVy+pzulTe5edukoLd76hlGhSRNSOpoVks4vCy5URtp9cc9FWSKdx/JmnMX/pEqRKhRIIPj9RxQUxvHOn7A9HvykXjf8giZH1vZ/5jPpm5pJtyxC4kRE4OD4eNovcXaqkPbCWr+5aSGeHq5LaKfAcp6i6mMlXKPFGFuLzVvemNEnYgqVmI6pe8gNpYw8FPEhGA+hIhtHXHaeJpwG/B4GABy7xrW/5e7vngqiVpufXcOTkLC7MpLGcKUDRDGqkv22oHe+9cwyjQ+1v97A2/LyldB6PfOcIDp+fR1khBI6lxiaJqWEPj9G4Fz+yNYQdff4aa2bbIDTCES5TNf8wq4GmLlRLfee8R9lvN79Wu6bX7gG2H1wriWc/jLLtDJwBDvWPrRGG2ZKGJ08XcGBeRqasQiVBSSDnK494yIc7tvfjPXdsQndn/G2dJ0KM/uDlizh5cRErmSJ8HjeGexLYsakLu7b2IBL2N9/fTROKomN5NY+TZ+cwNZ+handVM+gDvZDfi00DKXS1RQy323VW1/Tf3n/r0DdA/2JgC0OAIfBqCDAi7tUQYu8zBBgCDAGGAEPgBkdg8n/9zx26VvmNXHrl4fzamot4uimSDEUmvi+WMk6RFRiGTpVoRHWW6uhAJJmAILoQiEbgD0fgCwbh8vksPRnHwR+KWMoAQ4dcLiOXXqEpqktT08jmS6gYgMELMAQRejSF9a33Y2bkXZA5gfrVuZUKNp17AsGFc+Dza+ArRXgMBYKhQa1K0BSZFlOW0sCyq6PG68RYnSS/+v3weD00yCGaTNF21WA8TsMddFWBy+NFMJGEIIj0mESXC0QZQNUTDm+ouh9crVWp1S+o8b7lQUcXR0FIirSXH/sGJk+fQaVUpuuQll9fwI/2/n6E4nGdE4SnXLzrLwLRyJEj4otrDz/8tZph3w1+crHhMwReBYEji4t+fUm5vVAu/0R6vbRjdb2QqCpaXNOMgKLpIvUD40misdXSR76j5DUrPMGiU2jSs0ek6jdF1WjrOvF5Gx1IYfNAO+LxIIJ+D/XbutE8317PCVQsSjh2ZhZnxpcoEZcpSXCLPNpjAewY7cYde4bQ/zaY/7+WMS8s5/BPjx3GKxcXUFU1CLW0VKKIC3k4DMbceGh7FJu6LCWjU6XcGpZQ94z7Ib5sTanYDpsBi1yrBTs4LAk2OoaNQons9WxSsCkIwvk5tRXnsxr+1+ECzq1WUFV0GihCFrcoYEtfCg+/7xZsGmqn5/DbuWRzZeorePLiAlZzJfqAa7Azjrv3jmDnWDdNKN9oIYmq+UIFU7OrmFvMIFeUMLO0DlnR0RYPY/toB/nuLQP4K68Y/Cu3W6hu354iN0JGyL2dE8w+64ZDgBFxN9yUsQEzBBgCDAGGAEPg9SEw/m9/7hEl8Xa1VP2l/Ory3XKp2FbIZnmpUqWqM6IwURQFmkrIOIOqz/yBAG1VJT8TAosSb5FIrVVMhz8UosSc4HLTP+iVapUSZ9SkemkZVVlBWVGhcCIl43S3F3LHCCZu+ShWY33QOR6coaE9v4CQXEBy6jC882chVIvwmAYEpQKtXIauyFTVQMhCsm/SjkYKGI4X4LIJudpY3V4vQrEYVaSpsgyXx41AOIJwMgl3IAhT16ivnD8ao8dkt+jWeL4GqC3+cbTwcrSuNnsPWZutzEzj4GOPYT2dpiQjIQrJv/a+HsQ7OlHKZAkxZ4YSibPlSvGz0VjfcXO+UNr++c8rr2822doMgesbAeL59vLJiS7BFO6TZGWzrBjBlbXi+5fX8j1VSfVXZJVTVd1K0eQ5S+lKCA2Y1GPR9oIj1AzxEyPv+z0umniaiAbg87owMtCG9lSYtqYGA16qNrqZCTh7xgmZ8uLhCZy9tIzVbBnrxQo8ooCR3iTec/sWbNvcSRNgr/VCgxqm0vjrrz6P6dUCSMIt4VVFzoRP4JH0ieiPufGesRC29/rrKae2XUDrXNrXYOe1uPXnBmFmKeGcCrh6uJCjNdVav6GIcxJs1jsOBfQG1/8m64Oa+i5T0vGdUwUcmJWQk1QaikAWcn5H/B7ctrUXD96z7W1JSm09B0hy6pET0zh6eha5ShVEXdnbHqNEHCEG/X6LEN1oIdiQoJSVtSJOnZvDhekVFEoydN2kgSjd7VGtuyO6Hgv5njFF4zf3bB2cZUTctf4Wss+/3hFgRNz1PkNsfAwBhgBDgCHAELhKCIz/85/foivST0mFwk8VM2uRYi7PlQsFWgQRQo4Qc4TwIiQVaa3kRdFKD62lzVG1AFGUkfZQlwgXIeEEAcFwyEoy5XlKdMmVCqqlEqrVKsqaAdnkIBscDK8fs/f8NFaSI8h7I/SoqC+crqBtdRJdiyfhLa7BU1iFu5qHWyrSllXiV2OoCnSNBDqYlGAjijPyeaRIp6SaINCxEuKQkIokEdbt9UAg7WskcTUYoso5ckyiy41YVzf93VmgNSnfHI1NG/nC0ULNoc6QSiUc+96TuHT6NKqVKg3DoC2qXi+SHR3wBnw0VdXr9RISUw+GI/+XKxia80eCcxwnqEFv4nTHx34yfZWmmu2GIfC2IHDgwAGfEOjqEN1c3NT0hFri8hVV/tl8sbpzPV/sKpQlv2aYgqrp4XJF4UjbKSHaiErIVjlZLaeESLMIC7IQLy2TAw1dSMZC6GmPoKczilDQi1jYj0jETwmnVpL8bTnoa/QhlaqCsxcXcezMPGaXM5AUFZKiURJy61AHPvLeXWhLkQTsa78QZePR09P420dfRqYs1RXEhIwLCDy6AgK2dvrwI9vC6Ig2PPxaH3JYhFqzJ9uGyjdna6kdyOP0iXOo4ui1u0X9bL12ua/cZV6iNrQO3zrbabSqmDg8VcGjJ/JYl3XaMmwHVLgEAVsGUvjUg3sw1Je6JmRppSLj5Ll5vHJ2DkVCohkGwiEv9mztxdhIJ2LRwKueOKpqYCmdw4mzc8jkylhZLyJbrCIe9mPLYDuCQfecxyN+0e3iv7lv1/AZa4dMGfeqwLIV3pEIMCLuHTnt7KAZAgwBhgBD4J2IwNSzX/J6SkpbbnFNlZXq1wtr6V2VQtGvaSoqxRKq5Qo0TaPFMA1H8Puga1arGFmcCjLbt40WzYS4CwSodxtpByX+bLJURTmfR1lSUDIAWTNpgmp1eC8WRu/CTHwUBlG3EU+4mn4hIOURyc4juXIeCSkLj1qBJ7cEsZyHIVWglEpQJYm2oxK1nui2UhAJ2WYVZwZV95FijrxHxkS7UHkBwUiE+twR8o2QctGOTqrqo9u1GoW3tD9Zfyw5vIRaCj27gLv48ks489JLKGRzlAwkO/b4PNRzjxCbUlWi3nfkMwm2/khEcXm8aZfLVQxEoo+LofATot89E6hq820P/1LpnXiOsmO+vhE4cGYuLqrKvZpmDgk80plc9db0WvE9ZUlxl6qKyHOcxgFdsqb6VdXgybVD0XTK5ZOfLWKCfFctettOMaVJp6JATeBDfg/9r8ctoqcjhm2bu+B2C/AQBSwh3sV3hvqt9UxYXS/imRcvYDGdox5fFVmlDyI6EiHs3d6Hu/YOw+tt9vG8VmdTNl/G4z84iydfuoB8Va5Zr1m+bSEXh96wG7f2BXDvWAghL19vS62dFE0KuYYdAHm32eGtnpJqnUyO7ewjd7i9ORNPNwhcqAc3NKnmWkjA2r3AKbejSdoA1oqWGu7F2SqKkgZy17QL7WQkgHtvHcL9d25GIha6JtNCFG1nLi7g4PFpEHUcCTHp745j3/Z+dHZEX3NwBFE3lkoS8oUyltMFHDs7h5VMibbe9nRGte2jnYd0Wf9P+/YNH2Ak3DWZavahNwgCjIi7QSaKDZMhwBBgCDAEGAJXC4HTj3ze7ZUCvwBBfHdmYf4huVLyZlfXUMoXUK1UaMFMyDWvzwuet31sSBsZX/dYIwo0QoCRgpqkhBL1GfFoIwEFJEChXMiDpLTm80UUNRMKeMDlhtkzipXRuzDdtg0lX5TSW+T/iX8QKZlETYFLlxHSq+jITqMnM4mYXoG6NIXq0hy0Yp5U9PQziQebKLqo+owQhpQsJKQcQMlAj89HW9/IzzTQIZ6E2+9DoqePEnV2wqqddndZOINd2F2mpmj2iqPloWEgu7KCE888haXZOcgSKT4tL71INGqp73hAqlZgGhapabdfuT0eMxSLVTmBnwTHLcQ6Oid8oeDLgw//ypePfvGLIgt4uFpnPtvP60XgyJFFvxjSY0pe5hXD+On1fPm+TL4yxHOcT9U0JVeohlRdjyiqTk3cCYlPznPSskb+j6jf6omnhCSvkW9WSypJSCZEOo+gz02Vbt0dMWwd7aRtckTp5XWL8PmuD3Lp9WJ3tdcnRNwTz53F9OI6KpJKH3KQttShniT27+zHzq29lKS8HhaS7PrUC2fx7RfOoSiThxImuQOAJqZ6OPSE3bhjKIidvT4kgkLde7NVlWyTXE30W8v12D7eRqBCIw/beW1v9X9rFMEWBVd/IFPj+5wkX4POs9tVa7RdTYlH1G9nFmX86+kSpnIKKjJ54GIpPAmhvHukEz96/y7q30fO92uxyLKK8xPLeOnYFDL5MqIhH7Zv7sLmoXa0pyyF+mtdyDyR7zb53s8uruP5l8eRXi/B73ejvyueTsT8/+jxuL4YdA3NbN8OlRFyrxVZtt47CQFGxL2TZpsdK0OAIcAQYAgwBGoITD3ypQ7BUALVau4vVKn8fpL2uTI7i/x6hrZWUlWZKMDj81MjdVLEWEWzRb6RtkvyGiHBCCnmIr5y4TDCyQR6No+BFwVcOn4cy3PzKEkKZMOERvzioilk97wfk923QvYEQQIQSZFD6D6Bswg7nSTMmTq8moyYIWNUTSNx4TlgYRLK0iw4TaXEWigSpmo32z+OjI13iXDXVHlEIRdJtVFykIQ2EA85t7fmR0TN4RvlXVNbksMPiNZkjvXI763Enb0tWW/iyGGcP3wIhNi0F9KOGoxGKFlJMNMUhRJ1ZNykPYgY0ROykPwuiKLpCfhlbyCwGE2mjroDgUueWPRruo75iryQ3f4w85RjX+K3HoFTpy61ayZ/a64gxVazxV+aXswGeQ6dVVmNqpohEpKMKNgUVaUEHDn3CeHmbC+121AJ6UyINzvtlCZnukV4XIIVwuB10eRGos4JBLyIRYiS1UpIZYuFAHk4MrOQwb9+7yTWc2XwPCgJ4ve6KBF3x55hDPQmrxvM1rNlfPf7p/DcsUkaKEHODfKwJejiEXYL6A6LuH0ogDtGgnCRNxwq5Cu1njp94qzrsINAq2vPmkk4p62AfS13Kt8axJ+lfLPTUJ3Ku7rfnCOoxxnaU1UMnF6Q8OT5IhZKJvKSSttSyUJaq9uiATx45xa89+6t1zTJV5IUjF9awZEzs9TrLRYOYM+2XoyRsIWA9w1/1SRZxcz8Gi7NrNFzs1SR9KGeVC4R9R80Bf4LkI1L+/YNXXjDH8A2ZAjcpAiwW9xNOrHssBgCDAGGAEOAIbARAkQNFxK7HjA19XZFqu7nYIwZmtZDklSzK2mq6spnsrS1kqSoerxe6gVnd+uQotouDAmDJpJ2VLebtosmu3vQMTyMVG8/TSqdOvEKZs6eRTabRaWmijPDccjDezA3eg/W4gP1IRLyjfxRIhOvKEICciaII5xgmuhVM9i8chLR889DXZpB0CMiEAoh1tGJWGcXDXQgoRGU0BMFqsgjXnGkBVXXVNouWy++WrzfnAScXdzZKgxauNltq/YvtnLCUfhZb1klXz69guPPPo35iUkYmk4TXkm6aziRQKytDaamUVVctVxGtVSm3ny2Oq6hFuIJpqbL4zU4nqsIgpBxe33VSEf7pUCi7XGBw/n+j/3CU+wMZwhcbQTOnZtPLK4WHk5nSj+XK1RipapE+r67qpImkIJbIx6R5DvBc7QVTbd9sGqpxmQ8RJVF20g5zgp/EYhXopummhLiw+txYdNgG9oTYZpySnZIyDdCzll+caw8aZ3XckXGsdNzePnEFAplorY1KQEaCXox2p/C3ftGkUxcm5bHjc7BtUwJjz19Et9/ZQJFSaWegGKNiIt6BCQDAvb1BfDurWG4CRFXu4bSuXckUtNrckt4Dl2XtjhbV+ymS7H90MRJ7Dmv4y3pqfa+NjqG1nuDcyz1MZrAXFbFVw5nMZlRIBkcFF2nIQ3k/I8GvHj3LUP4wHt2IB55dQ+2q/19du6PeAyeu7iIE+fmkStV6Xhu2daLHVt6agnFb+zTyVyQ4IfFlTzOjC9gdjFL+czNA+1SV0fkQLmk/JHfU35h+/btJVDnR+YZ98aQZlvdbAiwO93NNqPseBgCDAGGAEOAIfAqCMx+7S/vVlX513jOfKhaLLkL62tU4VYpFrG6uAi5KlHFFklRJYQaIZIIE6eS33mSBkpaVE1aYJMW1kA4jGgygbb+QbQPDlICjLR9ZhbmMXf2DGYnJlAsVyGDB+cNwOgfw6WdH8BS2ybovIuOVjU5+ie6SZQw4OAydUptqeCRUArYtnYGbeefhbA6D5+hwOfxIBCNoHdsK1J9FqFnt6XWDdxt9rCudHAUbjWZw0YJqDVDozqKNkFmF391A/HaGk7ijgRVTB47iotHj0LVNJo+S7zoiEJw7/segiJVsTwxDoI5CceQKmWoMgmisLz4bLUhIRIpQWcr8jgOLq/HCEXCWjiRKvhCoR94wuGv8rx4vvcjP3eSnfQMgTeKwIsvnu3nvP8/e+8BJEeWngd+ZTKzvOuqrvYObWAaDT/AeLOGXO6KKy7JWTJIxUnU8Vano453pwvFBS90GoUUpEjpKHFPS+3qqD0uRVKr1Rqu585yzRjMAAMPNFx7W91d3mZVZpa5+F+WyapuDNDoxgCYyYzowXRX5suXX756Ve/L7/8+/mVRlIazonwgnsgNrsXSnfmCwjgQC88xojkrSiiWKiz9sqFyU8/KccZqKSkHp11gBJHTQR6T6pi223g47AI6gx64XTamgqPE0xrJopNvd757RHLMLoZx9vIC1iIpRsAVSyUUpCKCbU5M7O3GycMDcDlt9zsEdv24cDSDr796Ca9fmoOoqLYBRMS5eCP8FjN6fTw+eciDLh/HxlN9zm1RxqkKNXVrJKE2iLvqjK7uUPeIa1zOViWtNeKuVQ23Oayn8YCl9TxqhyqglNQf3UzjjXkRcUn1QKyVY5Pic2JPB37t4yfQ2+176ARzNifhyvVlXJsKMcx7u7w4eqAPwfbtlaVuNVjoNqXSIiZvryCeFBFPiSDiz+9zFIb62i6VivhjhyD+lUrG6ZuOgI5A05yiw6EjoCOgI6AjoCOgI/DBQGD6zz/rEmz8i0oh/4/zmfSR2OqKQy4UUFKKyKbTLO2U1Fq15E/yirNYrY0SUJY8yrGn6ILFiva+PgQHBtExtIclqhoNFL9QQSYWxdzli029OacAACAASURBVAjNzSMeT0Khah27A6WRw1ie+ASWPQMQTWpJjFrI09jY2qy6+LKXJAzEpjB09VswRENwFNJMKUd96Bkbw+ChI4zsqpUL1UqWqquzulqtoYp794VaTd1W+6LUSrypi76Gb3irYbiYTOLG26eRz2RYSAQRhFa3C8NHnoDRrPrs0Wvx0ApS4TAKuZzqqZdKQ5HlehJkzWOu1tvaQpEXeDg8Hjh83qTN7bvBCZbTnNn6rVXkLjz5y2nJYHilFc4PxsDWr3JbCLx+Znp/Viz8X4mkuK8gyR2VSsVarlRsYkEx0UKaQhZYqSlLJzaATNqJDeHMRkbCk38bz3OwChzMJgMLUOkJetDmtTPSrd3vqvIo5C9pUOcLnntoHlnbAucR2lnMqwQKeXuRLxzNr3QjaH4Y7g9g/3AnxoY7HmrZoxYumqcWlqP4T197G7dXolDIL5C8RE2AXzDDLRjR6eHwycNe9LapD2Ja51r2cKOWhFp9XRuqQ3/aKlFVbUczOdfLSVtINY3KbqtzN/qkesLV9qmf12CAJJdwaSmPr19OYUMsMfsF9jojDw3o9Dnw88+P44VTY4+Ed5+sFDE9F8Yb52dQVIrwexwYGQzi2KH+XRntVIoei+cwPbeOjVgW4VgaxWIJHX633Oa1/tjldv6WxZDe0Mm4XYFbb+R9gICuiHsf3ET9EnQEdAR0BHQEdAS2i0Cl8opx9r/6fl0Rcx/KxqO/UsjnTVImY5RlxZDLZJFOJlCUFTWVlOPg8rhZOIKcL7BlCank2rq60N4/AG9nJ2wut+of17wiQ3RlGbfOvIXQwiIkWpDxFigHnsLa3hew4u5HSnAzFZz2OFrH0DrJWimhqBbCYSA+jcEbPwC3dAN8IcteI58qp8+LA08/B09HBwtuqK3BWsm0Wm3tVubfrdht6SGkWRQ2eQZVFRvavxHRFllcgJhKwtnmZyWqVpcTdo9X9darLiJZiqSiQM6LjLSMh0JIRSOQ8nlGiiqSxFJsiRCtlUIRKULptKRUJGUihU5Y7I6ize25aXFYv2kwCd/zF32T/t/4jayB6tf07QOPQKVSMf7onVveNt4+JCri8VRa+mRGlO2xZM4nF4sDkly0qrkiKoVBQQtE+JRKZVZSyEg3zlwtMeXgsAoI+Bxo89jh8djR5nUwkt7Mqamn5C1JxB39q2+q7RiRM0RE3s+WSObw+tlp3JxdQ0EusvtAZY9uhxWH9nZTUiUG+ttbiuXv50y7cwxdKyn4Pv/lNzEXTqregQAEkwEBqxlu3oguN4fnRp3Y39OwDWglu+7Um1oow53m+KbghVopapOirkGz1XV2VdW0Vv2s9kdDxGk+A4hzW4hK+PrFJG7EFBSUchNd57RxeOrgID798WOw24TdAXaHrZCycm4xjNPn55BIi7BbBRbW8OzJkR223DicyLhsVsJSKIqrN0KQi0XwnBl2K59zOSw/cFn4f2Y9vmdq3KAHOOwa6HpDjy0C9/eJ8Nhert5xHQEdAR0BHQEdAR2BGgKhb3/B1vW3PiPe/I///GdKFdO/VCRxnyxJRjGVNq4vLQpiJstIICqTJPKHiC63vw2egB/BflUBZ3E4WHONxDrt8gjIJhOYu3QRCzduIJ3OomjmUO4aQuTUL2HJN4yU4EGR0lgrqjl7jYSrLcpIW2esVOCXkth7/Tuwz12EIZOEDUUIVDZns6FreA8GJlRVXE0lsVlRoVU2NHyFNpemNr9W+6LUSM3TKDHobJpk1XppEwUyMIItz4g3i92GklJiCr53W/hReWp8LYRMNMJUcpl4DFTqKksSKxcmsoOIOK0yROsrZ3d7ig6P+5xgtf6V4LBf463ONaPNsNj/iX+Y0Ef9BwsBIt/eeWduWKmUfl0uFvtJ6ZZMFw7GkllnJicFZKVkrlQqBqVUYiQRJfmSjJKM8ymEgcJXqLSaFGxEuFkFM3weB3o7vUzxxgsc24/IcCLc1HLwhp/XBwvtO18tkR/JVA4ceUVaOFgs20uAJbJ+dS2J19+ZxvJaAkqxxAg9Irf8HjsO7+vBvpFOeD0P139MiwB9ZlyfCuHz/+0trCWyTFFGxCFvAHyCCR6LESMBCz58wIUur0YRV7MS0CSYau0AtEQd/X9rEEOtjLXV17OuaLtjCvbm0IdmFVzjs6N2netJBX91KYnrYRlJmUg49ZOC7hd5Jx4c6sAnPzyBsaGOR+atQGNnaSWGs5fmEU5kGWl+bLwPxyZ2RxFXu1C6Z5lsHten1jA1H4YoqgniFUD0uGy3A232HwTdjj+YmOjXP5cemdGhd+RhIKATcQ8Ddf2cOgI6AjoCOgI6Ao8QAnPf/HdBQ5H7mCIXZSWXdlaK5V+LhVafiayuGnKZDAtroFAG2gLdXdj/zLNwtflZCEJta/5CoZJZ9IWcFBwLU1OYOX8WiXAEsqwA3nbkjnwUS/teQpZ3QjZxEA3m+sqKFlI1Qk6NhgCcchbDoQvwz1+AYWESfEmB02yAVeDR1tGBkRMn4Whrq6Yt0sk16XnVBV4zRdioLlVLoGpxqFUj8K1Mw1lPmhUSzb5Cmmaqi76aX13tHI0F3p0Xf+VSCUVJQjoSgSwVGJkZC4WgFAoMGEq4JXKu7ilHibYsmZIUchxsTpdicThjnMBPWWz2v7Y4PT+EiZ8eurGWMbyil60+Qm+9++jK1mbn58/P9pVMho9yJuOqLCn+eEb8lXRG6k5l8z2lcsVSKpWNxWLZmhELzGOMxk6t9JlKTRmxUQErM3U7LcwXjpIUezrcCPic8HodrCSV582MfNM93e5+60gdFE9ksbaRYoSmx2ND0O+6+4GaPagsdfLWKq7dCiGazCIvKWwOslt4DPW2YR+VpY50wFQN0dlW4w9oZ1JSTk6F8IWvnEY4lVNVlQYieQEvb0Kb1YyJbgte2OeC196smmSfI5p00i093jREXT3ltPoBpH0YUvcK1QQ01EMeNF50WhjYAyWtOk6rM6xKmeVSGVeWC/jL8wnEC2XI5Qo4liIORpB2+Z34xQ8dwvGJATWM5BHZcqKM67dXcfXmKnIFiZWPH9nXg6MTjdCk3eoq+eSRJ93MQhiXri+Bzp2XFfLPKwu8KeXzOKb6O70/DriFPzp4cGhjt86rt6Mj8DghoBNxj9Pd0vuqI6AjoCOgI6Aj8AARqHzlKybDyy+X6BSX/+h3vh5eXfn5+MaGiQgeXhAY0WNzOXHgqWdg93jYjya7rq7Uqi2AaBGVLxuxKlYw+6NvIz4/CzGdBjgexs5+ZA9/BKu9x5CzuJEy8pChLlpaF1+UosqVi+hKLqF34Qwst96GOZ+Gw2yAkzfB39mFsVNPwuHxsSWaNmVPpc6a26z9Tbvgq8fCtqgxmhZpLeWp2ra3UgTW+0GlWWxxWWX7qiSluuasGo+zFMAGgan+VT2GecglE6xktZDNILq6glQkyn5nZFx1T2qLBVYwPy5SKnHgLJaYyWS66g0Ez9oDwdO80fJW78v/ffwBDiO96V1CgFRtP/3pAp/mJK6Dq/CiaMlFIrnyyy8fUGi4nJ2cD3ClyolYuvBULJH7OaDiNxmNkpiX+WxBac/nZU5WioZaSaRYUJjCtRa0wMpHTSZ4XTb0dHjg99nVZFMYmL+bGqhgZgScXma6/ZtKZvVTs+uIxLLo6fRiaCDAkmG3s8WTObxxdhozS2FkRIn5khFZ2hv0MH+4/p429PW0bafJB74vEbpUmvq5v3wdS9F0nYizmQ0IWMzw2Uw43m/Ds3udECjBof4MRH3IwdRT1ZL/2v+3zuFa/7hWhXDtAutecZtCHBrz7L3OwVprg/V0CV+7mMFkuMASYWuKP1L9Oaw8npwYxC9/7Chs1u2pHx/0jaHxeOX6Et68MMc+Vzr8LlbafGBvzwPxbaR7mC8oCK0lMLMYYUEjFPiSzOTpYUDZ7bAkR/oDk36X/atPPzn6/zzo69fb1xF41BDQibhH7Y7o/dER0BHQEdAR0BF4BBC48cV/+en4yuofxzfCPlJf0cKHSis5nofd7UJ7Xz8GDh4ioqe6kKoulVpKNeMVAaGigMjiPOLnfoLUwgzKpTIMNgfKh5/H5MQvIGlrg2I0oczUZpuJM1qTmVGGLxdFb/Q2vBe/C3N0BXbeDBtKcLT5se/Uk+js7asr8bQLOO0iSrtIay5frRJijIaoLgi15U/1e9JQsmkXcSp7WKUQtSVQVaVRzVy9VUGnVdjV+3YHwo9IN1LKJSNhRJeXkInHUSoqyKZSKORElrxKfn6kjqHz0P70w3EcbB532m53rrqD7W9aHM5FTuB/2OOxXDW8+PcKj8Bw07sA4K23rvs4q21CkZWuglz6MGc2Lno99gWBN/3PHG8yGirYWA2nzuYLRW8snj2ayUkOGOEqlcpuRSl5JbloMLMwEECSFUhykZEgNcGnoqhlqES20Q8RBx6XFaODQewd7mSlpiYTkSCUgtpINNVvzvYRKBappDSOa7dD7OChXj/2jXVt28ctGs/iR2/exO2FDchKid1PSqWdGO3G3j1BVibscav2AI/KRnPO3FIUf/r1M5gOxVAsU2lqBXaTAT7BCJ/NjPFuK54bc8JjM6sTPps+Vb1wjWTT+rVtRc5pr3eT4ngLFXRTG5r5fJNS+l0euESzJbx6U8TlkIRwRkKxqiw1M1LbiL0DQfydT55AZ7vnUbkd9X5QmfStmTW8+sZNFMsl+Fx2NXH36NADU7jSXEIq+Egsg9X1JNK5ApZCcaxH0lBKZSKVi36PPep2Wn+yb8D3++PjQ1ceOeD0DukIPCAEdCLuAQGrN6sjoCOgI6AjoCPwOCMw/eXP7ikkkp+PLM9/OJfOsDRPCg4oV8kem92Ots4O9B84CG9XNwsN2KRaABCrWHCz5IIs5hC99Cay519DUcxSFCPkvacw//SvY83dixJLWlW31naq4ghYFRHd8Tl0LZyBbeYCzHIBDhRhtVkxePQJDO/fy5Q7WmVZrb16q1t4uqn7bO0hV6uRrav8NEqNmidR3dyupnnTJPWx9WVVN6gNdFBLpFrKoFpKshpkYgMRVrZLpauKDEWSEV6YRXx9HfH1DbDk22JRxdBgYOonKnOlEA3y+RMsFnCCkDdzvOzwusPuQMeXBafrjOB2v97+4svZx3m8Pi59r1Qq5p/+9LrlhRcOiK9fvd3Pl0w/K8nKYCFf2q8US650rhDYiKXtRoPR53XZCkaDIS/w5h5KPDQajUpBLqaLxRInSYqTHApJ0UbkTEGSkZfUe08KOOb7xn5UZEhFReWR5PVGyrf2NhccDgtTxTgdVqZ+07fdQYAwT6ZFXLy2gPVIhimjDgx3YnR4e35hdM/nl6M4fW4Wi6E4qmMAfq8dTx3Zg7HhIKwWftsqu925yndvZXYxgi98+Q2sxDKMrOKMYESckzfAzhkw0m7B82Mu9LTxdRuB+gOQFluA+jxZTSStla9q59Dm+VSddTfNy+rEqPoZbnPupbdRLFfCj2/mcD4kI5qTme0CeYCayQeUN6GrzYmnDu/B8yeHt+0F+F7cEyLiZxY28Denb7ESZwr7mNjbg5NHBxkp/6A2ej/QZxGpOckvkdSSqxspxBJZiHkFJjNLYBbdTut0V7v7OwF38f+emJjQ/eMe1A3R231kEHhw77pH5hL1jugI6AjoCOgI6AjoCNwPAivf/vyTG9Nz/z4Vix3KJBImCm8oFAqsjIVUVnanE8H+fgxMHII70M5K3kyUXIoKSlWZQ6wi4FLJh3zJgGR4DcZX/xT59RWmfjD0jmDt1Kcx33MEeROVxG291WgoU4VUcWF0RabgW7kGYekGHFIGTquA9pExHHvmaY3VW0PV1urrpjX1ZmuzetGo5hhNOZPWFFxbMtVExNUWiRoSjiktKLiUbL2052kpvWIvVtUg6lpRU5rVlPbXbBpO+1EiawVlJEIhrEzdQjoWQzaZYgScoihVu6MKK1lVwyJQTbjkINisssPtUfxDA39oFmxLRoM5bDYW/4YCPO5nvOjH3BmBycmwQyxlTpbkyqkyKlwyUzieyRS6cwW5XVGKVkkp2mW5aMoUZGNOlBhD63Vaq0OjAs5kgkVQ31uZHClxSoyAIS83IgJESVXAkSKOSDcqO7VYOLjtVqaaohJGnuNQLpdYyikp3tj7mIjrB7gI/yCOCUlScHtuAxcnl9jlU1nqycMDjPDczkYeW9durTC/NSIuypUyu2ekZDp1eBBHD/Yx0vVRu3+kxrxwbQl/8Z3ziGRERnxxRgMcJsDOGeEUTNjbYcHPTbjhslLStoYY05BtDXVc88MMLYat6jnta1r18aY01C186N5t3o2LRbx+O4d3VmWEswpEucj84Nj7jDOj0+fEM0cGcWy8H+0B130n5G5nfGx3XyoTpfH09qU5SFIRXrcNxw8OYGJ/D7uO92IjpWhOlLAeTmJ6PozldTWApPopXHY7bAmn3fLVX/z40X/wXvRHP4eOwMNE4L151z3MK9TPrSOgI6AjoCOgI6AjcF8IUKritS/8s7+LUvnvpsKRZyKhNWMmnWaLeYPByJRWVrsNDrcL/p5edAwOwt9LBtVmRsRJMCJZ4TFXcmKubEdGzIO7+CoMV15DWczAYPcgf+TDuHL4U8gJauLpVpvGXQ0WRUR7agWD82+Bn7kAoZCFm3ziBoYweOwJBDxOqEWuWr+1eu1TvfmtSmBrL27euzkNUquOq/etlVyrnaBcAaoKJa3Sr+5xpImK1Sa4Ul82K/uay2LZPpqgCTo+trKM5FoI0VCIkXJSoaD6yFG9YnXxSb/XVHL0L09qRrqXNhva+gbPg+f+rY3nI/Gccq4k23LHP/MZcojXt20icPHidCAllj+dzORelpWSUJAUXwUVNyoVQ6kMVyZX4FK5goEINCLSKESBqdiqZASRLDbeDI/Dyv5G6jeeM6IgkddbGQ6bhQUqkBpHorLFcgUBnwM2ls7JsWCAjnYP83hjJB55E5bByDp9ezAIKEoRy6EESw1dDSfZQ4KxPUEcmxjYNmFGqrq3L8xhbjmKdDbP7jm9hzvaXHjh5AiGh4IP5iJ22GpOLOD1szP4bz+8jBwZ9FeoNBWMiHMJJkbGDfoFPD3swEiHwM7WOuc27AG0D1QaQQ4Nkm0LJXM16WdT4qo2lluzj/Zyt5pzKXRjLqrga1eyWEgo7JqorJLelGZS+Vl47OsP4hMvjWOwL/BA/NZ2eEvY4ZReevnGMt65ugAixNrcdhza34MjB/u3XTK9k/7QPEVqwmwmj5W1OC5dX2HeccWqf6XZbEwHfa5XRwYDf3h0YuDtnZxLP1ZH4FFGQCfiHuW7o/dNR0BHQEdAR0BH4BFA4Paf/5sTUibzZ5HFpT0bK8scI3eq5T0UDEDqOKvdDqfXg8HxgwgODsHqdEE08AhVrFguO3C75EC+YoZ19h1wZ76FcngFBjOH4sAEZp76VYR8e1C+gzKnicCqVNARncXwwmlYVm6Ci63ByRkR6OzAwKln0e33UtVrdXH3LgmnLSWqrYRaszqithjcvChsVcg1lBdV4qtuG8cSGuqpq5tJuYZkrq4Qqer76kmrLfhsWWIFKkktIrayhGR4A4mNMLLxOGRZRqVSRpEWkaSUI88/s1lNzjQaUaz+jUI56Pf2nh7J5vZMwcD/idlcetXu7o5Me+dTL7yGsp68+u5vyjNnZkdERf7HibR4MJrIDmZEKViQi4ZKuWKgMiwTlQ2XK8jlJbYgpf+nRWhBKTKfKcFMKiED8/pz2Hj4PQ5wJiPaPDZWSprOFpiKyGm3sPtHhJvP6wCVntlsAiMHWMAKR8rV7YUDPALTzWPbBSLKItE0rt5cYSWpklJEX7cPT58YZp58290i8Sx++MYNRuxRWSojrIwG9HV68aEnR9Hd9d6GNFAfiMyx2SxsnBJRTKR+oaDOJ4JgZuOuWCzh5vQa/uyb7yAUz0AhgsUA2Cg11WJiZNyhHhtO7bEj4DKrJNAWCuSt8NqypFTjLbdZsbyF36c2JbuWqKrRRbfOtwmxhB/dyuOnc1mk8xTOAEZ60782gcNAuwdH9/fio8/vZ+Emj+pGwR8/Pn0LUwsbEDgzOgJuHDvYx/wh3+tNLVctYyOawvnLC1iLphkZp/qaAjYbX/B7HbPtHufrbW2OLx492Hf+ve6jfj4dgQeNgE7EPWiE9fZ1BHQEdAR0BHQE3gcI3P7S7306GY78RmJ9/aNJUlqJeZSKJZTKJZiMJlb6SGsZX3sQXUMD8A3vA9x+JG3tWDO5ECpbkaxw4GPL4M9+C5ibZF5nRo7D8kc+g7mBU5DNWy9WWz3jApk1DC6egzMyC3NoBnY5h87OIHr2HUDv0ABTeG1O3Wsu62Rrvypd1yC+GtKMVnWauv/mRV3t77V1XH0RV/Mgqt37FiPymn9R3TdOuxhtCXtoJFg0zMxbVXkNP6QGWlSemonHEFtZQUHMoZDNIp/LIZ/JoJDPM2KQCFX2L61+iFw1Gtmi2sSZwfMCeIul7PIHQpUyvlEsFc8G2oMxuVQW97mGTtcSdt8Hw3vHlzA5OckXyvahRFr6W9FI6teS2cJQLi/ZxLxsIoKtWKLyUpUcIz8mUtRkRJkRcLQoJsyJuHHaLGj32eFx2RDwOuB1W9HmscPjsbPyVCoppVIuVgZeLSejv3Fms+p9RcSq/u1+x/fzfhqgkrsbUyFcn15jqkUKwnjy6BD6evzbVhzR+5HM7f/mzVtY2UiwsmO6t6R2PDTWjWdPjsLpUINyHtRGxFsimQOZ/JOwN5PJM7N9u41nHoN2K498QWal0vS6LCnw+5ysNJN8wL70jbNYjqSQJ4KZiGOOPOKMsPNGjLZb8MyIE73+xlx9L9ehJeJqlgObSnN3ca7NShVcXJLwxqKM6XXV746VAxNRbjKgu82Fl54YZWXCPo/9Xi7hoe2jEnE3cXs+DN5sZIEShw/0YHys56H1iR4exJJZzM5vYHJqjY0vNtbpAZ/RWLZa+ZzbaTu/d7D9D+3C0Kvj4wb5oXVWP7GOwC4joH9U7zKgenM6AjoCOgI6AjoC70cEwl/5nCPwy/8wd/lz//RsfDV0OBEOc/lcFlJBqptikyEzEXIWmxUOjxe2/hEI+45D9nYhxbsRNdqRSqdhu/Yj8FPnUc4k2OIyc+glTD7xqxAFN4OuVqJarR5qgpP+Zi3mMbh6GR3zZ8GtzcIopuHyejGwfz/2jAzD5bDBVP2GU1eNVUMTasSZNimvSZ1WJcS0nm2t97Om4GB91YQ3NBRqFaBsAGoVgNULak3nq7XbSjRqz9dkYK41K6+bjTf8k7TYaVMEqQ1FliAmkyzkgUpWI8tLSEej7FTFosIUcZRmSyWsqqpPRYruJ0thJRLAYS/aPd6w2WROWdyuz9rcnhmbwXGl8+XfiLwfx/ydrunMmWmX4LIES6JpVRDEtqVIrqtSMfyLbLYQCMczXWJBCZRKZQOVtJHarTZOauQZDZmCrLCBHvQ7cXC0C3ZSspFajinZTMxPjDycSHlEvmAUQlLbtnpffJDwfxSvtVgqY30jiXeuLGBhNcaI0v0jnXj+5Oh9hSmQz9zU3DrevjiPUCRVJyeInH32+B4cPTjwwHzISKlEaa3T8xsIxzKM+GVj0GRipBwFgxBh39XuZv6EpHhLZ0ilCfC8mSn2KAzgOz+dxFI4CaVcBm8AXGYwfzgbZ8S+TgueHXPA7+Sa/TGrTzQawT3NQTXqrNT4jNAGOdQ+OHZrnpWLFdxYV/DdGyIWEwWmWFWfW1QY9j6HFYdGuvDhZ/aiv7tt26XH7+U4JgXfRjSN185MYWElykpTuzo8+Mgz+9Db5Xsvu7LpXKVSBfFkFpO3V5lvXCYvQcxLoL/TnOiwCpLPY1/qCLhfD/icn9fVcQ/1dukn30UEdCJuF8HUm9IR0BHQEdAR0BF4vyNw8//9Fy/IovSbBp47tXzrxlB0YwNFSWZG4ozIYamNKqFA4QA2lxPW/SeQGzqKDVs7wiYnvMuXYZs5D0N4GWWpgFLPKMJHP46V9n3ICk7m8PZuZAOFNgQTSxhYfgf20BTMuTgEgwHtA4MYGBrAcJe/moxXZZSqsjOtyq2uomhVT2i95TQJe1st7pqTVhuLw5qCjS0SWRFhY2teOKrJfpvJPHW5yZR6LSl/Wm8k7XJUPUNVMbfFINT2oSjLSEcjSEXCyMRiENMpKJIEMZtj6bikpFOVVdQHsCRWUnFR8iqdn7dYKp5Ae9bu9UxZnc5vWtpcf9n3c5+Zfb+P/TNXpntKBcN/lysUTvIcl6+US5mCUvRFYtn9cqm8J5UWTXlJMZCSiLAzMh9F+lctFaXyRJeTFG9O+L028DwHl8OKQJuTlZNqlT3sPWTSvdwelzFFZXVXr6/gxuwaUpk82ilB8+gQhgbat62Go2smRd3tmTWcubyAUDjF1JJExg73+fHxF8YR8Lt2HRpZVlhpbSKVx635DYQ2UiCCkZSXvFlVY6pzgprGa+HNLKk3kyvUSUGaLwSm0DRhaimCcEpkRB6lpjpNgFswwWM14ck9DhwfskHgjHUlp5ZI0857DZWxOuNtshFoJe80QQyqUrgxCzfmfc3f2HSrWgeo7RtQKFZwO1LGW4syri6lkJXV4Jua4tRu4THa3YYXTo1hfG83u95HeSNydSWUwOvnprEeSTHMu4IefOTpfQi2qw/AHuZG/RPzMtbWE7gxs46F1ThTx9FG40/gzRWHTcj5vfazgz1tf3D88NCrD7O/+rl1BHYDAZ2I2w0U9TZ0BHQEdAR0BHQEPmAITH7p919Mh0KvxFZXn0onEmZKU62USAFENJqqGqDyKlq42L1eWDt7kesaQ9Q3CMlih/fWmzCGl1DOpmGwORF55lcw13MCWcHBvOKqQrMtyuzUZZhdyqIvfAPBpQtwKCKMYgo2hxPOgVGMD3ahkytWlV2NrzrN/kEqcVU7wZ283lpVFs3kmxoI0ez91ky+NYdGsBVfcsi0fgAAIABJREFUCzXXGDhar6TaX1vVcnU1nsbbqJmwqy5Wa8bkrKFGn+rnKJeZOk7MZCDn85BFEYn1NUikcswXIOXz7HVZkhlJRwoYIlZJMUdlQ4LFCt5qLVnt9rDgsE/yNtu8WRDOZ/a6/vT48fdfuMP58yGbXMq+JErKP02mC4eyYkGxWrhKuVIxx5KiNSsWmPqN7jeNeyph481mRshQaanLIWCgxw+nywarYGbEBiPrjFTiphNuj/P0SaTZ7EIYV2+tIprIwWUTsH+0E4cP9N63Rx+RYrdnN3D64hyiiSyyosyUkuMjnfjY8+NwOnevLJXUUhQMce3mKhZWo0hlJChFKketoFKuMN8zh11Au8/BPAtp3BJZRwRcOichkRaRyhXYNOiyCyy1dy2WRiKrEilE5lFKiNOsesR1unn8zAEXhmtBDS3EWS1koWlMbPFQ5EE96KgYTYgXrXhzoYiLM1GsxNKslJweLlnMJvg9drR7HWhvc+BTP3OUBaM86huN0VvTazh9aQ45Ki+2ChgZDOL5U/en2HwQ10vjh0r1w5E0zl1ZwOxylPlo0vi0WnhW1o8yJJ/XPjPY1fZf2txj/1ovVX0Qd0Jv871CQCfi3iuk9fPoCOgI6AjoCOgIvI8QmP3KF9wo5X61JJc+szIzNRpZWbHlMhmUyTeuqqgiQoKVq5K6x2xmnnFGbxsqDg9KhTwgpoGigopgQ2FgAreO/RKi9vZ7QokrKfCnVzCw+A5suRhMhRxIpeA49hKOORQEzTKMLTmsdZWF1oOtqoJo0FWNtNJ6R1rMwBtfnhpEXEOpQa8SGdmoS60FOLD2mDStoVzbKim2NTGwFRCtmq/2Wv0cLWmAtX2blXS1jhDhqSZ1kgpOLuQZ6ZZLJJCJRZGOx5CJx5mfHIU8qF2nsiwyajcyEpMCH0wcVzGZOdnmdq96Ozq+Lzhclw2lcnbwV37ry/d0Mx+DnX70+o2jBUX5D+ls4SARb+F4tlo2SsRbhS3SVcs2A6wWjilkOgIuHNrXA7fLBotgZsmlhJvu4fYY3PB77CIFE6xtpHD55jLWI2lYeQ69XV7s3dOxI6VRNifhwtUFnJtcRCYrMZKXxtXhvd348LP7IPA7I3/oPU99z+VkVqo4OR3C6kaq7tHFQkN4DnYrx0qk9/QGMLG3G1YrDyqbnV2MYGYxglgyh2gyh/V4Bnm5yMY3KeKoNJWSfIm0J5sAcy01lTcg6OLw3IgTB/us7L2gJdS0ITnaW9Cqgqu9dq8POu75IQfHIy/4MBk24J2b67i1GEGuIIO03qRsJRVgX8CDg6PdODDaiaH+wD2OlIe7WyqdxzuX1QReSS7B5bDgyP5eTBzovS/F5oO8GvKNC20kce3WChZWYirJW80+YupM3lxyOYRoZ8D73aDb8QcnTgxOAYY7ha4/yK7qbesI7AgBnYjbEXz6wToCOgI6AjoCOgIfbARuful328RY4jP5XO4fLE3P9BZEkZFNRMBRSSMRPGxjJU0GVAxGGB1OGKjM0WhiyanwBaF0DGF+74ew3L6X7VPlfJpIC225qqFSgSufwEDoMnzROfDlIuwOG9xjR7HHYUC7IQ+PkZIGGxRZw3dI7VLr77U72epP1EhCVV/RquLU39X/0mKt9YtVfQFZ93RrBC7USqZqx9TKorTBD02v1ZUjNV+45lTYRmlV3eStWqKr2a8lRKJm8F8DpFxW71tRkpCJRxEPrSKfzSIaCqGQE1UFYZVgrSWu1jDgLJay1eHICFZr2mJ3KGaeu+gKdHx14EbkG4ZXXnlsTbZ/+NrNg7m89G9XNxLPpXMSR2WIpPIh1RCV6zlZUqkJHqcFfZ0+DPS0wem0MjN9Up5QeeomQ/kP9rTxvrh6UoxFohlGmG3EMoyQJX+08bFuBAIuRtTez0btxhNZvHV+FldvhxipRV5ZdouAQ/u68cyJYeYpeL+bohQRT+QQCidxYXKZedCRqo15SZZLMMLAxjQpv4hMHh/tRl9PGyutVpNSK6BgiuXVOK5NrWB+JYFQLIVkrgBRprJ2wGxUS+4pA4aIOavZCKe5wpJTAw4znh114kCvlRF0TXOxJtG0VRnXPC+rR23nIce7P+AwwMhbYQj0ImVw4q1Lizg3uYxoKotcoVgn4pxWHoOdPpw6MohjB/ubvBvv93486OMIRzaeLsxhKZRgnoVdQTeeOTHCSuUfxY1IYipVJV+7S5NLWNlIIpeXqyX/rNy/YrdwObfTOtvV4b3qsvPfOHls+BuP4rXofdIRuBMCOhGnjw0dAR0BHQEdAR0BHYEdITD9vc8KJok7tHTt2ivxtbVny4rioPLGXCaNIhlcV7116CQlqgY1mdgPjGaAE2Bwe2FwuhEb/zCu7v8YSvR3zaYtU9WScUKxgJ7INPoufwtmzgyTYINj/EkMBxwYMWXhZEScquJqIt00irjWdFSt8qJWH6sl4rRfnLR+Rc0W4qqXUFN9bX3nJpejGotX72fdG05TwlovR20CZXNIQ8NXqcVLqXpck2qungC7+augmiJLYkUFRVlCPpvB+uwsoisrkCUy0S6y8lUiWbWLZVI9Uvmqke4FKeVMZslit626fG0/drZ3/YfstbXJ8ceMkLt4calrMRz57Zml6G9HEznGfhCxQOV6IpnWG4zwEulmE9Ad9ODAWCe6O3ys3JRIC317/yJAiaFkLn9rZp0pyYioIiLuyHgfU47d70ZzHBEQlHA5vRhhyjJSWPo9Njx7fBjj+3rum+QjcmN6fh1T82HcmF1HLJVnpDJ5fJLaiJJ9fS479vT6MToYxMhQO2wWHhxvbnrIQO97Ui6trCfx1vkZrEUzWFyPYz2VQ7FcYUSc2WBAqaKmBds4M9yCAU5TBUEnh+fHnBjrEurzZLOPZmP+avXKrGF6rw847unhBvlh8jYY2vtRsvkQjuVYSMalWyuIpUWGDz0bsgk8Am47xke78NJTe1m57uOw0XiKMWJ3BvMrMZZ2OzLQjicOD+5onL4X1y7JChaWorhyc4WVfRNhLCuU1K560fK8uRzwOjM9Qd+rXp/t/zgx0T/3XvRLP4eOwG4goH9D2A0U9TZ0BHQEdAR0BHQEPuAIVCoV480v/qtPmnnzyVwq0x5eWvhIeGWlpyDmmcKqpryiclXygGMrG1raUake/TjdkEdPYO6Jl7HqHbgnNE2VEty5GIZm34B38TKMZjOseyYwun8/+kwivEYZnGotXm9PW/qk9V9rLeGkAzaVdWqDFdQdNERUszqtQVCpX7Vq5Jb6/w1VnZZka5SPNi9E6yvgJuav6m+nDZtgjW8RDlE7v0ZtUvO1o7Zrfa013+ij2o9KqQSpkIckiqxsNbqyhHQ8DiknIp/LNWFLvxAJR/eUVJEmo7FiFixZi8267GnvnHYHAt82CuXv933yH4Xu6SY/xJ0qlYr5q98+85F4uvBn86Gkn5JOBY6D2yHA47CqiX52C3xuG4b72+Hx2JjChKMybH173yBQU3aRsrG20d9i8SzOXV3AWjjNvDEpRfToeB862t07UkBSMunCchRnL89jbiVW9yfrCjjx/BOj2DvSuW1sqZw0tJ7A/Gocb12aQyQpQiyoJa+s1JwIZt6M3nY3xoe7ML63C+1+FyunfreNSJHQehI3ptdw6eYyplaiyEgKO4SsAZhqlto2m+AWjPDxQI+Xw7PDTox2qWqs5jm5Wu5fncu0nprbfrjBnuBUQ2/u9GCD+md1wtA+ANi8EKUSbtxexZkrC5hZjiJfTYi1WzgEfU6M9LfjQ0/vhctp3fY9eFgHUBAC3aPXzk4hEs8wYnV0KIinju/ZcYnzg76mGuEbjmVZivDU/DorhS4V1URq+pyxClylzW1LdbW7L3jdtq+7rKavHTw4tPGg+6a3ryOwUwR0Im6nCOrH6wjoCOgI6AjoCOgINCGw8OXP7cumY79VKRZfXp2dc8fX1835vGigkiZK7GRhDKxEshrKUC7BwAsw9g4j9sTfxu2hp5HnHXdFlVqxyHkMLb2D9skfwiznYR8+iLZDT2LIWsIeYxZGVlSkbps84upnqC3W6juy/2lVy9XaaH6NFpvV5L8aY1Ylt7QXoC5H2ZG1k1TJOQ1RpyH2Wg1v1EWoNulPXbA2hUzcqc+a61R7oC6QtaWsm1V/mv7W+lWpMFI1n8sydVxkcR4lKiFKp2EwGaFUgx2orIg2o4n80NR2OJag65KsDkfE6vZO2tu8X/GZi9/w/ML/mlKv7NHa3vj61w9J4H5vQbQML4XFEblYZiWmTpsFHX4XOvxO7B/phNUqMAKDzMT1EtRH6x7uRm8oATebzcNi4WGzNhRQVJp5/fYqpuYjSGRyLJhj71AHnjw2RCqdHZ2alHa3Z9Zx8cYyovEsC00g9RmViVLK5UCff1vtF4tlLK5E8OO3bmNpI4loKsdUdvSmUxN9DXBbBQz3+hmRyMY1G8/3VlqrFMtMwXfhygKuz65jejWKtCjVyzlpoiK1XZuNR6cF6HJzODFow8FeW9MDiroPwRY+l9t9sHFPDzWMBhgsDhiCe1C2uJDNy1hZS+Ls1QVcuR0C3XsStVJabYfPiWPj/Th5ZIAlHT9OW6Gg4MbUKt68OMcILK/LhrGhIE4cHmQPEx6HjcjEVFrE7dl1zC1FWSl4LCWyIUPj1CKYK2aTUfG57VP7RoL/2S3YfjA+3nPlcbg2vY8fXAR0Iu6De+/1K9cR0BHQEdAR0BF4oAhc/eIrQ/lo+jO8xfp3YqHVjmQ0ashlspBkGUqZsUoshVMllACDzQHl2Idw/YlfReJdQhuaylNLCno2rqP/8ndgiofA+zsQOPEiDnS40G0uwExLvVpta50Ca6jStMSUdr+G+qKF8NK4ztUUdarareprV+WUaibidbKrVqra4vNG52+l6Op/q+5bUxNqAxeadW+tqhKtWq+hMNmEg6YvzcWsjWHRVM5aJeSY0bsksbRVSllNRSNQZAmxlRWQR6CYyaJYLDKjdnZtFVCgA0wmE1MtClaLzPFCxO703HL3dP0Nzzu+2/u3/961BzoYt9H41Jc/ty9ZcfyrFbR/NKwIlqVwCjRcHZQ02B/AU8f2wGbl4XGR2bzu/7YNaB+7XSk0YS2cQMDnhMdtZ/2nBwrhaApvX5hjCjOjoYJgwI0XTo6io92z4zAOSjA9c36WlaVmchKbIIjI6uvy4sUnx9g57mWj5FUKklhcjePstQUsb6QgKUXW/9qcQmXWfrcdh/f24OkTw3Dahbuq4LY6N5VvZjJ5TM1v4DuvXcfMagwypaWiwohECjNps/LodZrR6zbiSL8N40TEVWq+mtWHIZp0VHaebT7U2CpBWtvf+gMNmhYtDhg79qAkuBBNiJheCLOfxbUE4mmRldUKZiPafS5MjHShzWuHz2NHT6cXYl5iJZKkgLXbHk2fNbpuIrAi0TTOX13Ejbl1oGJAV7sLx8b7sHeka8djdauxQOeU5CKbI3dzo3ErihIWV2K4eH0JkXiWpaoSqUzvDyKUrQJPZFx4oNt73Wblvvr0E6N/ogc57OZd0NvaTQR0Im430dTb0hHQEdAR0BHQEdAR2IRA5ZVXjGf42N+Xcrn/IZfLHc/m8kil0ijDiKJcAEplVEgVZzKhPDSB0JMvY77vOIqmO5dFacsoO+LzGL7+A9jmLsFApYODYzj2/ItoMxbgRLFelFQnxzTKMS3h1lTCqg01qBJ5TX5DdYKPrM0bgq5NZae15IU7JbXWyTC1Da16r8nbbpMiToW59Xza37caipsTV6tfBWum6Wxh3FDpsbWw5tytHnoslENRWOJqeGGeKeUKuRwyySQj46gUmchWIuE4ngPHq75Q5D9nNJoUq8OesNjtEXtb23W7x/sXQy//o289jLfQ9Fc+GxA4/sNFuTScKxRGw3nuU8vCHmuiyBmIvCiW1NTKowf68OzJEaYk0gMYHsadeu/OSX5q80tRSAWZqdB8XlWlSwojUuacuTyHSCLHyKvxkS48f2p0V8z7w9EM/vqnk4wQIo8sGmtEauzf08HOQSm8d9uIDFnbSOKti3O4Oh1COJFFgbzmjAZYLGY4BQFysYRgmxPPHhvG2J4gu76dLAyJVEskc3j93AzOXJlHJJVDOi+z0lq6BpeVw4BbQL/LgEO9VhzqtzWVpaq8W8vcs2XITbUsvzoB1uZtrdWA2lZLaE3dWsAAo2CDITiIZMWOyzdWEU+JiCQyiCdFZPMSxILCSKqg1wGX0wabhWPhLEQ42iwCHDYeQb8LNouZlaI7nRZ277s7vHe7Ne/p6zSGb06FcOXWKojgpQcKPUE3Xjg1go7g7vWVxlueSDG5hHSGlGqUHs2zMUWBNru11UpVY4kc5hYjLAV2eikCKufmOUrsJW9SY8Vpt0rdQdfpHr/7fzlxYnhyt86vt6MjsJsI7GS+3c1+6G3pCOgI6AjoCOgI6Ai8zxGY/+7nOpav3Homk0x/KpXO/apIqqp0CmWpwJI4iUQyBbognvgYbu3/WaTsfpSrCarvBo2zkMLeW6/Cs3QVpnwadp8f/UdPYaDTj4BBgmrt1BLYoCGxam03E3ENVVl9UVcn56reQ3U1R/O+2kVgk8qOnUhdLjaFR7Ro4hqvNZaWdeKxHgKxlSddVf2mCYbYqsRVq7BrXbxqr1WrLtEukrW+cmy1ytIRy5ALBYipJArZDFLRKFamphjh1pSe2+IJReSc0WisGM0U7OAI+To633IGez43+Iu/eeZBvR0qP/mJOZxc7M8puY9J6eSL2XSyE5UKl89m24uyYpPLBiHrHHAu28eQqfCQSmTUzqG9zYnj430Y39vz2JR0PSgMPwjtZrIF3JpZY6qiob4A2gMupuBSveEWsbASY4Edfq8Tzz0xjMHe7ZWM3glDIuK+/5NJzK5EUCpVGMHgcthwdH8vTh0bYqXQd9qor5lsHuvhFM5eWcS12TVWwkcedrSRMs0imNHmsGK4L4CTRwYx2OMHL5gZWbbTjc6zupbA9396HedvrSCdl1AoltgMx5lMCDrMON5pwUv7nOjxkYOnumn93+7rYYbmYYm2veb2q2X5vAXG9gGUHAEsrCbxN6dvIZXNg0p4aS4TZQX5gsJKHl12gZGDpOrLy0WmurILHCs/5oxGmCgN1i4g4HXC73Oit9OjEne23VWD3e99ofFDZNX3fnKVJd0SOUZBHJT62h5w32+zTcexstFUDhvRDGLJHCSpyIIsBMGMjoCbeSbu9qZVx1Ep8Vo4BbEgs/FNacV076wCJ/q9jmtDvb7/4nUU/9P4+Hh2t/uht6cjsBMEdj7j7uTs+rE6AjoCOgI6AjoCOgIfKARIHWd45ZXyX//HP/ztjYW5jxXWl58vphKWiiKzUACTw43KyCEsnfgUZjsOoXKXxSHRUYJSwNji2whMvwljeAXGSgXeQ6fQf+QJjAkSbAZSN1SVFncqU21RrNVqdurloEYDKiVaMKokmvYLlJbsavWC2xSAoLmeLT3oago6jSJPLd/SUmYNEq42eJpfrSpBWtNiW9R5bMG6SYVHf20JfGgqF9OQiNrwiur/MwVcqYRCLou1mWnEVpYZSUfpueQtl8+JTCFnpOTcqqqMXqcFsNFsgmCxiU6vZ9bf13eTs1ov8ybbd3t/6Tev3sub5NY3f99pMQZGypLcXa4U7Xaz/UzFoBxRSqX2crniqZRKoiIXnipKBZeYSnbG1zc6pELBVy6XhZKiVMqlkoGGR9FkQb5tFCu2YcQkA0q8HT3tHgz3+XHy8AAC92Bify/91fd5dBGghT6pu8ggXuA5jO3pgN0ugMi5i9cWMb0YZiWeFp7DUG8bJvb3MAJmN7ZILIMfvHYd00vqOYhcoNLYp44O4fCB3ndVYqYzeVy8toDJmXVML0eRzBaqYQ/k02ZkpZZuhwXjezrx8RfHmbqOlFy7uRUkBZevL+OrP7iEjWQWObnIyjyJ6PNazXim34GfPeBA0K1JYtXMJbV5qRaGo53j7vwgo0VRrJnZmh5imDgozg6sl1xYXE9haSWBcCKDjFhgaje7QF6APCMuaaompZwoKawMVSqWWAIsBbWQH2S5REpfIxsfVoGD225Be5sDA71tjJS1PQIlqzRe37kyj0vXl5HLy2jz2HFoXw+OHuiF3b7zkloKASHlJYVAUAm0mFeYTDsYcGG438/IPqdj5+fZanzW1HHrkRTeubKAW3PrkJUyI+LoNSJNbRa+2Oaxz4wNtH/Jxhu/fvjwnqndHOt6WzoCO0FAJ+J2gp5+rI6AjoCOgI6AjoCOwH0h8JPvfqVjMVsZLaXif1GcfLu7GFkzQJbIeRlGXxAbT3wK02MvocC1GmNvVokZK2UMLp9D/+SrMK3PkzEOhI5e9D7zERzucLL01AaZ1ew7tLmcSZvap5JSqgJM3bNBiG2xXz2hr0GENRmQa5L76otNhp6mPLSWgsr+rKayaheiWiXdJrWb9vx3KFtVz7Y5nEJrbl696mrPGvs2KfVavJtqZb+1dohsI984OV9gZau5eBwbC/NIRsIs4EEl5xR2fewYIhspPddgoNTVssVmlawOZ8bp9a7Y3J5bJov5jT2f/t8+v9VgW/zaHw8pcvHvGyrltqJU6BBTiQm5UDBlk+lUqVxyGgwGkqeYS0qxJBdlj5TLm0rFIidLBQMRhKwPanwIy3oscXakffuw6NqLbNkMs2BBwOPAsf29+Mgz+2B3WHZFPXRfbxz9oPcEASp1W16Ls9JUMrc/dKCXnZd+P31xDrF4hhEwvZ1eHD7Qg94uH0sf3elG74v5pRi+/9okS4eksUkEWmfAhZeeHMWegeCWp6D+knfWzZk1LK8lmEdbLCOiXKqAtHC82QhXNZDh2ePDGOj11z0Od9rn1uOpz0TM/OCn1/HmlQUkxQIjsQgfO2fCgaAFv3zYhcEA35TSspOHGFvNy60PMMpGDqLgRajowuWpDSytJdXSeVK7SUo9lIGINCrZJX/AhVActxfCyIoykrk8m58cVh4OCw+eMzHPPZpRKdSBPCR7O7wsPXd4MIDuDhoTD3epHUtk8ZO3bjP1ZlaU4HXbGBH33MnRXelboSCzMXfpxjJEUWbEsdNuwfhYNw7tJ+WwaVfO825jlJSMNOZPn5vGejRF4nqmjiMi1WgwkjKv2O61h3o7fTfL5fKFj75w8P/c7TGvt6cjcD8IPNzZ4X56rB+jI6AjoCOgI6AjoCPwvkHgS1/84ieUjYXPFUPzfRUxiwoz+TdCPPAcbhz5RaQc/ruq4giM/sgtDF77Prj1ORgkEZzdCf/+wzhyYBRdVuMm0++6f1Cd6NJQchp1nEosVZeIVfKplr6qklrNkZ9b+hRVKa16Wiljuu6irGtRzm31hU3rWVczPa+HK1TPcUftXpM3XbPCrp4uWx9lGqKw+jetyXr18uqprtoFNcFXLpcY6UYquUw8hvD8HEtazWezkCWJlf6Riq5GPNLimBbtvCCAs1rLZrOp4PJ61z0dna9zNvurA7/0P325lrQ6/eefdVUMyqeUXO6fV4pFj6IoZjGVtGXTaYg5EUpBYgtt6oNcTXUtldTFc500rN5Hppo0GFGyeJEKHMSicwwlEwejyQy/y4YnjwzhYy+MP/CF5fvmzf0YX0g2V8DNqTVEE1n0d/uwb7QL5Ld1+foSrt4KMTN/j9PKVGrje7vB7ZKqjBRG16dW8aO3phhxQrMEtT3S346PPruv7lOnhZb5gE2HcP7aEtZiaVZWSf2jklAysbfwZrS5bDgy1oNnTgyz0AGO21my691urVIs4frUGv7y2+9gJZZmqjxKl7ZQOITVhGcGBPz8YQ8jsNh7sUaEbwq1qdoAaCi72hy7KRCHNbX54UWxXIFUMiFnsuNy2IyFcJYRNuRnRv5lnJnKGU0I+hwYHQzi8IE+RrLRvJTOFXBjag1Xbq9iZjkCui7yuyTVld3CMUKevPboX8I54LWzUt+9ezowNNC+I8+9u2F8t9eJFKMS5R+fvoXl9QTyUhE+tw1PHBrAU8f33O3wu75O75HJW6tMHUrBCTSfWgUBAz0+5qXZEdz9ktQ7dYpShUPrCVy5sYzVcIq9d4icVkqkjKOyaGPZabcoLrt1et9Y9+88caj/23e9QH0HHYEHjIBOxD1ggPXmdQR0BHQEdAR0BHQE7ozAV7/6FyPy+tqX8uurp5R03FAxGFnapmJ1Y/HkpzHfefCe4HOJMYxO/wSe+QswxNbAGQxwDgzjuRefZwu/O201dVjt9YZarBrlSiIXUsNpSDiW9qpJR60tIjeXqNbIttpCs/a1q2o2Xj9A/V2r4GgKhqiSgQ3V1ubSVHUNWu2zpgR1K8JP9XWjI7RkYGN5qx5eN5prWtzW99pEVqoIapVxjS+Zan9Z2qosI59JI5dMstJVSlmVcjnIsoSirDCFCnnKERlLZJypSnAYjKayIAiiw9e23tbT9WPO7v2uicOsIBjEQkr8BTlf+INCNmPKpVIsKCK2vgExl0OlXGG4lEuqCq+uwKsGdtRJx2qZrInnYXS2IxU4hAXLIMpmHnargH1DHfjESwfR5lMN+/Xt/YsACzpYT7JkRvJjI2LG67EhtJbAtakQU56RX1h30IOXTo2iI3hvKab3ghiRG1TWefH6MsLxDPMgs5OvV18ATx0ZQmdH41xEtKTSeVy9uYzrM2uYXY6ycAQqsaT3Nk8hAjYeXQEXDo314Mh4H1NEvVchI6RS+vK3zuH2coT1id575BPntXM4FDTjw/vsCDjV8tTmubMxG7/bw4umY7Z4cEEw5JUysoUKokUBs2keM2tppEWJqQyJVKOSUlK4Edl68vAQPG5bU9onYUylwqfPz7DAg7SYp2whpvyiclvqA5GLbpuFjRUi6NxOGw6MdOLowb5dTw69lzFU26dYLGFhJYofnb5VJcqgjuf9vfjoc/u309Smfal0dyOcwjuXF5gHHf2uFMuM6DtxcIApSM3mnStEt+pl1a42AAAgAElEQVSkKqBWS0+1GynjovEMrt1cwWIojmQmj1S2wO4V7Wk0GSBwJrkv6Luypy/w2adPjfz5jkDQD9YR2CECOhG3QwD1w3UEdAR0BHQEdAR0BO4fgZ985SuOTGrtd+NrK78lJeMGFIuoGFW1RmboKG4f/ASStrZNqjj6Ml7nnaj0qixjePEddE3+AMbwMgxSHu7uXkw89yJGu3ysvTpRdQefNm2iKOOhaB1Ba1ri4bZILdWWajYrOuhsVZKrrjxT/1b7bysByPqnCXLYZF6u9WPTJAtuIsa2JOHUvepqOQ0JV8dFkyRb64t6Tc0luFuTjrVS3EaVbWspcGOlXWHkGKnS8tkMcskEkuvriCwvM3UcEXN10ox8mqhclX6qQ8zM82Uzz+eMRmPUarfnve3BImcRvGI61atIEpLhCJLxOHLpDCSpwPrPiLgqCcfwb/UJNBgY6cdxHCwOB/i2LmS9e7Fm6YPC22C32zAyoCqSBOHOSb73/y7Qj3yUECAibmk1jnNXFtEVdOH4RD9TE719YQar6ykU5CIjWA6OduHgvh6WprtbGyVbvn1+FjfnNpiqh6YPIoIP7+thwQp2m8BOReM5Gsvg8o1l3JoLYyOWYX5sVCpJyjPygvO5bNg3EMTR8V4MDwZZP98rEo76SETXzek1fOPVy0hkREZeEonltJgx4DHhZA+HY0N2poprmvvqCrmtHlzc20MLqVjGRrqIWLqEaMGAhZwZy7ECJEVh5BuFLdCsQsRRX6cXB0a70NvdtqXalcIHpubX8daFOayGk4xULJXVgJpcQWGqug6vk4UTUKkmlWP63HaMDAQwPtr90Mh78gs8e2kOV24SgVhg6kgqGz023s/Sd+93o/kzmy3gOqWx3lxFMiMyTGh8jQ0GMbG3m2H5ILdWn9bauYgQzOVkLK1G8dOz04yAlGR6T6if4fTjtAlKV7v7/IHBwCvHj4+8+iD7qbetI/BuCOhEnD4+dAR0BHQEdAR0BHQEHioC3/yTP/rZfE78cmZ91V3KpgGTGeAsqHA8lo5+EgtdE5BMzYbPWhKOOm9EBV3JRYxc/iuYQzNAIgyLy43+AxM4enQCTquglj+1hDY0lZlWG2U8FX1pr1CSq/pVSUvS1UupWsIKVBVZlZSqIlonpLSKOnpNs5Jo8oHbojSradHRSshV1WuNAtpmFV6977VS2E2lWw21Xo140/7bOjC0CjL2WksgRKtKRUvItaaw0rGlUglyXkQ6GkUmFmX/ipkMI+SofJUWuyazGWaOg9lsRiGfZ8eQGoJKxHirDWaeA5Fw1J4sy5DEAtuP1Hc1BRy1UyPjaguyGjbUjmCzwmZ3wOnzQvD3YMPcheWSF7C5IdhtGOrx47lTI3Ui5KG+YfSTP1AEqNRzZm4DK+sJ5qVGPzemQrh0cxmJZJ6lju6pBne0+Zy7Sm7VPL2mlygxVU2SbnPb8cLJEewb6ayTypSsev7qIm7OriOWyiElSshKMiO0rJyJJXsO9wfw8y9NoN3vYsTTw9io1JbIwm/9+BoSmTwj42jK8ttMONzB4cW9LgTdpsZDgtrc+C4PLe72wEImEi6pYCmmYCVdwWrBiPWkjGxBhsCZ0e61w+9xMH8/ureU7OlyCHcMrWAecgUFMwthvPHONEsGJZWVmSNVXRk8Z4bLbmHzEnnJyaToNRiYz9yTh4dwYKzroeCfyuRx+twMLkwuMvKYPA0Hun34+Is7U/aSavPitSVcm1pFTpRB4RykYieF6KlDgxjo8z9wJWBNFcc++7fw4aNkY7r2udUYC1ihe8IeAFXASr1dNkHq7/KeHext+/0TR/Z872G8N/Rz6gjoRJw+BnQEdAR0BHQEdAR0BB46Al//d7/7ViqycUrKJA2MVDJxqBhNyA4extzYh7Dh6laVaZt62ihsckhpDM+eRtvUmzBGlmEqleDs6ML44QnsGepjnmNNxFHVn6hcJdBU3RURUySDU8m3phCDevlosxeRpqizLtPbmpBq4t/UfTUKrfq1bSL4mnNMW0u5WF+rBGC9v1so+BoSwir5pk2K3UopVsN6i3TU+jnv4JHXpLxp8sNrlNXW9S5VDzfmI5fJILK0iPj6OlKRiBroUFWzsbLVUon9Xluv06KckWylEhRZZq/XMFVJOCLgSIWnlsYxEo6VvTKJhErmCQIcLheC/X2we3yI5ypYNXZipeyG0eaC3W7F8EAALz65V/eHe+gzxYPvAKWlnrsyD1kp4uBYD9xuO1PDEelF441URWNDQeazRamZu7XROF4KxfH9124gFE7BbKKkUwPa25z42LMH0NvTxnyvVtcTzH/t9vwGIoksUzuRT5lUKkMwkzrLgYMj3Uz1FPA5drWP93Ota+EU/urVy7gytcr6Se9Qm9mIXocRx3utODZkg8dmai5r1yqJW4Nh7vCwgqZxUa5gKSpjaj2PlXQJayIgkv0kjDAbjXDZBeYFRwrB4xMDsFmI4FdDYt5to7ZT6RzOXV7A1akQiOQixbRgNhMTxO4LJakWi6pSjqYXi8CxkI1jB/sxtifIiLD3aqM5LxxL4/Wz07g1u84+0cjDriPgwseeP4Bg4P782+g6l1ZjjASeXY6hSKE7xSK7ViKniXjs62m7K567gYPq/amWqLbePyKx6R5RXy9OLmEjqvoUMjUjK902UIJsYaw/cKaj3fV7xw8P6cq43bgpehvbQkAn4rYFl76zjoCOgI6AjoCOgI7AbiMw/b0/d82ubPzOWij0T6SNEDMwY6Wn5BXXPoDlQx/HcnAfZHOzKq61H5SeOrB+HT1Xvwd+9TaMcgEWpxv9I3swMXEAbo+3roqrhTAwC7h62aZRJXmqpVKtZZgNc/AqDaTxWqup5FQ+rPr1qsVLruYzV+e3qv+jiYOol5DW29FYtTWXtqoH146tq/2qpGLTYZo+NUIW2BmqJuktYQ21drUKwTsQkzWvOW06rPbcVT2hJpW0pc8tRB5LW5UkZBNxRBYXUFRkKJKM2Noacul0PZlS6/dW84CjgAa2MKuSbTR+mJ9fNRWVec4ZTRSlVy9TMtaIOLcbHf39sLrcWFjLYN40gKTJDc7pgt3Ks3Krk0eGdnvo6+09QATUoBAiYHHPflWKUsTCchTnriww4uTAaCdTM529vICltTicNguCfhcO7e3G8NDWCab3e0lUinppcokRB/GUWA9q6A168KGn9jIvurWNJFOYUekqpapm8hJLJKVxzpvVwIGJkS4898QoAn7He0KI3O16c6KEty7M4ruvXWfKPSof5E1GeAUDRtvM+MgBF/r8QtUjc/PDiqaHIerE2HhAUp2DWSlqUsFCVMZkKI+oWEZUAvJFlZx02SxUkoiugBt79wQxMhQEUzPerfOa12ksLa7G8b2fXGMlj0TsUKgDKeKo/LFMBA/NPdWHA0TSEslHatoXT43C7bLCVi0t3sZp72tXmgepvJr6Gk1m2bxns3KwWXg8eXgQE9UU4O00Tu8jupfXbi7j7UvzyIgSI7YIQwouOTHRj5NHhxge2o1wy+dlho3Vwu/awwytKk79NFO/M9Q2GjeyUsLKWgJnLswyYi6ZLSCVy6NYqsDCmRH0ObN7B9q/M9Dj+d/HxnpXt4OHvq+OwE4R2M78s9Nz6cfrCOgI6AjoCOgI6AjoCGyJwFf//b8+mUsl/z8pEtpXLuRQKZZgMJpQ4QQs/sz/iJB3CKLgqJeKbtUIEXH+1Cr2Tn4HwvxVGMUMjBwHf2cHDh+eQO/QoEp0UfhCnZwi2qipTpS9Vvd/awpAUEk7LdHWOLbVtUbjZaRR0t2JIFOZxxaF3B0DETSebFXqrrl0divzc03gRKuKrYVwq2GrLUNtLIarejxN6uomo/WWfjelsGpVeFWisuaHp/Wwo5RTpVBgKrd0JIzY6gria2solUuQ8nlI+YLmHoIRqFSOyvpZ7VvNH07rj1crS6V/SQ3HCQIrfbW73RiaOASDmceNmXVclbuQMDoR8PtYmdWhvT04dUwn4h6X6YvGAZVFEnFAvn6c2cw8vO62kcH9ciiOC5PL6A260d3pxcxCRE2GTGQZoUPJmkcO9CDgd92tuW29Tv5wb52fweWbK8hLCqMWqOTx6P5eRgQToTJ5O4RQJIW1aBqxdJ6RcKScs5jN8DisOHGwH889MQyv275rhMe2LmKLnYkUml0K48++cRahaBqUYkpkuWCooNtpwPFeO8Z7rOhu45v8GxtK44ZXXPO8rLIveamM2+sSrq+IiOdKSEgVxGVAKlaYGtDtsMLvsrKgiqGeAE4eG2Qk61YljXe7VjEvseTc0xfnWaIqTTekWqx5xtHcY6ayeYMRBaXIzkH3cLQvgIn93Rjqb39PyNFsVsL5awtMuZbNk9egAQJvQrvXgedOjjJF4HY3IhsXliK4MLmEhdUYG6OlUgVelxXjo104frAPAX+z0o5IuHSmgFRaZKS4IPDo0gSObLcPrfszVRzVmxoNbEzRXN+qjqPS2dn5MK7eXGFeipFklvWdAjusFq7S5rJn29uc3zkw5Psnhw6NrOy0T/rxOgL3ioBOxN0rUvp+OgI6AjoCOgI6AjoCDxSBr33hj/4itTL/aSUeMZVliR5vsy/V2YFDmD/6Sax7B7Y8f4N7qcAlJjAy9wa8s+dgjK8BuTQsbg8Geztx7PkXIFisasmpEWA1sC1bk19bCyFXK22kQ5r3a5Bctea04Q6qp5G6aNSWjraGBrBdmtJTm9NZ68mtm3QczaRfndRrIroaQQqNJNXN/nD1pjXKumrX6wq6+jVq8g4bJFpzisZWJF39/Jry2cZSe9MNYeWpciGPfCaDfDqN9blZJKMRppSjhNVayWpRKVZVNZpUWk3DpJaoLdJICWdzONDWEYTd7UFbTy98nV3IZrK4cHEKl3J+rBvc6GpvY+V9T0wMYP9Y1wMd/3rju4tAMiViam4DLocF7X4nfN67J97mchJuzqyxpExK0iQV2lvnZjCzHGVeWBSAcPxgPyb2724qJL3dSO32169NMrJALCiMxOlq9+C543uQyUk4d20BYl5BXpLx/7P3HtCRZed54Fc5RxRyzqHRaHSOk2dIimFJSpZsWbtHq2MdSeuzkvbs2j7WasPYx0GWdWxJlilRlijRa3utEYNorcQgkjPDnpnOuZFzBgooVM5pz39fvVe3CkA30NMB6L6PZzgY1Kv37v1eqHofvrAZisMfjbM/TDjNBtRXOXC0txFnjrXBZjE8FbJnL0dr0x/Bdy+O4Mq9WQSicpNlHm6DCsfrTbjQaUWNSwe9hu5JhdtlmQW1/N5J60WTOcysJXF1JorVcJbFGYQzKsQyOWhUKjgsJjRUO1geXGWFFYe66j9WziONgUoQqNn22r05VqhBpRR0HBgpJMm0mA2UsupoClQO4bAaWeHLqcFWVOziPNwLtls/w4BVb5Cp4VZ9YVYgQVhpNRqGxZvne9DSVLnnXYTCMVy6MY174yuM3CPSmj7UqJWXyN/ezroSGzQRsJuBKIbHlpDJZlkjbUONC1WPaIvdacCU/Ua4b2dRlT+r44kUZuY2GIk4Q7lxsSQ7XkTUUm6g1WKINlW77tZXu/7slXNdv7NncMQbBAKPgIAg4h4BNPEWgYBAQCAgEBAICAQeLwJvv/22+lhz1alkIPCt6NJMVSIaRp7yvtQaZGrbsND3JuYajyOn0rAG1W04NDYgUsX1zH6E6vGL0K0vAGE/9Hod2lqbceTMKVhdFSwj7KELZyuVCTI+X674O/ZVv6ipK8uVUx4qeVKPI7Ckd3ONrlvUeIU1ym2inI6Pf3BVrKecbZYfQ7nqrhwHmTSUZiRn8hXC+Rg5xynr5H3w3yY5RRrbgEwGSoBJv6KstsLW+bZZ+fcyHuVEJaneqG01HU8gGgxgbXqK5chFI2Gk4lJBg5wfVzLOwr5pbjqDHiarFWabFTaXC87qarhr62F2OFnOnHdhEWMLflwNVcCbtcDjsqO5zo03L/Sgttr50NNGrLA/EKAcKCK2SEFGlsD+7jrYrKYHDo6Ig7WNIG4PLcKo0zDyjjLNhiZWsLYRZja85loXPvFy365Ivb0gQQTgreEF3BqaRyiSYAorCpUnErix2oWZpQ1G0BHpQ2oeakdNkTVSq0FbvQeffKkHLQ2ej0Uy7WW8e12XLL+Ua/dn377BFEnMxYk8jOo8Wh1anGmz4GynlZEp5df9dn+cSGfzWAtmMO1NYm4jic14HuGsBuuxDJLpLMPOZTOhocqJ1gY3ejtqGQH0OBpu2bnlDeDKzRnML/sRTaYYIUdkEI1drWJKK/YzHUf63CC7ZnOtGy+d6kBb895JsL3gTeMje/Vfv3cfvmCMEcg0JioZ6Wqpwqde7oPTadnLJpm6lBpw3786gY1glBWKS2o/E/o6a3H+RAeRWco2pYKLFKZnvbgzuiydp80eHGEEtmZP+37YypIFnf74IqkTt1toPITD5IwXP7o6gVVSZhbKUIig1GnVsJoNGY/LOtNW7/7Sy+d6fvth+xWvCwQ+LgKCiPu4CIr3CwQEAgIBgYBAQCDwWBC4/K3/Uh1YWf5S2Lv8Ob/Xq8uSKk5nAOxuxOq6ce/IFxA1kB0szwi57Rb6YmOPbeLIrT+HYXEE6kgAmnwOVU47Onq60NTbB5PFioI79cHj5jPe+KKGUjNroaChYFstI9zKG0gVu1VZe6k8EDmHTiKliqUK9DpPYLH1tyHAtryPazUt7kN+c4FA5FR4xaw5aW0+J48vhOCLLJShbNPoWqIc3Ck7TyEyJXS2IybL98fKGeJxxCJhliW3sbiAsD/ArKzUrmo0m2GwWBD2+xk5RwScwWSGu6YGdo8Hjqpq6HR6qPU6aPWSgigZi2J5chpT3iTuJGqwltbDQedNcyW++Mmjj+Uh/rFcKGIjD0WAHronplYZiWa3SXbSh9nxiDgYm1rF8PgKKlwWNNS6ML/sw+T8BlOiaTVq9LRV4/VzPTCZ9A8dw15WiMWSuDu6iJv3F5jlkRZS6+i1WqhUeYSiSVYIQJlwRMYZ9bLKqhpvnO9hGV063eMlOPYy/oetS2QJlUx84zu3MLPsQyyZZuSJBjlYNDkcaTDh84Mu2IzUf/3gP0xQHtzcRgpDi3EsBtJIQo2MWo/1cAqhRJqR/zazDu31HvS217Kcv8oK22MlgEgNRqUeVIRAVmLK60skMwXlmZop4vQ6NRKpLCsHoHOHMuroPDx7vO2JquIIayr9+Ma3b7JGXcpJI/syKfEoH+7UkVZo93iuEFFMBSbvX5tkBBYRXkajDvWVThzpbcDh3nqukVzKkpue82J6YYOp4qxmA7NX93Q+flUxzZdyB0kZRzjzOXH8ecnKPOJJ3B9bYmQcHS/CRkXqePqfCjDotZkql+3ikc6mnz95snn6Yee1eF0g8HEQEETcx0FPvFcgIBAQCAgEBAICgceGQD6fV/3gT3/3byf8vt9fnZtzpuMxKfzaZEWirhMz/Z/GkrsNOWZZlXarzeeQUan5iDVYkmF0j34P7ukbUIc2oI5HYDKbUVPhwKGTp1DZ1Ky8f1eD5+PfCqowmbBS7Kp8M+g2baTFvKNtChY4km0npV+J1XWbEoUCayaRc+V+0LLxKw+6EtOmvEdRpzFmTVKmlJBvSrmDhBr/wCxtpqz0gVfMyWq6kjqKIvrbDbtYJsGPp5hRx0oYcjkko1GEfD4kohGkkwmYbHZGvKnVWqh1WqjVGqbeIDuqTq+HWquDVqcvPjgWcoXI+jo/Oorp9RTuJqqxmTcz1VxXaxV+/JNHWWi/WA4GAmQfpHys2UUfU+r0tNVgoK/hgYMn8uDO0AKGJldYMyrZCSkXjtQzRBq5HWacP97OLHiPki/2oJ0T0UEZVnfHlhgRR0QPiXzINsdy0OIpROIphOJJVgDQ0VCB3rYaDPY1MeXeQVhIVTU8sYIfXBplxReJdA5aahdVZdBg1+F8hwXt1Ua4LBKhWP5HCVKcRZJ5LG+mcHcxhll/BmmVHimoEYgmEUtl2DVtNuhQ7bKybL2XTnUyAv1xttvKWNM5EQhGcePePK7dn2PkEyngKKuMVF+kAmMJpIW2Zmp0trMcvyacO9HxRMZEt1mfP4qPbkxget6HYCSGeDJLxa6odFlx/lg7s8fuqaUCYGTae5fGGLFNx4Fu7UT+Hu6qx9nj7YyUY58J+TyisRRT5E3NrWMzGGXXTktjBc4cbXtiik1GxlEjaiYLQ2Es210TND6ay+Wb0xif9iKWTDEFJfssKdhbnTZTtKHK8Wd/+/On/95BuK7EGA8uAoKIO7jHToxcICAQEAgIBAQCzx0CP/zj3+6Ox6J/sTo705OORchzAuiNyJlt8Pa/hcnWc4jri7YansCRXZHqfBY9kxdRN/Q9qAIbyMcjMKiBCqcN7d3d6Dx2HFq9XrFK7grEAmElP1QpeUWcao1/jVe+ySzhFnUY33DK2zbLLJ98NlJJvprMhnHKNekJloXRFbOWyhV825RR8CUSMulXwuiVF0kULKryw5ecvVY61qJqbyupV96eypVAMCJRGlHRIstTmaVqQFJCkGU1l8kgk8nAYDQqx5aaUpmarowoVBpwi7tCLBDA1J07mNgEbmaakNaZWVlDZ2s1vvCJI/sud2tX5+0LuhLlw12+OYXZJT+sZj1TRR3tb34gGqRwunRzCv5gnOV6kfKMShHCkYSU11btxGdf70dlxeMtaSACgciT8elVptYJxZKIJzIsV4vGQTZLsqOSyo/KGWor7fjUhV60NlU+1hbKJ32qECGzshbEB9cmMDa7hmVfmPFBRnUOFnUOrR4DzndY0V5toOz9koUIrs1oDhOrCQytpOBLqhDLqhBPZRFNScomtUaNSrsZnU2V6GyuxGB/IyO+nuSSSKTZMbt8ewabIVLFZRkRR4oxalWlcbusRqQyGYWka2uowGdeOwy3++GZhXsdezKZYUq0K7dnsOgNgv47xxLsVKh0WfDyqU4c7W/a02aJQB2bXMGHt2YZsUYkMbXF1lU6cfRQYwnBTarNyVkvy2IjbIi0Y7mKA00sl668SGFPA3nIyqSKS6ezjLzeSRVHm6D1gsEYU75euTuDQDjBrnU65yi2wmRgbare9gbPVypd2d8cGBjwP85xim0JBGQEBBEnzgWBgEBAICAQEAgIBPYVAt/6yr//7eDSwi8mfGvGXDIBaHTIG80Itx7F6KHPIGpyIKdSIbfDn/WJiKtbH0f3rW+ywgZVNAhVIg6n3YoqtxNHXnsdtooKqMiTspelhNySiw6Kai3ly1VJM2ip1bJErLZN86hCEMkKu21IuS0kkky5bWN35QkyKf+t2Cq6Y2kCV6KwZU5lGXEl5GIJcVYkBBX5oZIXx1luyzAt1lPI9jSZKeO6bcuaV9kYC0UYMhnKN7HyX3rL8/L48ceCAYxdv4FRH3BL1QUYzGhrrER/VwPOn2hnSiSxHAwENjYj+NGVcXh9YUbEHTvUhL7u+h0HT+fB6noQF69MMhLbbDJgbTMM70YYyVSa2T5722vw331ikNnfHtdCRSOxWAqBUByTc15MzKwxO2E0To2UORgLRBw1PFrNOlgtRtZQ2d9Tz3LHDtoSi6cwMr6Ci9cmsLgeBDVxatR5GPMZeMxqnGyx4FCDCW6rVrngKQ9uyZfGreU0FoI5+BMUTaBi5FswmmTtpHRMKhxmHO2qx6nBFtRUOdgxfNILHaMNX5gpxe5PLGPTH0U6l2NqNyKFookUrCY9O1aSgjfPlGSvFAgxIg8f10LbJzL56q0ZjEyvMbssnV+EDTVEO2xGvHyiA8cONz+QqOLHQzZU30ZYsk0PLSBFua0AXHYzy5sjdR2VMNAiZSyG8N6lcSyubjJFIKlRB3oaMHioEbonfL7S/glzUiOSAvBBpB9hRWN9//I4xmbWEE+kJeWiWs3u8zazIddc65qrr3b8zktnekR5w+M6ScV2ShAQRJw4IQQCAgGBgEBAICAQ2FcIfOs//HZ1IhIdi68vO9KRMLKUB6dWI1HTjrm+t7BS2cV+Rw9jOy2e8AraZy/DujgErXceiIVh0mvhdlhx+OQJ1HUdYtlLbHnAdrbd/k65a2XEGt8EqjSnykRY2TZKyguUogW+NZUNtMRSVK6w26LSK8yNz5ZTFGZyI+GWdba3pco4lGe1FUal2FSLY5BfKebMKePnbKpbM+GKOXHS0MoKHkpaZUuPXzkpKPO0in24MAk5R4/+k8cj6vdj5Np13F/LYsg8AJ3RhOa6ChzpbWQP9487ZHxfXXTP0WAYIbAewqWb0/AFoiybq7+rFv29O1tTqUxgdnEDQ+Or7CGeTuj5FT9rK1VrVKh0WnDueDt6OmofK1KkcltfD0nqu/UgJmfXseoLMSKOzlOTnsg3PbPKUuPksYFmlrdlOKA2aZkAefejMYzPeZmNMZfPQZXNwIQMuqoNeL3Hjhqnlt1TstBgNqjCxYkYNmJZxFM51kZK5FsonmKkqdWoR3WFDR1NHpw60oL6GtdTvVaJjFvfDDM1Jdkdk0yZm2NZaulMjs3PoNUWLJ0qRozRWD/xUt9jLYAhpdrSih8f3ZjC9KIPYWqnzYMVEZCtvr3RwwjAxvqKXZ/DREJPTK/h8q0ZLHmDjGDUadSoqXRgsLceh3sbmVqUlG9k+SQScGx6ldk9Sc1JpPG5E+1Mufk0Frr25dIMUpI+aCH1HlnXr9+dxeT8upLxR2pGmpPZoM/UVtpvHems/fWjR9v+5mmMX+zjxUJAEHEv1vEWsxUICAQEAgIBgcC+R+BH73zlFd/q6u/5vWv92UgIWVKu5XPIGy0It5/ESOfriJicLCtup0WTz8ITWETP/f8PurlhqCJBGFR5eOwWdPT3oeP4cag1OvYgx5ZHIOPKLaDlYynPPXsgmcUp32SiaEtRQllT6nbqOZ50kwRw0vxka6asHFNILu71cuKLn09JL0ThhaJZlLOQcrZYRZFQsJpuaRJBvd0AACAASURBVHfllG3llt8tWJa10fLHSyHa+Jy+bUhLmewsbptru4WKNbGO3riBu4tJjFiOwGS1o6WhAsf7m3DkUOMTtVXt+4vyAA2QSK3F5U2WuUYNpBaTHgO9DQ8sayAb3ejkCla8QUaUBCMJTC6sM0uf3WJAU50bZ4+1Pfa2VMoNC4biCIZiWF4LYmElwOywFCpPxK/HaUVjjZM1TtZUOWGxGPYa77XvjlwkmsSd4XncGl6EdzPMSBtijFS5NDxG4HSrDSd63NCY7ZiPqPDh/TXMrkZA7ZZ0J1sPRhGOp5gCy2Ex4FBbLfo7a3Gouw5mk/6pknAyuKl0BvOLPly9M4vZ5U2Q8k8mhKh5l2yqWlJbEZGl1TBymLLiTg62Pjb7LO3z3vAiPrw5hc1QjCkGaSFSia6BI90NeOvlvj2VztB5eHtoAZduzbAMPFKGUnZie1MVXj7TpWyL1rszvIDrd+eRSKXZH41qK21Mfdf3BAoaHnRSEyFJBDeRfw/KBqSPPlLQzS758O6lUaz7wqxcQ8mL06hhNeiSNZX2qcZq15+9+eqhf7rvLiYxoAONgCDiDvThE4MXCAgEBAICAYHA84cAtacujgz/WmRz/VczyQRTFjCZilqNSF0Phk/9DMImJ8icytRy3CLnxKnyedhjPnQNfxeOyatAOAB1IgKHzYKW5ga09A+gor6BBfgryx7JOF79xWeQlRNkjOBSHp8la2iRMJNZLel3MhlWqiyTtlDakkq/42ymfKtq+fYV9Ztspy1+/SsWNJQq0crHIWPEk1lyI6w0Eq7lVXozG14x4604h1KicZv9co0TSs/ENrl3RRxL22Ulp24RZ3kuihVXxrJsfNS4Oj82gR/dmsMd/SForXb0t9Xi5VMdD23cfP6uwoM7IyIM7o0uYXhiGfm8Ck31Lrx8qgsGw85WzlAkjuHRJWwGY+whnpR0q5RhplLD4zDh5JFmDB5qfiIB+6TGIzWRdz3E2lGHxleQTKXgclrQ2lCBhlo36mucz4RgehJnAREl0/MbeI+swxshVkJBl6RGpYLFoEVLrQMdTRXYCMQxvrCJUJRItxyzDVIGpC8UZ58JlOVVX+XAmYFWlntmsxqfxHB3tU26dYfCMdy8N4d74yvw+iOFwg1SxWURS2UZAUfqPUOhxKGpxsky27raa3a1j4etRLZUsmPfHV9GOJZEjj43qThCrWKE7umjrbhwsmPXf1Agpd/iip9tk9ShpK4z6jXwuGyswOb8yQ42JLJWj0wsY2RqDcFwnN17SbXZXO/G2RMdT129SZ8vREJm0llGzD4oL47GH4+ncX98iRU4RGJJ1uhLxCq9T6fVwmzQ5iqclqWuluovv3a+558/7DiI1wUCu0VAEHG7RUqsJxAQCAgEBAICAYHAU0Eg//bb6h80WXuCG4F7gbVVdToeLaTzq5B1VWNu8HOYbziKtIYerHf+KqPPptAyfx0NQ38DzTrZUyMwqgG33Yqm1jZ0nzsLvbEszPuRyTiJKNtSSlCmEOOVX1utqxxJV2LJLBJNvM2St2IqRNk2KjP2mpLPVlKUqhzPLWULfBZcAWOeVCtmrRWsozwRx5Fwci7dTm2w/Lh54o4/0fjiCxnfcnVd6fp8yUORFOTz50r2W8CHGldnxyfw3rUZ3DX0Q2O142RfI37s1X543AejmfKpXKD7fCekuLp1f44priiXioL7zx7fubGRSBTKi7o/uoRoLMHIBH8oAX84xkL3K102vHGuC51tj4cwKYdPanzMIhJJYGk1wEg5Or+b6t3Q6dSo8jgYifO8LMzKuRHCraF5TM5vYGU9xAgjZqHUalizJpFXlB9HJRV0/cuZa6SEo/sQ5a411bhwZrAV3e01EuGyx3v348aTyMJVbwgfXZ/CyMwqYglJFUeFDYmUVNZA43aYjawwgAoP+jvr8MrpTtjtUs7ax1mW1wL45ndvY41Zm5OMRKbiCFLEUWPqSyc6cOpo6653Qffa+aVNfP3bNxGOJdhnLSnryOJ6pK8Rbc2VTJW44g3ghx+OstIDrUaFCqeFKUip5KbiCRRS7GYChDURcXq95qHnBc2Trrnb9xcws7jBCHgi5mlheXMqFWwWQ66juep+S637/z5xtPUvdjMGsY5A4GEICCLuYQiJ1wUCAgGBgEBAICAQeOoIXPnGNyqWF0d+M+Rd+7mEz0sCN8lmqTci3H0W9458AVGDRI6oZXtloR2T/lOtykOTy8IV9qL/+v8LzdIE1IkodOkkC/Gurq5E/7nzcNfUbeXy9vhAV65k4/s9eUVXeaabDCpP3rHfcQ2t8jqKEo3zuzIVWllBg9x4WqpEKyXfioq9gpKtLHetpEFVboVVBlL46sipyegl9tttyiKK4y8o+rgSitJMN3krRZXftq/Lu6dgba6xlsEmKwr5Ugouj05R8JX4bIvtsulkEgsTk/jg9gJua3ugNttwrLcRr5/tRn2t+6lfA2KHj4YAtZySMmlocpVZAXvaqpmizbRDeD9Z+shWN7e4gWQqy8gTsrT6gjFGDHW3VeOTL/XBbn+yDZxEUNFY6N9EAFBRA12hz1s2IV2SiUSSWTkn5tbZP5FYqnCwqQE5zzLg5MuUKZryeQRZ5lkeVQ4rutuqMNBdz8jR/ZSXRxbn4fElfHB9Gr5QhBGKmWyeEVbJdIaRjXaziRG8Go0K9dVOnB1sQ1fHxyN56d63sOzHN79zEyu+MFN0EYFEii4ic51WE44fbsYrZ7p2fVFFoglcuz3LGmHjzG4KuGxmlvv2ytkutu1wJM6utfsTK2x/FrMeHc1VONzTwIoaiAR8FotkO80w/Mmi+rBxUKbfwrIPH16bYtZiUsZR2yzNiWZA95Fqjz3a01r9FzVu0/92+HDb2rOYl9jn84XAs7k6ni8MxWwEAgIBgYBAQCAgEHgCCHz/P/77r64tLP1UbH3ZmE3EkSeCTKVGqqYNsyd+AvOe4kOFNp9DpiwzTpvPMuKtfeoiaoZ/CHXQC108CqNOyzJ6jrzyCuo6OrdvT30EMk4hhrgsN6KoFPtnmUWUh6ykrIEnvRQmj1O1cWo5ib4qqvEkPkx6cJVz1IoZasXihJ3INvb7MhuoQrTJ89rp9XL7KK8GVB6zpR+UL6BlCr5STEo1g+XE4xZCsTA+GRN5fdmSWsSGfiogUFAx0m9S8Tjmx8ZwdXgV97Q9yBvt7IHy068JRdwTuLyf2CbJmkq5VndHl1hIPSnLyAK4E2GzGYjg2p05rPtCjIijjCt6EKegfQqcP9rbgFfP9Tz0Yf5xTEghnwsEwOPY5n7cBpGNoXAcM3Ne3B5bZpZgIo8SyQwoU03KtizY9VXUyJljijKXzYTB3gacPdoGu83Eju9+Wuj4UdPu+5fHMLWwjlgizXLH6J6azUktqqRudFpMjNyp8djZudnb+fFLQBZXAvj6t29geT3IMKS7J+2LlHc1HgfeOt+zaxssHZ/55U28+9Eo5lcDzGarVqvRXOvC6cFW1tpLZRB3huYxPLmKYDgBt8OEproKlqvZ0Vr1UCXakz5udM4QEUfZfJpdKEopL25heRMfXJvE7IpExrHPjMJHhcVkyDfXujdrPLZ3ulut/3tra2vgSc9BbP/5RkAQcc/38RWzEwgIBAQCAgGBwIFF4G++8m9+LuQLfsm/smjMREKAtlCuYLTA3/cyRnreQtTgYFQXqeKyZeQZKeJ02TQq/bNou/lN6FemoEnEoM5lWEB2a3sH+s6ehcFi2R6jRyDjtpBWXN6ZQj+VlSgU31PMSysRbRXIsS221m1ILE4wpyjGigRUsbhB3idvGeUJPX47JePjiCvl99sQjFveX2ZXLW1vLW1WLc+b21LywOXtFS2y/CHkyM+yggt+3rKaUB5rJODH+PUbGF5NY9jYj6zBgv6uenz29cPCmnpA7iLE31DxwY17s5ia34BapUZjrROvnu2GgSnMti6+zRCGJ1axGYxiMxBHIBxnijgi7qgo4cKJdjQ3eg4IAgdnmKRYWl4NYGRylWG+uh6CLxRlllSNWl2i9iVCtJkVZrSgttrFMsietRV1J6QpM+3OyAKu3J5l8yFyUb4Hh6IJRFNp2Ix6VDosrA23h9R9vQ1o2kObafm+qQF0fHoV714ex+JqAEkiM8nSqwb0Wi3La/vEhV60NVft6gShnESyar9/ZYLZUhkpbdThWG8DXiNSWqPC+NQabtybQzASRy4H1FY5cLSvAS2Nnh2vtV3t/DGtRJ+XRN7SeUIKxN0syWQGM3PruHxnGqMzXmYhzlM4nopITS0sRn3ebjEGG+vd3+ysd/yaUMbtBlWxzk4I7O6sFPgJBAQCAgGBgEBAICAQeMoIvPsnv3smEtj8im9luTcZCiJP3/bVGsBgRKq+G6NHvoA1VxM0+RxyzJZKCopiASp9yVHnszDHgjh0+2uwTVwDUgloshmYdBq4HHYcfekCKhuboaYnlu2WPZJxfFFAsRxA0l+xhzFeVVb43Xa5b3xmWzkpJz/UbbFuys2rZUUF8rR4G+uDLK0KQcU3lXI4PCynjh8fr64rEl+yTZUj4ErssbSFgiKGHdWitZZXGG4h4fiSCn57XHafovgr7KJo4VUhHg1j4vYdXB/3YdR6FAa7E4cow+lUh7CmPuVr/1F3RxbAhRU/vv/BCFNYOawmdLRU4uSRlm2JGyKD5hY2MDLlhS8QQSAURyyZYmHvpCZqb6jA6+e6UVXpeNQhifftgADdRyjPb25hHbNLm1jzhZkyLplMI57KwGTQs1ZUUr0RkTTQ04CqSluhPXX/wkrnYCAYxZ3hRdwbX2aZbZQRRzZHKpkIxiWllcNiRIXNjPpqB84da0NnWzVTnT3KQq2lRJzduD+P6aVNpLNZxVZJCnCyV3/+rSNw7DKLjoi4eyMLeO/KBBszkaNOmwnnj7XjxGArNvwRXLw8jpWNIMvxMxt06OusxbnjHftKpSiXotMnyG6IW4nIj+LKrRncHl1iJCSpZOm7B9lbaRuUR9hSW3H/cFftPzg+2PrdRzle4j0CAfn7oEBCICAQEAgIBAQCAgGBwL5DIJ/Pqy7/59/7k9WJiZ/2+zb06VQaeXpQ0eqQrWzCwqFPYLLpREENJz3A8EScNptGTq2BORlB9coQWm59C+qAF6pMGnpVHnq9Hj2HutF/8gy0Bv2D578XQk7OQSuzSvJNnoqtUmk7LbOXlpBP0tDkZla5FKJ8wNtaY3lybofShS1FDXxRxDY2VPYFkle4caQXr3QrNsPySr/iz/z4efJPKZYot7aWtMEWyTy2HcXFWsx825ZQLNB6JUrAwnbJmjp1fxgf3FvBiP0YnE4HTh5uwSde7ttXD5f77kLdRwMiOxo1cn77vSFotSpUuW041FWHno7trX/RWBzj017cHl7E2kYYmRxlxEkXGyniKIfs1TNdMJkecn/YRxgcpKEQwbO6FsCKN8isgPFEmpE+qxshWEwG9HZUs9B/g14Hs0n3yETV08aElRisBfDDj0YxvehjdmdSldEtjUjGcCzFigRqnFY0Vjsw2NeIgd5GGI3bqzYfNv71zTDe/XAUc8t+rG2GWc4g7YuIPafViJMDLXjpZCfM5t2dxz5/FO9fGmUEKS2Ub+d2WHCkpx6tjZWYX9lk9u9UJsOulboqB470Nexacfew+Tzu1yVCbndkHBWnrK4Fce3eHEan1xCMkCIwKxUxqVQw6LRwWI0Jt9002tVa/aevnOv5ncc9XrG9FwMBoYh7MY6zmKVAQCAgEBAICAQOJAI3/uhffiq46f/aysqKJRKOIa/VMiIu76jE9ImfwEp1L1IaA7OlqnNZ6DMJ9mXZEfbCFA/ClIkyi2bM5ELD8N/AsDwBTSIMTS4Hg5bCsitx5PwFOKp2Ydl5ABknf0nP5iU6jP5R+CH5fVwJQ8lf5+U8pDL1166aRhUir0DUycRbSalBUZEnnwRym6lcsFDMW5OIrBL1nMS8KWUIJQQap/CTiLdiKUNx24V3cNl1/LrFkgVpvVK7bOnv+Fw4iVPbSrxtmSNvD9623ELaRiwUxMi1G7ixkMKo4wQ8Liv6O2tZwLnbaT2Q18+LNmjKh7s/uog7o0uMlK9yW1meFZE52y3BUJy1d9JDN6mxiHwzyv8YdDh7tBUDfY27UtO8aFg/jvnStU8kB5UckIqM2iupbIMKdbQ6DVobPSwL7iAuRChOTq/i4rVJeP0RJNNZkIU0ns4gFEtBq1ahymVBtcuKqgo7zh9vR0vT3i3QUtHAJj64Pom55U3W+pvN55gtW69VSwRadz0G+hpQvQtlZzKVZrbTy7dmsO6PQEPkk0GHtkYPI0Y3AzFMznql19QqOO1mprg72t/EWor36yIXPrHyj4cslIlHmXs/ujqBjc0QNgIxVhQifUBJsnuH1ZRprHHe6ems/T9PDrR8+2HbFK8LBMoRePiZKDATCAgEBAICAYGAQEAg8IwQuPaNP+oPzS9+JbQ8fzwQCqnTeTVTuWUsTqwc+xyCnlZ4HQ1Q5XOo8c/B7Z+DdW2KNaQakmFkdQakrRXIWlwwbi5AtzIJVTQEdTYDu0EHm8WEQydPoq6zE2rNLh8idiDkpGJXSfFF+jylpIFv91RaPPkWhtL2UoKaV7fJ0JcWLPB216KabqcCA/aFj1PHlZNt0ssS2VaeMycr8EotooXtyQ8mhTmWbKdcwVbARF6HZ9yKWHEnWrk1Vn4O4pQNJU2pXPaePNfSogwJZ3nhyUj6dTwcxNjtu7g6l8CQZRBWkx59HTX45IU+YU18Rtf/XndLTY93hxcxMrXK2jcrXBbWmLpd/hadCRu+MN67NI6R6VVmsSMSTqvRsDwsOR+utsa112GI9feIAF3HRAAl4mno9FpoNFJGHBUN7MZSuMfdPZXV6VZP5OLV2zO4P76MUDTJzjGyqcZSaUbsWAxaOK1mUljhWF8jXjvfs+f50jn8w0ujmF/2s6w92gdtW2pN1cDjtODc0Vb0ddfBad8hD5VDhJp7bw/N44PrUyCLKlkyicyjttTWxgoMjS1jYdWPKB0rrZrdI08fa2eWzf287EUVR/NIpbKYmvPiw+uTWFwLIJ3NsdIKUt3Sp6RRr0ONxxbpbqn+jtOpf/vUYOfQfp6/GNv+Q0AQcfvvmIgRCQQEAgIBgYBAQCBQQOD6X37ZHFsN/eO8b+VXvWvrdsrXoQBmIuPy7mrMH/ks/J42uEKr8KyNwLS5CM36AvLJOFQaDfJqLbMt5k02qLJZqMJ+qseEpvAQ5DAZ0NTRjp6zF3bOidvuaDxAHZfLS2UB6jLShy8hUMgomcjilGyKWoztl9OH8cRUmXKsdHuF921RoHH2Vi6DjZ+eTACW/K5cRcbbZEuwKVWnScMvFkRsIfgK85Mtt6UFDqXv4xtgyw+HTKhtZzeV15WttKX2YIaaNBuVCrFgEBO37+L6UgZX1d3MDndmoAU/+enjOzZuigt1fyFARNyt+/OM+AjHkmioduJTr/bD7dxKQJB9cHHFj7/64T3WkkjXncWoZ5lYZIs80l3H1JBms2F/TfI5HQ3hT7cLIn6el4XC/ucXN/HX793DynqIZQ8SkZPK5phFlSyfVqMedRU2dDZX4dWzXbtSrcn4pFJpDI8v43sfjGIzHAdlHtJ5LX+c6DQa1nT66ulO9HTVsRKMhy1yPtwPLo0zi6vVZEBNpQ1dbZJFeHRyBUveoPSaxYBTh5sxcKjpYZvdF6/vlYyLUjPs8AKu3JmDPxxHLEH5firWeEtEp1aryXtc1kBno+fPm944/Mv9KlVqX0xUDOJAIPD83OkOBNxikAIBgYBAQCAgEBAI7AWBt99+W/0zPbWD6yvz/3Rlbu4zwXgKafqLND1pmG3wHv00dNkkLN4ZaCObUEeDQCYt0UwaDZDNIJ9KAjo9kM0B6RSQy0CVz0OnAqx6DRwOG3rPnENdawvUVAax2+UByrgcadpIlcCRTRLtI5F0D1oUpRZ7A2saKNBmhXdtV0rANaiWbDvPK/PKiDg+C64sP26nsSpfHLdRz8n73a4U4kFW1/JsO3nfvPW0pOihQJzJJB9f4CDjRdsoag45u2wBU94OKx+NeDiEydv3cG0pjRvqHqbMOXO4BX/rx47DYNilWnK3545Y74kgEAjGcPnmFCbnN5gNsL7aiTcudMPjtm/ZHyl/hsYWcen2LJa9IXbq6LUakN7F47Ti9TNdzNZ6UBVZTwRgsdE9I0B2aWrxvXhtipHDRGBl83nEU2lEE2noNGq4bSZ0NlXhky/17qmh17sRwl//8B4mFjaYeo3+SEX3RSIzKR+OFJ597dV4/WwPaqqduxp7MBzDR9cmcWtkkZF6RoMO1RU21FU7EI2lWPlEIJSAxazH4a46nDjSApNxf6vh+InvhYyj+fs2I7h2dwZ3RpYQiCZAGXJkyVXRp7sKZNvN13psm001rv/UXDPwj/r7BRm3qxNNrKRE2wooBAICAYGAQEAgIBAQCOxLBNa//uXa+7evfzMQipwOUaNhXoWcSoO80YxMRQPUqSjUqQSQiEnjz2YBvRGgJlQKWU7FGSEHlZpZWPPpNJDPQk3NcgBrfOvo70PfqdMwmymPaA9/p3wAGSc5JTkrZLk1VN4Pl+cm8URb89h426hCPHFEmkJecZbYklbR8nW3KVjgDz5PuCkNGLy6razEgVe7KYQcb8ktMGOyKlBap5SS3JJTVyDN2JpbLLOlmXi82lAiMgs7VPL5CrRcGdbKWFUqRDZ9uH/5Kob9Otw3DcBoMmKgqw4//qlBGB9W5rEvr5wXa1D00Ly8FsC7H40iEE7AbjGgqc6FwUONcG2T8RcMSaTdyNQaC88ndRI9YNM/zbVuvHy6E61NlS8WiGK2jx0BunetekOsuGF8bg2JZAapTJZZHYk8ywGgZtOOhgp84kIfI393syQSKQyNL+P9K9ReGmLbK6R0MsUWkXCVLgvODLbh+EAzqbd2s1mWMXf5xhQj4sjmqtdqUVdph9NhYgpSIhPNRj06W6pw7ng7XNuoTXe1o2e80m4z48iOurwWxAfXJjC94EMwmigUN4BZf4n01Gu1eY/TstzXXvV7r1049BvPeGpi9wcEgT180zwgMxLDFAgIBAQCAgGBgEDguUJg+P/5t7WqZOyri5OTb/mDYUTJ+qnWIKvRM2UByG5DSrZMSnoQIREZ/dviQNZsgyawDqSTbL08kXHxqETO5XKMiNPrtHC6neg8dhKdnW3Q6h6huW63rao7FDYoCq0S4qiYw1ZaaFC0U5YTfXJphNJYyrWb8qQTT2zJBJj8XuXkUZR4HLFVpLgKzanShLZkvHFEXwkpJmfkMaGf9NhY+t7SvDv2mmyx5YohlGZVvpm2JJOO9lrY9jakoWxJlW2xuVwWId8Gxm/exs2lDO7bjsFus+BEXyM+/Vq/sCcegDsKKY3IBvj9D0dYVpbHZcFgbwMrW6DMMX5hrZbeIL7z3n3WDEn3ESLg6M5hMuiZLfWlU52w280HYOZiiPsdAVLF3b4/j49uTbMWTmZLpeKGVJrZVHVqNRqqHDg90IIzR1tR4XpwOQzdRsOROFPaXbo1C18oKjWlFj7/SA1HltKOJg8rHGnfoaxkO9yoMfU9Ig1nvYwwdNvNrKiBSLlVstdmMqj22PHK6U7UVbueKyvxTudROp3FzMIGvv/hKFY3giznT2qmVSl5hjaTPttQ7bw60Nv4K8cON13f7+ekGN+zR0AQcc/+GIgRCAQEAgIBgYBAQCDwEARGvvqbv+ybn/s/vMvLVbEskNcZkNMZkAwHkaOSBaMZeVLC5XJQGYzIOqsRqu1GsKIZSYMNjpVROHyzMKTjUG8sIx8OMOKOvghpdFoYLVaYbA401VWjo68Hdrcbql3k6ZQMezdk3EOIOEYflanXFAJNelFRh/H5ZtuWLGyjjpPoKZn8Kv5bVqfJpJdi6yxrYeVbSvlt8SQf/ayQemWtpgqBto29Vp57MSOvtMG1SMgVyTp5DOUNquXzlAsnyscpjzWXzcK/toqxazdwey2He/aTsNusON7XgC+8NQjTPg8iFzcQClfPYHx6jTUdhqIJ1FTYcWqwGX1dWxVG9GA9ObOG71wcxtSSj5H3Jr2OBbBXOMw4daQFp4+2vRAkgzh3njwCRPz6A1HcuDeHm8ML2AhEGRnHyhtIoQ0VHBYjDrVROUwPOttqHjgoyplbWvHjexdHWHFCJJZEhj77QH9vUkOj0cBlM+IUEXvH2mDZZc4huy7m1vD+5QmmjKProrHGjY7mSqx4A4zgppbb9qZKXDjdxZR3L8oSJyv7+DKu3pmFLxhhhCodV8rdI7Uh8fgWoz5eVen4/pGe6l8T5Q0vypnx6PMURNyjYyfeKRAQCAgEBAICAYHAU0Jg4p3f7fPPzr6zNj9/KBJPIkl0kkaLdCqFNP1ssoIVlqrUyFU1YfbYF7Fpq0HEYGe0kz4rqeWqV0dQM/4BrJPXkE/Ekc/noNUboNPrYLbbkFr3wl1Zia6jR1Hf0QGDeY+KmIeQcSWKtbKMtqJtk1OZcWowWeHFQ66QU8p6hTw0jgzbztYplx/IRFQ5qVbSkMrPifldywiyciuorKQrybcrzcZTrLYlyrnSJll5T7LVVFHHlVl+FTKukB3HqwGVn2mMigqvlNCULbzBtTXcuXgRY0Ed7ttPwmSx4EhXHT7/5gBstj2eB0/puhC7KSJARQ23hxZwb2wJqXQONZV2nB5sQUujZwtMsVgS98eWcOn2DMYX1tkDtdmgZ2UNtR4b3rrQi449qIjEcRAIPAwB2Tr9ww9HMbmwgWAkzuzQkWSakVtEAnfWVeDV0104d6L9gSQwnes3783hyp1ZVtJANlW6j1GBAN1b2baaK9n539lavStbKpF7wVAcwxMrjDCkMdmtJmbvjsRSbLwWow51VU70dNaissL2sCk/V6/TZwnlSg5PLOPdS2OKnV2eJL1OZRZ1Hnu0qd79bq3HTwdWOwAAIABJREFU8W9ODLa8+1yBICbzWBEQRNxjhVNsTCAgEBAICAQEAgKBJ4HAwju/Xx8MrP+7lanJL4Y2/YimMlDr9IhHwsjk1YDFynLhchV1WOt+CQstpxE22iViLpeHLp+FIR2DPpuBK+pFw/3vQj9yCUhEodbqodXrYCBLaiyCcMAPu9OJxu5uRshV1NVDTcUPu10epozjuhpKm0Il6qn4/8UdFls/i0RY+XDYl7oyK+q22XJcNt1Wy6u0VX5cPHko7UIqkOCXksZS7oUtv+dLJWgb8rbKSDvl4WabYgt5nrxyTsasdGxFS61sQVUqHMq+AdO2QhsbuHvxIkb9Gty1nYTBZMSx7gb8+KeOCmvqbs/9Z7heOEJE3DxGJldBbZW1VQ6cGmxh9rnyxeeP4L1LY7g3vgJvMMIIDArNd1jNzJb6xvke2G2UFykWgcDjQ4CInHsjC/jo1gzWAxGEo0mEEylmddSqVah123G8r5ERwRXu7e2pZImcXVjHdy+OwOsLg/4wRU2/dO9jVkm1ChUOC84OtqK/uw5ul3VXhSP0ObmxGcbV2zMYnlxhkQ0Omwkuu5kVNMQSadRVOXCkpwFd7TUvpFqUPic2/BFcuj6F2SUf1gNRpDM51lZLny2Up2cx6eGwGmNNda6/PNLt/qXW1tbA4zuDxJaeJwQEEfc8HU0xF4GAQEAgIBAQCDynCNx/5x1rcvHmvwr7fX8/uOlDLBxBOpdHIkGWnDxUFhvU7koEB97CUPsriJlcjOMhsw6RMJp8DuZ0FOZ0DOZMAvXz12G8+DXkwgFmTdWbzNAb9MjHYghveBlfozca4fB40DYwgPaBI7A5nRJxtJtlN8o4ZTuc/qzw43bZaIwEk5gwiQjbhtTiFWDlZJryfi6XjRFU3FjLiTm+TqG0uVRuY92+BZYvbyghA7kxl+TY8XZWTvG243ZK8uKK5CXfSluebKegvEPmXCSwiZErV3B7MYGb1hPQ6gw43FGLn/7sCTgclt0cdbHOM0SAtaCOL+HO8BKi8SSa69145UwXXNscO3qI/urXL2HVF2b3B6tJB71GC6vFgJP9zXjjQu8LSTQ8w8P3Quya7nlrGyF8cHUCY7NeVrIQSaSZMo6qFsgePdBRi7/z6eOo9Dig0261flLe3M1787hyZ4ZZXFP0XsrbLNzHyS7aUO3Ej718CO0tVVvyEXcCmoi4dV8IV2/PYmZxg5HT1JhK26dtE9nX21aDY/2NcLtfLDUcjxkRod6NMK7dnWWFFqRGpKIMOgZalhmngdWqR2ttxabHbf16tdP0W4OD7eMvxAkuJrknBHb5bXJP2xQrCwQEAgIBgYBAQCAgEHisCOTfeUezpNt8dXF0+FuB9XVL2B9EPJFgDwkZeggha2rXMWyc+Bwm3d1IQcOsqhmVBto8lTLkYUsGmSrOEVmHZ/YGDONXkVtfgUaVh9XphM5oYkSXd3JcyptjTlc1jBYLqhoa0HPqNBo6O6HT63c3tweRcWWKMmlnhfy3EitokQpTst22Ub3R20sKHwpStAeVKJSQbDzBVyDq5EnyNtISgZpUC6uUIvCgbJdzJ33p3L5oQto9a9kolDdsLXHgrbtFhRubORtWCWlXGIzSHLtNE235PpOxKGbu3cel4VVcNx5j5Ozx3kb8zBdO7cratbuTQqz1pBBgRNzYEu6OLSGXzaO1yYNzx9tgNhlKdkmEwtjUKr76jSvwhaPsurMZ9bBbjKjx2PHyyY5dN1c+qbmI7T6/CND5t7oWZMqz0dlVzK0GWF4cFSNoNRq01DjxqfN96OuqhbuskZTu8VSm8KMr47g7vsyyEOX7viwwpvN4sLser53thnOPjaaBYAzX7sxifGaNEXF6vZaVEtA/JqMOx/qbcKi7ftfk3vN6FAkPamim4zCz5EMokkCW/iBYUNYa9FrK5aMmVX+Nx/5fPv3GwC8/r1iIeT06AoKIe3TsxDsFAgIBgYBAQCAgEHiKCCx87UsD60uLv+9bXjy36V1HIhYDhexnqTjVZIHq7Gew1HkBm3onfHo7siqtRP2oVTDmMzBmkzCFvbBFvPAM/RC6kA853wryiQRMTicsNisy6Qz8SwvIxmJAluwm0qLR6mBzu9BxZBBdx47BXlGx+5nvgpArUaYpbaWyUVUiqfgCBGlixd+VZKEpxlJpiHIrKv3Mk3UlxB17kWeztirueHun/DNP9PG/k8HhyTFpLDsUTmyT4abYX7e0ocpDLSoJy8eh7L+s+EJRFMorcGUS8XAIk7du485sCDfNx2Cx2XG4sw6ffKUXbueDWwx3fzKINZ8UApFoEvdHFzExt85C5LtaqnC4t4GRCfxCFtYrt6bxgyvjWN0Ms/uH2aBDQ6UNg90NePOlPqYEEotA4EkhQKTx7Nw6K1q4PbqE6eVNJDMZRn5ZDHoc7qjBG+d6mKKNX5LJNManV/Gja5OYX/EjmZb+YERFAXQ/JzVWTYUNZwZbcWqwDXr9HiIVAMTiSQyNLeP+2DJiiZRCuFEhQUtDBSt+sFmNTwqWA7VdIlSppfm9y2OYX91ELJ5mx48amskeTJ/ZDqsh19pQMVNT4fzX5053fPlATVAM9okjIIi4Jw6x2IFAQCAgEBAICAQEAo8DgYm//l1DajH4rzZXln/Ju7BgCAWCyOWyLAdOY3PCcPI1rHs6ALUWGxYPYjobkMsil80ganbDgBzc/gVYV8dgn7sFTTqFnH8D+XgEeoMRrqpKZFLJyOZm0JhJp7S5VAr5ZByqDLXaSWSYwWJBXWsr+s6cRW1rKzTa0of8Hef5QDJOYqhKbKFlCi6+lKFU+cbZMvnCBr64gPu9rCrjiw9KbK4lhJj0NVEhubhihR3VdGWlEaVWV4ZiyVyl3xTtrfzPPJZ8m6t8LOQG1y1Nr9LRUt6uWHTLuMZyUjAaDGLs6mXcW4jihuk4dGYL+jvr8ZOfPi7ywh7HBfyEt0EE283785iYXYPVZMCJgWZGZPDqTFKy+IMxfOe9IdweX4K/oChymA1oJ6LhSCsG+5u3tQQ+4eGLzb9ACJANlEiv5RU/7o0v49KdWZb1lsrmWFahhzLejrTi9XPdJfmUm4Eo3r88zt4TisSZHVK+H9K9VqfT4nBnLT7z2mE4HZZdJynI0IfCCdwfXcDCagCr6yH20WA169FY68aRvgZUV9p3lTf3ohxKOoZU+nLtzhxWfSEkUxmGGRGXao2K/UGgwmlOdTRWvttQ6fmVwcEGYVF9UU6OXcxTEHG7AEmsIhAQCAgEBAICAYHAs0eA7KnTueUf883P/9e50VFLMBCAioRbajW0BgNM9c3ImSyIk0rAXYusVo9kTgVVOo68Rgdf/WHYo+swzdyBJuwDsmkgHocGOdhtVlRUeqKqXO7W8NAIYLEP5urarZlkEpgbgSYSUAoKtDody47rOnYcHYODsDgcuwPnYWRcgfaSlW5FOmmnHLaifZNX1G1H1BWJKc7qug2xxueoydspJ76UcfGNp0ojKU/ecfbSMvVe+dx23K9SX1GEuFxlJ78itavKNtXiOPiDs917ZbVhxLeBu++/h+HFKEZcZ5A1OzHQ3YgvfGLwhWsI3N0Jvb/WCoXjuHF3DmMzXmajO3u0DV3t1cogU6kMvBshLK0FcfH6JOZW/QjHk9BrNahyWtHR4MHpwVb0dNYIsmF/HdrncjR0f6VzcmktgItXJjA+58VaMMrmatRp0VZfgTfPdKO9pRIWi5GVDq16g/j+ByMYm/MikUwr5yk1ntJ9jIoCTh1uxqtnumC17q1shLZBJPXkzBq7RpZWA4xIqvbYcbinHm3NlS+8JbX8RKRjSOQo2Xmp4MIXiLLiDfqcISJOrVIzDKvcto1DnbV//OZLff/4uTyZxaQeCQFBxD0SbOJNAgGBgEBAICAQEAg8CwQW/+qrXRuzE//r0vj4L64tLrG/Pqs1ahA5ZrDZkdYZkFNrodHpkM6rkKZ0OFLN6QzIm2xQR/zIhzahymaRV6mgzmZgVOWYuq2ypjqmUeX/4eXvvz+VN5l/FofOvuVv6HfnlibV5vsfQOVbBmR1HGXHmczsfX1nzkjqOGpdfdDyUIvqdmqxUiunknlWQjoVrJqcDbNEZcZnr5VZNcuHqxQ38I2mEhPHVt1J4Sa/puTYyYUQ5fsuZMqxEct4KLlwRUqtqGIrJSFl0owNia2+lYwsWnjZqKSNKvsq9rgWsZRWCW6s495772J6PYlh8yCi5koMHmrBz37x9BZ747M498U+H4zAxmYEP7o8jmAkjub6Cpw40gx7gYwgEiMciWN4bAn3J9cwMedFKJ5ELJmBxaRDe50bJw41o6+zFlWVdgG1QOCpIUCNm0srAabmHJlZg3czzG5uTpsZnY0eHOqqRU9HLaKxFO4OL2B81sssral0lrUDs/sY+xxUoa7SgU9e6ENvZ+2eSTPaTjyexMz8Bibn1hkpR9ttrHOiv6se1VW7/IPTU0Nuf+yIjoE/EGWW3hv357EZiiFGJCnyjIhj0Rh6ba6xxjU50FH/G2dOtf/J/hi5GMWzRkAQcc/6CIj9CwQEAgIBgYBAQCCwawQWvvmHP5GMBH9jaWK8Y2V2HslEQrJOqlTQ6g2A0YS8WsP+yarUyObzyKTpS7GK2UhzqSSyyTjUcpuqSg2DOo/65sZcx+DgpqWx/th/+0f/y3q2pqPXdOz831XbXF9M+b1N+bVFXS7gQyroRzaZKFHHuaqq0Xn0KFoPH35ws+oORNx2uW1FSkommnbQgXEWVqUMofDtrtzqyltQJQqrNGNN+l2R1JNz5/jouOJ7Stfb7gCWt7EW9ybvid9hkeTjXlVi60pUgjsQi7wFkScUZbWgNJ8y4o4j6cKbPoxd+hAzyyEM6XqwaanHQE8TPv/mAKorxUPori/SZ7Tiui/MbHtEuhGhdqi7jrOlAoFQDLfuzeP965PYCESQzmaRzubhtBpZU+XrZ7tRX+dmChaxCASeJgLxRAqz8+sYmljF5Pw6NkNR2MxGGHRa2G1GOKwmRGJJ1vKbSKQRI6U2dwenn0kF2lbnxvnjHejtqn2k4ZMqbm09hFtDC2x/ep0GvR01aG+uEoU1D0CU7jk+fwS37s9hZGoNS94gMtksu/+o1ZJF1Wkzp7taqm431bj+xYmjrX/xSAdIvOm5QkAQcc/V4RSTEQgIBAQCAgGBwPOLwMI7f+TOZOO/nExEfikW8Nd4FxbgW/MilUozZYBao4FKp0derWZEHD1UIJdn/6YWVFLOZdNpgPJb6Auyin5Us3DsupYmX11n159W9B79Z66jrwW+/AvHdZ6mV+s0meRn4uHoz6TTqUFVNmPOJhJIRsLIRiPIF9RxtA1qVq1ta0P3iZNMHbdts+qDFHEFtdl2SrYSu6ViAS1rWeVKB8rPgOKXvcJPvI20LJuObxmVM9gU0q7ApG0paCghA4v2UInjkgol+OVBeW9FEo7PjSvSkttl3G1LGJaoA0tLL2R2r0hUSvuKBvwYv3oFsws+DKlasWRuRl97Hf7OZ06gptr5/F5Yz8nMSBF36cYUqLFQyrMqkqfxJBEdPkzOeHF3chkr6yHpnqFWo7bChs7mSpYP19zkeU7QENM4SAjQZ1QslsSKN4jhiRWmSKMWVbpXUt4YkTrr/ogUu0ClDGoV9PSHJfrjArWbatVwOyw43teEk0ea4XCYH3n6zGp5ewabwRg8Lgsj4hrq9lBO9Mh7PthvpPvJ8qrUpDq7vCk1qWbpHkMFDhrotBpUu63B/q66r1t0pn9+8mTz9MGesRj9x0VAEHEfF0HxfoGAQEAgIBAQCAgEnhoCC3/x5dOpaOJXErHQG76lxWrv4hKi4QjSRLAR4aZWU8UpY16y+Rwbl4pIKpWaVctJVhFJ8ZLP56BjuTqGXEN7x/cqqyr/Qecv/F9D8mTefvttdV9wwZlPhc+ks+mfzedVr6czWXc2HlNnE3GwMgdqVi08DJE11VlZie6Tp9B++DBMVmsxa6qMhOPVWVuJMy5bjSsdYGMm9R9XblBCcPF20MIL8n4kqZukbdtS1KCoxCRrLGGnWENLCiAK++cspfyYimPh9sMOALF9xf4Evv21hPiTDgpf3Vp4W1lpBFe6ULSmbi1nkMezRR3Hz1cemAqIh0KYunEN4+NzGFc1Y8HWhfbGSnzmjUH0dtY9tXNc7OjREPAHo7gztACzSYfDPQ0wmQzKhiRyYRZTC+tYWg8xdVxeBVQ6LOhuqUJ3azU6WqvgsD+cwKDzlxQw1I4oFoHA40KAzivKObw3sohRsqj6woyM06rVSKYzCEaTrMmU7qcmgw4GRsTl2C3bbNSjvdGDC8fb0dZSxcifR12CoTiu3p7B3JIPlW4bTg40oa7W/aibe6HeFwhGcenmNCZm19nxS6QzjDTVajXI5/Iw6DW5+irX3cHexl8/ebTlr18ocMRktyDw6FepAFMgIBAQCAgEBAICAYHAU0bg/jvv6C2q9X+dSSfr0smUen1+viXsWx/IZrLaeCyGRDQGlUbDVFikMsjkWHgOU8vRE4taq2UFD9Skqs7noNfpYlar5X1XfdWXX/r1P/hvKhW9WkIpqf7wc58zmR35zjTSP53NZL6Yy6Rb8tmsnhFMRP6l0yyHjggfUsI5PBWobmpEdXML3HX1MNtszDZL1ljeYKo0oZY1fDL7p/wNbUt+mkIvlazDZ6HJRNdOhNeWDDWuSIFtvcCF8YoxRZX3gOZU6W382Plu1cJweaUaZzGl3crqOcViKxOPHIlZXkShlFQUFIG8HbaE1OPnKK8r7VQi/1QqxMMhTN++hfHhKUypGrDg7IPbaccnLvTh/Kmup3ymi93tFYFINMGC5umhl4LlzQUiLpPJYXxmDd95fwgrGyHEk2mmMKKGye6mShztbUBvRy2cTsuuCQzlGtrrIMX6AoEHIECfWaSKu3xjGnMrftaMSvbQUDSBZCqLeCrN1Nxmkx4mvRaZTBbZPOBxWvDSiQ4c7W+C0fCQrNKy/dPtL53OIp1Jw2I2IhiK4dKNaYzNrKHSbcX5E+1obhBK0d2cuKSAW1r1471L45ha2GBZccSJEhlH7e70ZzCX3RLp76z+sx97/cjP72abYp3nFwFBxD2/x1bMTCAgEBAICAQEAs8tAnNf+8NDGjXSyXT8J4JLi/9Mozeo/RvrCAbDyMajyGVySGYyyJA1pIBCJp+HTqdjHJdRq0Ymj5xBq7muNel/3eOovnrm7X8X2gmwt99+VVs7aajUJ+Ov5YC/q1KpzuZUapdWrVJlk0mkkknkC811RLgZTCbYnA5Y7HZY7A546uthr6iA1V0B8w4tq1L+WlGNxngihReT1Wpc66nM1imk3dZG1NJtyBxbUflGm+CJO54QK1J+RfqQZynLSTeFw9uujbWsYVW2vZYQkzwxVqJ6K1pL5fnISjh+vEr+m7Kvsvcp6j7OqsphnoxGGRE3dn8MM6p6zDoPo8rjxCdf7sfpo23P7bX0vEwsFk9hcdkHg0GHxroKhVSj39+4N4fv/GgE4XiC2flIaaTTaNDTXIVzx1rR21EHs1n/vEAh5nGAEaCShMs3phiRE45SFlyeKeGonCGdybEPBcocI8sq3bt1WjVqPHa8frYHPZ21ZRrqhwNBJNy6L4RIJImaKjtraKXG1Ot3ZhmpfXygCfU1rodvSKzBEKDjNDqxgr967x7L2SM1Yz4vZcURH6fTavIep/WDT7/U/dPd3Y1LArYXFwFBxL24x17MXCAgEBAICAQEAgcegamv/cEJdTbXkI5HPh+LhP9WKBqzJoN+BKNxgMKSAZYLlyFSLpWGqRCAjVw+kdeoLxm1uj/8xNn0n6t+6s+zDwMjn8+rvvRTr1nsBlW7Wmv4gkZn+Amo1J25XM6Yy2aRScSQSSRYOQQRTZQ/pdXrYLJYYHM4YHO7UNnYCE99I6wVFTAYTcouSxo8S9RbEhtXonJj79q+TZRXlSlu0AIBVd4SKivYFKuqkuVWtK+WW2jLCx74cgelvm8LQShPUyIKt5BvnF22RIXHzVsh7ri5lOTpccRdec7dg7DibbjpeALzI/cxdP0OpjIeTLuOoa7ahTdfOowzxwQR97Dr41m/ToH36xshOOwWOOzFa4uyrt67NIaPbk0hkZKUq/F0GnqdFn3N1Xj1VAf6uut3rYZ71vMU+3++EYjGkhgaXcLw1Cp8gSgjc0gpR8UiLO+0cIOTSDgNKt1kr65mariaR2g2TSbTmF/cwNpGGA11brQ0epBIprGw5IPPH2XbpN+JZfcIkEX1g2uTuDG0gFAsiSxl1LJcWsqLU8NpNUWb6pyXO1pq/uDMsbav7X7LYs3nCQFBxD1PR1PMRSAgEBAICAQEAi8oAlP/6bc/q9apPxuNxd2RcGQwls50kmU0FQ7lNNk0chpdNpnN6iwaVc5iNcdVKvX344HQ70WM6x997u2/jO0FNlLHNflMLrvadcyk0fykxe18BVDVJcIhczwYQCQYZBZZIv9o0RkMsNqsMJrNLDeOrKsOjweumjo4qqqhMxpLdi9bM5WcNl4dxuet8cyaYmEtLTnYLoOtVNVWtGdyMW6KZVOxfhbKJCQKkCuK4BRlO7Wwbs2lK2bNKRl2SiqdBIVCKJZk1BVGvp3ijhvTdseS/8K70zzz2RxWZqZw9Xs/wGy+EtPuE6itcuONC4dx9kT7Xk4Rse4zQCCbyzOLHVn55IwsIi6W14J49/IYC8APhBPsaqLzy241oqu5EueOtTMrq1gEAvsBASKU5xY24PVFsOwNsPM3kcogncmCUk9JeU0ZhaSKq3BacaK/ER0tVXA5LY/UbBoOJ3B/dBHBSJxZUHs7a9n2yRbrXQ/CbjWJspo9nhh031lYCeD7HwxjdnET0WSK/TGNFURRuYZOixqPY+Vkf9NXTDrjfxwcbBjf4y7E6s8BAoKIew4OopiCQEAgIBAQCAgEBAJFBOa+9vu/Ek8kW5NQ9+i1cKaDgclYPF4fCwYb9XrtkMPpvK1Xq/9r1y++PVaoEdgzfNTP8Kf/5H80tMDmcVY6a9NIQ5XI/g+xUPDnIn6/JR6NqaLhMJKJpNTMarNCbzRKKjmdDnqjAa6qKlS3tMHT2ASj1VpSksCTUfLgijbVYvcBrzBTstUKxQylirjyAgbuv8sKHIqqNL5jgSt54DLWSlV2PAnIFSyUNaeWlyco5F5ZaUS5CrCMd5QIuwJJKf1cXkSxdY4yrjKm/D5I1bg+P4fb71/EZNSMKc8Z1FS58cq5Ppw53s4eoMSyvxEoxP0pg0ylMpiY9eLdS2PY8EcQjCSYKpNaJmsrHRjorsfxw81wfoyWyf2NiBjdQUOASDBSpFFW2+ziBhaX/QjHUojEUkxZRXlj1NBZ6bKisc6FlgYPGuuLVuy9zJeuF2ob/uj6JJKpNFO+nRpsZZsgUjsSiUOlVsHpsOxls2JdAMlUBuNTq/jR1QnMrfpBWZW0aDQqaFRqKolKN9U6V+pr3O+89XLvPxSgvXgIiG8UL94xFzMWCAgEBAICAYHAC4HAwrf+w0AeiQ190mgIW+PLc1dHug3IJDJIz7+KlpTq7belb8YfYyG76nv/5J9oXgVyd6vhgSp3OhmJ/nwyEn0rEgyaIqEQs8SqtRpoqDCiwBRQ9g4Rc1VNzfA0NMBRWQVbhWT/kUocylpGOSsqrxaTSTN5CnLOXGnSXOkEecUdX27AN6zyYfTS70uLDSQbatE2K/1YSotJDa/SssUGW6Kwk1tit6r5ZCzkbckKvfJCCn6MvL1Vbpnl22BLtsmVR9D7gl4vbr//HsZ8asxUnkF1VQVeOnsIxw43Q6fTfIwzRbz1WSAQjiZw9fYsLt+agT8URTqbZeciqYn62mrxqZf7UFfjZAS5WAQC+wUB+phIplLY9EcQClNRQwZrGyFQEbjBoGWKqq72GpYPR8UNVDzyKAsrF1jx49qdWZZDR6Te+ZMdTFFKYyBlFy2iIXjv6BKhSsUNP7oygTVfGN7NMFM1SllxavaHnQqnOdvdXHWpocHxPx/rb7uz972IdxxkBAQRd5CPnhi7QEAgIBAQCAgEBAK7RiCff1utUn188u1BO3z3T942WjbTlTqD+pcS4dAvhHw+TzwaZblxjCDi2j2JmCPbqtlqRU1rK6pbW2G2O6E3mbYEbpco37i2UbkwQSaiSipfS5pId24zZSRaWauo1CZaJAPlLLWSZlNZISbLkJSMOd66ur2NVSbueLJOsbA+gHQsISnlrKSC1ZBX8pVvSx63tN/C1Dilnvy70MY67r7/PkbWgVH3GXjcdpw92Y3Xz/dKBKlYDhQClHH17kejuHpvDsFYAlqNCnqtFia9nln6PvnKIVjMhgM1JzHYFwMBup8RUUaETiqVZso1ug8bjDrYLEboDTpGxH2c+xJtd2rWi6t35libcFOdG6+f64HRuLfm1RfjiOx9lpFoEqMTy7g7tszKN6gkhj5G6HObSmMMOg0aqpwrhztrf+/C2e5/sfc9iHccZATEN4qDfPTE2AUCAgGBgEBAICAQ2JcIXP/y2x5jHr8aj0X+p+CatyISDDF1Afsnm2UPVGT5UanVoJZVyo+zuVxw11Sjoq4Bdk8l9CYzS04rflmTlWPlLaK8Eq1ANZX4WIslCYWEt8J2OQUa1zQqryMDK6vK5FKHrSq8Uqus/L7yUckkWHH7EpPGq9yU9/Itq1zFQ0m+HZcfV8zTK7XHFntkpS0rTa+KvZYrvcjnEfb5MPTRh7i3FMOQ/TRMFiv6Ouvwxkv9zP4lloODAKmIRidX8Vfv3sPMih/JTBY2kx52swFVbitePtmJ/p56GPSPpiY6OEiIkR5kBOjvG5lsFulUhinf6HOD7KnsfvYx/ziQSKQwMr6Ma/fmEYomUOtx4MSRZnS31xxkyPbN2IlsI8Xhd98fxuKanxFxrPm28PlDyly3w5I+1F4zZTFp//i1C4d+a98MXgzkiSMgiLgnDrHYgUArcpi/AAAgAElEQVRAICAQEAgIBAQCLyIC17/8Wx5TLtKWVeG/j2xu/kwsFHSnEgkk4wmkSSGXyzEiTqWSVA1anQYGk4m1rFbU1aOuoxM2TyUj6hS1V3kDKvcgptgzpSc0BfKtmW+leW8lZQplBJViN5UVcgVP6oOUdwopVqayK29MLSfs+BbUbUkz/qHzQdZdLjdO3k6JtVVBpqAS5FSK8UgYU7dv487QHMaMfYhZa9DZXI03Xx5AZ1v1i3gaH9g5hyIJXLoxhR9cGsV6KM4UKA4i4Vw2DHTV4tzxdlS4rR+bzDiwAImBHxgEJLGxVDLyOBdqTB2dXMGV27MIRZOwmPQ42tfAMjHF8ngQIIxHJldw8eokvP4wYglJHU/HkmyqRMbVeRyrx/qa/rC+WvtvW1tbA49nz2Ir+x2Bx3s17/fZivEJBAQCAgGBgEBAICAQeIoIvPPOO5pjibmKdCr19+LRyN9PRiP1sXBYFfL7kUqm2Ejoy5hEQgFqjZplyVG7alNPLxp6emG0WBkZV4xgKyjceIsql3WmEFycdXQLcVZYqTy7rTQPTnr4k/+fV5Mp1lV5Akpra6laT3q5SPwp2XPsyVIiwoq/K2bOlZNyypz4QoayplglH0/eJts5ZR1Jc+DtqVu2V5hpPBTC5M3rmJhcxoy2FSu2VjTVVeLTbwwKlchTvG4+7q7omPv8EXz73fu4OjSPaDINg1YDp9WEtoYKvHG2B82NFSL76uMCLd5/oBGIxZO4P7qEu6PLrDXVZNChr6MWr57rPtDz2k+Dp4+f9Y0QK4yZXtzAZiiGTJZUcdLfyyif0m03p3taqy62tlT+8rFDzcP7afxiLE8OAUHEPTlsxZYFAgIBgYBAQCAgEBAIMATm/vOXXBuB5RqT2fJaYHX1l8K+jcOpRBLJeFwhopTGR/aXcjVTx1kcDriqq1HZ0MgKHQxWa9FeWWTIJJQLxBTHjRWz37jCBIX84oiq8gKHEsKsjMxiu2IFDkWrrEx48Zl18jiUYZbYX7faWWW1B593J5dE8PvbbrssWbyc2JPHyan5thKSha/CBfIuk0phZXoad6/ewmS6EkuOXrQ0VuGtVwbQ01knzuYDgkA6k8HEtBd//u2bWPKFGIdtNxnhcphwpLser53rYSH3/z97bwIfx3meeT7VdfR9AWjcB3GTIHjfFA9RkiVbtpXbs5lkk2w8iXec7Ozsendy7M6MJ7szmU1mMhPvOmvncBw7thP5tmzKOmlJFCVKFMX7AAkCxH00+u6urqt7ft/X3UADpGVTBEAcb8kwwEbVd/y/6irU0+/7PrQRgfVMgLmzXr85jlNnB8CMTbxuO3b1NmPvjrb1jGXR584caG8OTuHFk1cxHU0hqxsFMa74ARGrW1ld6Yn3dtZ/o6XW92+7u5tGF30Q1OCKI0BC3IpbEhoQESACRIAIEAEisFYJTH/3b7yT4alfsPTs76Rj0S2J8IydiXGsbhyrH1cSobgoJbAacgIUuwOBUAgNXd0I1tRygwe7i9WPmx/lVS6MzWZuLoiUmzU7KCl3d0njLGc/33W00Gp53bU7hLeyKL1SO+WRaqXXyl1ZZx1YF9SCmytzNyeWlVxn56XqzgqDc+6shSecgmB4t20uum++v6xlmpgauo3zr59GX8aPoYptaKqtxIF9m3CA0rVWzduSRfq8dX4Q33nhPDK6AVmSEPQ4UBFwY09vM3b0tsDjJpOGVbOgNNAlIZDOaLhwdQRnLw8hllThczmwe0sLDuym1NTFBp5KqTh/dQTnr45hZCoKJs4V7uGF+5RdkfL11cFoe1PF96o8/v9rz56WW4s9BmpvZREgIW5lrQeNhggQASJABIgAEVjjBJgYF4vOVKtZ9bfS0egnkzNhL3dVBbggp2sarx9X+iOdKUqyosDl9aKqoQGVdfVw+f1wBYJQHI5C3aBiDaFS/mp5yumcIFZUp7j4VohoK6W7LjRiKHcWLWl2d+wzm/o6J2bdIQbOGirMN2EtjKm8Vl3hlTnThbLfFwdZEh7LHVwLkXClY0utzh3Lf7rbGH6MOQUTQyMTozj3ykncTDoxVrUTldWV2LKlA48d2rTGz8y1Mz3mMHn8xEW8fXmImzSIgsCNGmpDfnzocA+6Omoh2mxrZ8I0EyLwPgioqo6rN8bwzuVhRBMZKLKELV31eJSude+D5nsfwtxvmXHDiTevIxxNIZ5UoeomN+Jg9zRWK87ncebrQv7TO7uaPr5zJ6WoLvoirLAGSYhbYQtCwyECRIAIEAEiQATWB4HrX/1PVVosvtnM6r9tGPovqcmkxOrHadksLMviYlxBnCp8Yi5JElxeD3fydPt8qGxoQEV9IxflbKI4T3Aqfsw+G2y2UFhbaOBQkK5+TLpoMe3zTrGucERJCivv406DiDmxbF7B8fJ02nlOqcUBFQHcte/iX7Gl6LpS+urc2VM+trtH1ZVSX2fFvHwemXgc195+GxcGExgObIM9GMLGrhY8dmQjvB7X+jg5V/EsmZh6ezSCrz/7DgbGItylUJZEeB0KGmsCePRgNzZ3N6ziGdLQicDiEGDpqOcvD3N34Wgyw0si9HTU4kPHtixOB9TKPAK6YWJwKIw3zg5gdCqKaCoLy7S4aQO7A7PvlQF3ZO/mlq9XeJU/2769vY8Qrl0CJMSt3bWlmREBIkAEiAARIAIrnED+xKel89eMGrvDuzM2Of7PU5HIh7IZlqpqImflYJomF+EKYpMNkiRCkmVeP87l98EbDKKyoQmVjU2wOxxzWZ6zkWBzClt5tNmc6WiZu2rJla9YrG5OTLvTXbQ85bNUX27OTKKgnpUnhZai9kqCWikLdZ7Ta1na60JRrzTKctGvVBOORcWVmaiW/bxAKPwxNepKomVJ9DSyWQxeuYxTZwdx3b0dDn8AvZvb8PjhHvj9JMSt8LcUTDOHvlsT+IcfvIOxmQSsXA5uh4KGkA89bbU4sLMd1SHfSp8GjY8ILCkBdpmPJTJ458Jt3Lw9hZlYmpdC6O2swwePboaiyEva/3ptfHomiRdfu4rrg5NIqiz6fc7knN3HXHY511QXHN3UXvsXR/d3/8f1ymk9zJuEuPWwyjRHIkAEiAARIAJEYEUTuHH8M/apK7drnbL940ZW/WQmHq/MpNPIZjI8Mo6ltRTEOOasKnIXVRa9wL4HqqrQ0NmJqqZm2D1e/vps2mlRXZoTwOYLZOzX5SLXQmfRQn23or0bb6tM9FrgylpKAZ0vlpWwl7VTTCed59i6wGhhvtBX/udquYtroe1yEa7cNGJWeCwJcOURd2VNzomBBcFRTSbQf+4czvaFcdGxFaLbg41tdTi8vwedbTUr+jyiwQGJZBavvtWH509dRSKj8fPD41DQXOPHwR3tOLi7g9xS6UQhAgBSPCJuBBeujWAqmuQf9Gxqq8XjR3rgcTuI0RIQMEwLV2+M4/iJS8hoOjJZg9eHLd3LRJsIn9tuttRXXOncUP3HD+3p+IclGAY1uQIIkBC3AhaBhkAEiAARIAJEgAgQAUbg6t/9h0obhCO6qn88k0g8mopE7OlkQjB0vZiuyhNVuRjHBLdSyipzV63dsAE1ra1wByrgcLsLf9gvMCsorye3sOYaF+XuqJ1Wlt65wIih3Khh9g/K2XpsBVGr3H11rr+FbS5Mbi0X2IrReAsMGWblvVJ/5XXyyl8rPd3M1sV7b7dWtjuLiBvpu44zFwZwUeiE6giirjqIg3s24qE9HXSirmAC7HSfDCfw7efP4d1rw8gahbQvtyKjvakKH/vgDjQ2VK7gGdDQiMDyEWB1ys6cG8DV/gnu5snuKZvaa/GRR7bA5SIzk6VaiWQqi3cv3sY7l4YwEUnxOnGzrukAZFFEqMKttzdVf+fnPrTjnyzVOKjdB0uAhLgHy596JwJEgAgQASJABIjAPALDT/+ZU4cYMtLaY6Zh/GoqGt6RmJ4OqOk0mKmDZRU+PWdpRNwcIc+EORucbjc8fj/8oRCqN7QiUFvHTR7mDBRKCZ9FMaooWC30FS2PirszRXR+hNw899JStFxZu6W++XgLSt+sOFhuolBKMy1Phy2P4ivpaXc6w865uM5rb94Y5rupzjOqKBMrS3NlKcEzY6M4+/YlnE9XIeppgtfrwqauZjx5rJceUFfw+5WdP7eGpvGl75zG6HQcppXnRdCDbgcaawP4yLEtaN9QvYJnQEMjAstHIKPquHBlGK+d6UcipXLRuqM5hCcf7kVlpXf5BrLOemL38NGJGF493Ye+wSmomoEcj3gv3OFYGQqvy4HmusCZrT11/2xnb9v5dYZoXUyXhLh1scw0SSJABIgAESACRGC1EZh6+rOeTDYTShu5g+nI1Ccz8dhBVj8uk0zBsgq148rrm4nFlFUmvrkDAdR3dKBmQysUh5O7q85LBb2LCFeezjrfAKFIrkxEK7GcNTuYTVldIPYVJMN5bqilVNLSeEqRcwWdjofRzc1rQZ/zas2VXF/niWkLUmnLIunKxzHbV+n3ZTzY3GNTU7hw+iyuprwYdXfAbrejviGExw/3oqWJIqpW6nspqxm4cHUE33r+HCZjKT5MuyyhwutEZ1MID+/vRGsLCXErdf1oXMtLgNWIe+NMP67cnEAsleHX39pKHw7vbseWnqblHcw66y2WUHH24m2cvzaKyWItSybQcTFOEPh1q7bKN7Cvd8O/37en7W/WGZ51MV0S4tbFMtMkiQARIAJEgAgQgdVKYOJLf+qO6NYuXc980lTVp9KxmCMRjQqaqvLacSwyjqUUsY3XmskDkizBV1GB6qYmHiHnqaiCLxSa56cwK7yVOZfOCmxlaajlbqqF38+JXfPNFgoRb3wrCnPvxby83dnk1LJ6buXHzjOOmGcDUdyrLKV2tmZc2Vhm2yq+Npsyu0CIK4l1yZkZXHzzLdxIuTHg7IIoyaitr8ajBzehs53qxK3U91I8kcGrp2/ixNt9mEmqEG0C/C47GqsD2N3bjB29zfB5nSt1+DQuIrBsBNjnHTORJE6+fRMjkzGEoyl+afe5Hdi7dQMO7e1ctrGsx46YiczUdBKn3+3HtYEpRBIZsPpx7PbG7ueyZEPA59Tbm6r6QwHXF44d2vyf1iOntTxnEuLW8urS3IgAESACRIAIEIE1QeDS008r+VRfjWiK3Zlk9DfTseh/l0rEee24fI4paXleQ44JcYVUVRGK3c6dVF0+L0JNTQg1tcDl98Puchdqt5UZJMwKcHOK1ZxJw2wIW9GoYUHaZ7n4Vm6WUEgILd/uHq22cI+SGLYw2o7tt7AW3WzduQUpprNjKhfayn6eE/bKxcPCSNgsdVXF7b4bOHsziitiJ2TFjlBNEEf3b0JPVwMXP2lbWQSYsBCJpfHsjy7i9XMDyOgGHJKEmqAHdSEf9m3bgO29LTz9jjYiQASAdEbjEaTvXLyNaLLwwY5dkbB9YyOeeHhzIUKZtiUjkM0auNY/jjfO3uJiaEYzCvdvQeAp9XZFRm2VN7WxtfofHjvS+1tLNhBq+IEQoHfXA8FOnRIBIkAEiAARIAJE4N4JnDnzedk8NV7jsOHxPMyPm5q+LR2PybGpKcU0zYKQlMtBsNkKrqqiCElRIEkSJLsdta2taOjqhsPt4a/P/SFYNEUoameFOmoLtzkDBi6KlRs7lJs0FA+ba6PQUqk220I301JbPCW16IJa3vNsXbifUNOu3LX1jrHxhgspryURcrYGXfF35SmzOdPE9OgY3ro4gneMZthkBR6vG1s2t+Lwvk64XeQoeO9n79IeYVo5DA6H8Y8/eAf9YzN8uR2yiCq/C5taa/HIwS7U1gSXdhDUOhFYRQR0w8TgUBin3rmFqUgSLEorq5torqvA44c2oomMTZZ0NU3T4tes196+gfHpBCIJla8Bu3+J7H4nCPC6lNyGhsqXd3R5PrZ169bokg6IGl9WAiTELStu6owIEAEiQASIABEgAvdPYOK5L7mT4xO1uqr+9+lk4n+LTU64s6oKg5s5sPSW/KwQx0Q5Vgg6Z1mwO52oqKlBzYYN8FWF4HC54QoE5g2IR8rNE9PKa7zNF+NK+5WOKE8xnVPV5iLjFsbIcRFutq/ZpFf+SmkcC80VSoF25YJesQDePJfYOTFufiotb/su9e7Kx8IiC2PhMM5cGMRb6XrokKA4nWhvb8AHj/SgsoIKmd//Wby4LWiaict9o/j2C+cwGk7AyuXhsMtoCvmxuaMWh/d0oKrSt7idUmtEYBUT0HQD/QNTeP2dfkTiGTBhzjBzqKny4oNHNpOxyRKvLftQKJXWcPnaCN66cBuTkSSPiuPpqeweJQAORUJDyD+9sa32c48d6fk3Szwkan4ZCZAQt4ywqSsiQASIABEgAkSACCwmgTOf/3SVS3I8mYlHP5mYmd7HjByymQwX3djGouKY6MRSjgrpmHmIkgSHy8UdVqsaG1HZ0MCj5bzBSh4lN7vdrXZcMWJtoRvqbIooV9pKZguFKLhyUW2hMcN8U4hiVN4CQHc4qRaUtDn31bIoulkRsai9zeufvzY3tuLA7pqmyx+QolFcuNiPd+JBTFouyHY7Otob8aGjm1Ed8i/mMlJbi0AgFkvj9TP9eP3cLUxGU9AME067jPb6Sp5qt62nEXU180XnReiWmiACq5YAS009f3kYZy4OIZnJImuY/PJdXeHBsf1d6N3YuGrntloGzj4km5lJ8mvX5ZvjPEWYRcUV7puALImoqfBY7U2hGxWV7j87srf7r1bL3Gic702AhDg6Q4gAESACRIAIEAEisIoJsOi46aHhduSMn8+m07+ZnIk0ZZJJaEyQK/5BX5oe06GYyCSKNkiyAsVh56Kcy+9DdVMzKhoa4PD4IMnybH2g8npq5RFtC9M/F+43m1Jainmb9XHIz09rnSekFSrL3enGWny9vD7dgp9nDRjKjCLKhblyg4aFabBz/RVIMQFPTSZx7dJNnJkUMWarhqg4UNdYzVO2NjSFVvEZs3aGzs5n5jQYjaZx+eYITp8fwu2JKDKaDjOXh0uRsa2rDh85tgX1NUHIsrh2Jk8zIQL3SUDXTVy7OYEfnb7OI+JYFCm7rocqPHj0QBevh0nb0hNgZSWu90/i+I8uIRxLg6XZlz48Yx+mOe0Si1K8cGBX2/+0d2vbq0s/IuphOQiQELcclKkPIkAEiAARIAJEgAgsIYF8/tO2a1+qCiKf2WWZxi9lYtEPRyfG6zKJVNHAoWDiwEQulvLCzBy44FRQ5niUnMvrQWV9PUJNzbC73XB5/XB4PLzeXHn9tdI0ylNYS5Fud0tRvcMYYVZpmwMyLzKuzLF1fl9FswgUUmULY5oTzmZdWGfr1bHfLdi3zKp1Xq043kxZCq4gcMOGof4hvHUzgdtyCwQmXHo82NxVj31bN6CiwrOEK0pN/zgC7JQ1DBOJRAbprI5wJIXB0RmMTSdw5dYkNN3kSi4T4nxOBXt7mvChh3sRqqK0VDqriEA5ASb2DAxN4zsvnEesaNbALqmVARceO9CNbZubCdgyERifiuP4iUsYGAkjqxsoeDAVItnZB2dVPnd6U3vd67XV/v/vwK62Z5ZpWNTNEhIgIW4J4VLTRIAIEAEiQASIABFYTgI3jn/GbsWFylwq3pyMzPy6aeifYIJSMlZ0WC0aIjARq6RJMSGOvWwTBe4O6nC7oDgc8FVWcWHO5fNzt1XF6Zo9ptxAoSS0FaSsssg1rvQV/q+gvZUZQpTSRItHzKW2lvad81wtr+dWilxbmK5a6Ht2RnMCXNl4CsJbmfhX/LFMm5v1eWWvsWjC8GQYJ8/exjU0Q1DsEJ1uNNcF8dCudrQ0VS3n0q7rvkqRb8mUioHhMIbHo7y2UkbVkNUt/uAaS6gYmIpxw1ynLPFi57VVPhza2YZDezrhdMjrmiFNngjcjcDoRAzff/E8plg6t27ye4HXbec1FQ/sbCeX4WU6bdi17OzF2zhx+gZSGY1HJ87dW/NwKDIaavzh3ra6vz56aNMfLNOwqJslJEBC3BLCpaaJABEgAkSACBABIvAgCOSfflp8Z/RctexUfkXI418kpqdrYtNTimkY/I97VkOuFCFX+mOQR5gxgU4QuMuq3eXk5g6sbpw3GERlQyP8VdVw+QOztd9Kc5sV2bjuVgxTm41YK/t36YAyB9M7BLzyiLnyiLcFjqezfZdHwP0YE4aFa1CYc0GCK3dLnbdfPo94JIo3z/bjgt4ITVAgOl2oCfnxyIFuKmS+TCc2Kyg/NZXA5EwS/UPTCEeSSGdNLpSy+ko2gUV5ihiPxDEaSUGRbHCwOoiyhM6mKhzd18Xrw/HzmzYiQATmEZgMJ/Hcjy5haDyCTFbnl2+3y46dPU144uFeiOwNRtuSE2Ap9uxDhh++chkz0RQSGW22pCm7dNkEG3xuu9VcV3Fua0ftH+zY0fbCkg+KOlhSAvTOWlK81DgRIAJEgAgQASJABB4cgYG//S8BXcpvyZnZPZqafUTPpI+kIhFvfCYCVpemXJwo/Vz6FF4URbAv9m+WyspEOV9FBeo62lHZ2AzF4ZxNcZ0virF/lUwRFnwvpsOWx64VJLE5N9ZSymnJLXXWNZV3UrJfKPQ4F2VXFNTK0lp/rDNqeW25BemohS7m+mDmF+evDuPtWAXihgibw4lQlR+Hd7dTIfMlPK1ZylwqncXIWBTj4TiGRiNIprNQswasYgRnyRnYYVdQFXBhaDKC60PT/OFVFm3wMjFhYyM+fGwLqirJ5XYJl4uaXsUEZqJpvPz6NVztH4dmWJAkEW6njI7mEPZs24Cm+opVPLvVNfRoPINTZ27i4vVRxNNZ6EaOf1zEotXZNZFd12pDvuTmjrqvfODI5n++umZHo11IgIQ4OieIABEgAkSACBABIrCGCeRPnJAGY4MeyUqEMqnsU9lM+hPJmUirmkxIlmnC0HWwSDm2sUg5FmnEa8nZbLyeXKlODfs9M3FweX0I1lSjorYO3soq+KqquKNoychhnkkDK+PGUkKL0Uh3/DybLFqMSyvtXyaQzYp8C8W6MtHsjtp0RZluVsSbbbdkBlGsHVeqIVeeUssj+gq/twwTo1MJnL5t4FZSgm6zw+V2YnNHLQ7t6YDf51rDZ86DmZppWhibiOKdi8MIR1NIsfRTjdVMKp4jPJqyIMOyaB2vy2EJEHJDUxF5NJwA8xtURBE1ATcO72rHow9tgoPSUh/MYlKvK54Aq7F44tQ1XB+YQlrVuBDnVCSe1r1rSwu2bW5a8XNYKwNkUXEj4xGcfPsmbg6FkVJZhGKxpELxHhoKuNRdPU1ff+xo76+vlXmv13mQELdeV57mTQSIABEgAkSACKwrAvlPf9o21Gn3p7R8nWXoXXkr96taOv0RLZO2G5oGLaNCy2ZhWRbnkmeCXLFYNJc9iqmrTKBjNeScLhcUpxOhpiZUb2jl0XGsxpzT45mrCVfQS+Y/TBQjzuZXdLvTFXVWgJtNPZ1fY25ebbqytNXyQnDl+yxc7LtFzJWbUvDf53JIpDS8O5DAhRkZcUuGYBPR2liJpx7bCr/fva7OoaWaLHsATaU0jExEcPnGOKYjKWRUndd74+YLCzabgJwoikmbKFwKel2TTrty+PTl26HpRJpHSbrtMjZtCOFDR3rR3VFLaalLtXDU7qonwIS4l1+/WhR+NFhWngvc1RUenoK/tYeEuOVc5Eg0hZNv38DV/glEkywqrnD9k2UJsiTC61RyjXWB2001wT8/enDjny/n2KivxSVAQtzi8qTWiAARIAJEgAgQASKw4gnkjx+3XwnfqMnExisVm6NblG2/piYTR1KxqFtNpWej5Eq15JgiwqLjeFQSN3aw8Yg5lrrqcLngraiA3WGH0+dDRV0DvFUh2Jm5Q6kuV1GMKwdTcl0tRK2VItUWfi/8qbowPZWre7OGD4VWS4YQ85NX5xtIzEbkFU0kuNJTirQqtTLvtTxUzcC14QROj4qYMiRAYOlBfjy6vxud7TUrfq1X8gANw8LkdBwDwzOYmI5jitV/U3V+rhmmxdeUL0/BOTAvi7acJIk3Uxn9C6Ik3FAE4ZbdrXTrmvnlG8MzSkbTkcsLsMsi9vY045ef2g2P27GSEdDYiMADJZBIqnjjnVs4e3kI0ZTKPzSRJQmtDRX4+Se2o7KC0rqXc4GyWZ2npr5y+gYi8QyyTIgrOqcqrHarLKGmyjO0bWPTHx/Y3f655Rwb9bW4BEiIW1ye1BoRIAJEgAgQASJABFYVgeGnn3ams7drtUSiOm9ZH7Zy1r/MJBOu5ExE1HUNllmIkBNsNuRMczZijteQkyQutpW+S3aF15GrrG+Aj4txTi7KFVxay8wRymu5FVqfrf5WilSbVzeuSLQ8/XXOV/VOEe4Od9Xy1NiSmesCl9dCCtDcOAqjEmDlLAzPaHjxagYTqg2WTUHQ78a+bRuwc0sL7HZpVa33ShgsN2CYToDVRBoei+DWyAyymgnNMCHabHA7FS6AFkQBW85pV9KKXTqdSGQ/J9twK607BjWnqeL2K3p169FHVF1/oX80CtOyoJkWF+IO9G7AL35oJzweEuJWwprTGFYmASaG3xiYwLOvXMFEOMHFb7sicXfow7s7sLGjjpxTl3HpWGmIkfEoXj51nZs2TEZSsHIs4R6QRBskUURl0JXtaqr5wYZ67+9s2dI2uYzDo64WkQAJcYsIk5oiAkSACBABIkAEiMBqJZDP54XRL322IpYKN1mC9bBlGH+oppJVupoVWNoqM3fQS6mruUKdLpaOyrZSpBkvLC2JUOwOuL1eBKqrUVFfD7c/CE9lJd9/roZckdRsWinPf+Wq2t0i4EqRbuUppXeaPhTbKAyKt1dKTy2ZQJQEvHJz1oX7zdblYcJcPo+xiIrnLqUwmrHBkh1w2GV0bajGBw5tojpxP+UJzzhmVA3DY1EkUlkuxDHHxmQmy2vAmVaORb3B7bTD41KY8Gu6nHJGEcXrkmT7i+AxAxcAACAASURBVKRuvqpPp8Z+4zce1gRB4JrspUt55dSFUx+djsa/MTYdh2EWnFS9bjse2duJY/s3wu22/5QjpN2IwPojYBgmrveP44evXkU4li6YnUg21FT6cHRvJzZ11kGWC9d52paHADOluX5zHG9fGMR4OIGsbvIvtrFoYaddQnXQG9/QVPWVpz6w7XeWZ1TUy2ITICFusYlSe0SACBABIkAEiAARWOUE+p/+j/5M3GrJJuMOxW7fbej6v0iGp7uzGRXc4MEw+PdSHTX2KT6LmGPRTEwIYaILi5hT7HbYeepqEDUtGxBq3gCHx1OstV9MO+W5h8UadEVRj/+7zEihlGBaEs9KaaglF9V59eZKwl4pLbaYhsqPKf9dsd95UXblObLFsbC5TEfTOHUjjb6EAk10QLLZUF3lxbF9Xehso/TU9zrdmdufquqYCicwOBLBzaEp7gBoswmIJ1WwiBzmhKpINnhcjnzQ77JcLmXUrShPZzLG19yKPV1ba4319vamFvZz4o2rG2Yi6f/z4o3xj4/NJLiY55AktDVW4AMHN2LLpiaK5lnl1yIa/tISYO+/W0PTPAJreCLKPwRhZQd8bjt2bW7mpjQOh7K0g6DW5xFg18fpcBxvnL3Fa/dFkyoyWZ3vw+6x7NbmdCj55trglS0d9f9q/57244Rw9REgIW71rRmNmAgQASJABIgAESACy0KAxZTd/PvPeC0zu0XPZn4xb1k/Z2jZYDoW8yUjUei6zp1WSy6rJaGLmzwwcU6wQZIlbu7gDfjhDgThcLtRs6EVvlA1F+9m68gVZ1TuEldKF+VRbMXabbPC2UJRrSyybl6022wFulLE3ZxDa3nUXOGP4jtTZHOmhXQ6jeGkDSeHgKilwCawqBEJ2zY14bFDG5dlLVZjJ6zQ+Oh4FNf6JxGJpRFNZJBMZwv1BQVwh1MmajocSj7odSb8HsdLuTz+QpAx2VThntq2rWPqveb95a+fPJxQje/dHA4HIikVZi4Hr13Bju4GfPhYLxrqKlYjNhozEVg2Asyl+Nbtabxw8hrGpmNczGbXZI9TwZauehw70A0fuUMv23qUOlKzGi5fH8fJM/2Yiad5qj77wIt9gME+Q2JpqvUhX6Kno+7Ljx/t/d1lHyB1eN8ESIi7b4TUABEgAkSACBABIkAE1jaB/IkT0sD4+UrLyjcA1ibT1A+kotFONZ54PGdZ+UwqJRhclMshZ5n8gaGUrsrSUVnKYSGNVYCkKPD4/XD7/QiEQgjW1sFdWTXrrMrqzZW22QC1MhGuJNzNc00tWqXOprSWjBzK015nI+wKYlt5O/Oi7xb0xYRG5iQbzQp4pd/AUEbmD6tMTOpurcETR3rgdFLESGnNmANqJqMjFk/zCJvbxVRUNatzJ1RmwsAeJh2KhFCFR6sMuCckUTwvy9Jf2kRceuTgplFBEO60Sr3LW+xzf//yoynVfLFvaBpqMXUr4HFgd08THjvYjfpaEuLW9pWJZne/BNh1lNUk+9YP38XkTAKsHBm7NiqyiM6WEB4/3IPqkO9+u6Hj75EAW5fRyRheeOUyxqYTiKdUWLlCtDn7UIrd4ioDbnNLZ/0rdcHgb+/Z03LrHrug3R8wARLiHvACUPdEgAgQASJABIgAEVgtBFgducnnv+zKpmZ8yfCMK58TDkuy4xNZVd2gxuNVqVhEYq6rpmEU01aZ5FVIdZqt7cYcWFlElCTB6fHAGwzAG6yAbLfzL29VFYI1dTzKjm3z0k5LbqklYHfUk2O/KB45K8IVHFbn6r7NN3corznH+ys3dii2wY6NZ3J4Y0DDtYSCjGbBoYhoaajAIwc3IlRJzoKMHav1Njgcxq2hGSRSKjSdpTGbyGQNXn+KrSWrr+d2KrnaKt9oZcD9RcvC04pDSDVWSeOdnZ3aT/teOHEiL10YePHD09HMd4am4jxg0mWX+dfOniZu1KAoZKTx0/Kk/dYvgfGpBJ554RwXfgyLlRUQIIs2tDdX4aOPbYPP61y/cB7gzFna8M3bU3j51DVMziShaib/IIPdwVitOEWR8k3VgalN7TWfe/Tw5k8/wKFS1++DAAlx7wMaHUIEiAARIAJEgAgQASIATHzpT91pxdZgZa1dpml8KhOP9aSjUUc6mRC0rMZrybE8GiZulYtxpWg2SZF52qrd4eQprixqzhMIwO3zwR0IIFjfyAUWh8dbcGYtKGUcfbnL6d2i5Aoi3o8R4e7iolq+LzuWOcSqyQTvx+7xYiaexdkhHYOGH5FMoT5edYUXR/Z0YFNX3R0ptuvp/GA1jRJJFVdvjqFvcBqplAbdZCnLebDC42IxncrntmcbagIXRMn29zZJOOHzuyaP7Oycfj+s3nxzpHFgcvT3zl8f/d2pWLpQZ060obbCi8O7OvCBIz3vp1k6hgisKwLs+jY+FceLr17BRCSJWFItGDYUhTgW8VtbHVhXTFbSZFltzR/+6DL6R8K8TlwpdZgJcey6Wlfl1za11/6oNuj91PbtLZdX0thpLO9NgIQ4OkOIABEgAkSACBABIkAE7ovAxHNfcsdn4k05NdVsmubPqon4L0XGx6rUdJqndXIxzmbjYhwXudhrRXGOiXHsdVM3eCybrCiQuUDnhDvg5wKcy+OF7HBwF1a72wvF5eIOrnnLhN3lnhXnLF2HoWtQnC5IsszFNF1VITC3VqGQFqupGeQMAzZJgsPtgaaqfD/T0GFks7y9fD6HbDqNsb7rfLyKyw1ddGFaacS1hAOpvALNNKHIEnraavHQng7UrLP0LW7CkDV4Ciqr+xaOpHDpxjhmYmlIolBIb2PiKRNS7Uou4HW8Y5PEf1Phc90KOJXJ3bvb4/dz0n33+LsPRdPqNy/dHKuJpbNcPGAPpts66/HRR3rR1FB1P83TsURgXRBg5jrjkzG8+mYfYqkshsaj/JotiyzitxIfOroZTQ2U4v2gTgbmBH3j1gSeeekiIokMDNPk90km4jDjBr/XlW+o9oVb6qu+8Ojhjb//oMZJ/d47ARLi7p0ZHUEEiAARIAJEgAgQASJwFwL5M5+Xr9/QQ1Y6scnQsr+optL/JBmeCrIHO+ayqqlZbuJQ2gr1bmwQbIWaN4WNRdAVasqJEqsrB9hsBSFNcTrhcLnh8nm5uGcTbQjW1sPp8yEyMgw1mYRhGnA4XdwUgol17LiSCKhrWehZDZZhQLYrsIkSWG27TCJZKIQtAIrDjkw6g0wyyfdjzq+S3Y6cM4hERQ/G8wFELTtYgpAsiaiu9ODoni5s7Kxb8+cESz2diaTA6sANjUUwMBLBeDjOowZZypSuW2AGDawmYNDjzG1oqIjZ7dLxSCz1X4NeR0prcg58rLe3YP93n9tff+3VR1MZ/YW+4WkhlTX42lX6XHh4dyEazq7I99kDHU4E1geBZCqLC1eGcbFvFMOTce5kzK5tjTV+fPBoL1qbSdR+kGcCi1j8/ksXcGskzGthlqLBmeENS7+vqfDO7Ohp/MuHD276wwc5Tur73giQEHdvvGhvIkAEiAARIAJEgAgQgZ9A4MyZz8ueG7GQlTY3mYb+86amfUyNxypTiaTAIs24mUMuBxZVxQQ19t9symmORc8VUllZ+g13YOUurHkwtYW9LklS4feSBMXpgKLYoaZS0DVWYqwQLyCKInL5HP/OhTybjQtzTBAsGUmwfphImGdOgcVoPWYkwNJqs9ks78ft8UCSFcDpQzLYhXF7ExI5BTpEbjgQ8LlwdE8HtvY0rbnzgglu8WSGR7tNz6QwNZPA+HQCyYyGtMq+dP5gyB4oFEmEz+1A0OvMB3yu6aDf9RUxL/+dJ2CfOba/c2Qx4Zw5M1h3c3TyX57vG/tX45EkNNPi/bfWBvHEwU3Yt6u9dDotZrfUFhFYkwQyqoYrfWN498owhiZiMM0cJJsAn8eBPVs3YN+OVjgdZEjzoBZ/OpLCC69exo3b09y0gUUxFgufcsG0KuAxOpqrXuhqDv3q1q0t0Qc1Tur33giQEHdvvGhvIkAEiAARIAJEgAgQgZ+SwJnPf16uqspUZcKZupxhdOmwfkNLxR9jYlgqGhOzGZULY2wrd1rlNd/4w8aceQL7PXt93n7M9EEUuWDGXueiGhftCq6tPP21KOaV+lg49FlRrlg3jomDzGyCtcXEPqfbBafLBdkbRMLdhCG5haemqoIdkmiD12PH7t5mPLSrY9WbAzDhTdcNHqXITBfGJmNIpLLcdGFkIsofAln0GUuXYiIneyBkKWwhvwu1Vb5UVdD97MRM+r/W+Dypxprg5P79bZM/5alyT7u9+KPreyai0a+cvni7M8oeTJkJhCxhU3M1T0vt7lj70Yn3BIx2JgLvQYBFuvYPTuGdi0MYGJ2Bblj8wxBWJ66ztRofOrIZwYCbGD4gAsxx+uLVEZx8px/T0RQ3bSjc3wBREGCXZVT4XWce3t/2G3u3d1KduAe0TvfaLQlx90qM9icCRIAIEAEiQASIABG4JwKsRNzIG087sn2D9ZlkokV2u7pNXe8yNe1YKhbZqmc1wdR0XjvOZMIcS3XU9YKoVuyJiWssZbWg0c2JdOy1Ul7rXPRcQYgrGUQwkY4JbAJLey1zcC3tz3/PRDz+vXAs20+UJTidTtidTkgOFwx/E6a93YiYMsK6hJwgwO9xoLO1Bo8d7EYw4LknLg96Z9O0kMloYN8jsTQmwklMRVJc1JyaSSGVznKxzcrlMBPPIFuMfmNpnz63nZlVGEG/64ZdFr+SymjPttfWzDz0UNuwIAilZVuSKb782uV9E+HUV18719+WVFmmqwC3Q8aeniY89dg2crFdEurU6FolwISeKzfG8Pa525iMJKCbxeunIKCpLognj2xGU2PlWp3+ip8Xux8NjUbwrR++i5l4GuksuzcWbnvsfsjucwGvM7OxtfqHG5oq/3DPtrZCcVPaVjQBEuJW9PLQ4IgAESACRIAIEAEisLYI5J9+WozoE+6EIrrMVLxCzarbbbLjF01Tj1qa9tFMJFKVzaqCxWqOaRr/KtSVY3+2sjTVwsMHi47jak8xdbXcObUU5cbTV202LiwtjLgrRdCx6LeS+Fa+D4u0c7icPBpOYJFvwQp4m7swbavBQFrBcBLQBAlel4K6Kh/2b2/Dts0rOz2VsdM0A9PhBK/pxmTOvoEphKNpbrzgcSlcdGNRF5PhFBIZDaIowC6J0IsF3AMeJ6qCnr6Az/nvDV2/3FATyLirApMHNzdFluNMPXMm4s8Y0790eyzy6dfP32pIayw1VkCFz4EjOzvw6EMb4fM6l2Mo1AcRWBMEmBB//dYEfvDyJZ5ybuUK11nJZkNzYxAfeXgLaqr9a2Kuq3USM9EUXjp5FZdujs+uEa9/ymqoijY4FRlNtcGZ9qaqv3nsSM/vrdZ5rqdxkxC3nlab5koEiAARIAJEgAgQgRVGYOzzn3clnHqNaMsbejIWUrNqi+SQf81Q1Q9q6bRDy6iCoWk8hZVFyXGxrCTAFVNQuShXVOi4IFdMbS39ocuMH9jveRpsMQWV/WwaJnI5FgmXL4p1Fhf4WE05ZtrARDiWmsoMG/zVNQl3dcPljORLDWe91X0z1rZ4ToEkiXDYZWzf2ICHD2yE3S6tMMKF4WSzBgaGpzEyHuM13uIJlUcfprI6LDPPU3hZfTyWnsrc+VjUBRPfmAjHar+xr4DXORIMuv8yntC/uat7w+1t22rTyz3ZixdHm/rHpn7/Ut/4b92amJFZPSuHIqMx5MPhXR04vL+TuwnSRgSIwE9HwDBM9PVP4oWT1zATT8FgxjUAv7a1N1bhg0c3kxD306Fcsr3Yda5/aBrPv3IZk5Ekr8/Jb4MoXLvZNa+m0qf1dtc/11jp+u0tW5amLMCSTXAdNkxC3DpcdJoyESACRIAIEAEiQARWKoEbxz9jNyetOi0ZrpZFoSJnk/fnkX9KS6c2apm0I5fLCSzKLR1PcGGOp5ryGnPMmdWCpChcOGNRAizSLZvJFIwbclax9lvBtZUJcSwdldedY6mwLDU2n4Mky3C53fD6/TAtE76KSt1bWXnW7vF/xeF2TKZz/nO3NdeRcCb31yMZCarFjCFsaK4N4tCeDnS0Vq8ItCwVl6WcpdNZZDUTb10Y5EYLXLDMgwtuum7CsHJQFJE/yIWjKehWDnZJ4qmnlUG3EfA6w6IonhwLx/+kxmfXNu9qGt3ctDzRb3cD+Z3nLh6MxBLfevf6cE0io3PxMOhxoru5Ckf2dWEj1YdbEecfDWL1EGAfbgyORPC9F85hil0DTAuyTYTTIaG5LogPHtmM2prA6pnQGh1pPJHBW+cG8O7VEV5GgN23inHiPCrY5VLyzTXBmdamqi8+cXTz/75GMayZaZEQt2aWkiZCBIgAESACRIAIEIG1Q4CXwPn856U+b9IvmFZISyaCpiBUS5JSIUr2OsvUW3OmsV8QBNGyLEFLJztEUYkqLtdIzjI3FB5QYGiZdNBmE/OWadiyqZTIoul47TgIXJhjEXL5PHNxzXNRjkXfsZpwdo/bcPr811y+wHcUp+O2IJvfdAcUc6hP0sZdlR9OZvGtyaxNyAgOHqFnV0Ts7m3BoT2dkKTlj8hiApummYjG0ghHk9B0iwtvsUSGR8PF01leC47tZ1oFJ1omPFpWnqefMrMDmdXEc8gsbTVXV+W/VeF1fxY24SWnqMQPHWofWgln119/7dVH01nzhb7bU0JGM5iRLnNqxa6eJjx6sBuhKkqhWwnrRGNYXQSmwkk8e+ISrt+ehGFY3I1TkUU01ATw8P5ubtpA24MlwMoKMFONN88NoO/2FAyz4DjOXVTzgJ2tV7U/s7mj/lu1FZs+3tsrFMLmaFuRBEiIW5HLQoMiAkSACBABIkAEiAARKCfw6U9/2vYre/fK/tSArPnsChKGM5uJ8zAN9rShx6ZdsstrKA6/pqpxXiRMFOSckYnIedHBrFTdgii12gRR0tOpQZsoSZKsNAiK6LPZbMF0IvGW0+NpyZtWSI2GXzRlW9Zf0ZR2+J1hSfYarT/3P8RYm/l8Xnj56e8dTmvWN0YSViiWd0BgEXd5YFNbLR7e37WsDoNMXIvFM4gmMpiaSeLW7WlkdQOmVTCoYClMrP4bc3hlD9eF+k+FVFy2j12R+O+CAU+mPuR9V5KkF9JpbcDtEK9XB3PXd+zYwee9EraTZ/qbRycif3j5xvgnWOQOExSZEBfwOnF4VztPoWPpdLQRASJwbwTYteO5H13GzdtT0AzmGF2I9K2p8ODI3i5s6qqH/AA+YLi3Waztvdl1e3wyhhdeu4LpaJobN6h6wdyIfYjEavoF/a5cV3Oor7m24o/27Wn/2tomsrpnR0Lc6l4/Gj0RIAJEgAgQASJABIjAT0Hg6aefFo/4sw6bkhRC0yH1nWjU1hw07WlZl+xSjRRRpUSdZ8IRjulK1y9/aua9nD/fPH7cF4kavzKTtj4zlIZkCDIkUURjbQCPHuhGY0PFTzGi978Lq+k0MR3H7dEoEkkV8ZQKVTWQyepQWZQYCum27D9NN/mX06HA77bzVFT20Mbq2tllKed0yKrLrlxxueQveRXPy4IgTjocM9nr17dmP/YxwXr/o1z8I0+cvLZ7KhL/0tuXRzbFUhkezSgKNtSHfPjIw73YuaVl8TulFonAOiAQT6p480w/zl8fRTyV5dcOtnkcdmzvacSxA91wOpV1QGJlT5G5XL97eQin3hnAdCzFTXdYOBy7prPyAhV+N7Z01vXV1gT+cM+2Dd9c2bNZ36MjIW59rz/NnggQASJABIgAESACROAeCbCouGe+/O1jqpE/PprM2SOWwqNHKnwu7N7SjN1bN0BRFte0gUWwJZNZDI9H0Dc4jZlIatY9j4lurJh3yVWWO8wKzPWw4CzL/ClcdoU/SLNIF7dTNlx2+6RdFm9KDvkZ2ZS+73RicteutsR7CZD3iGlRd8/n87bvPX/p0Vgy9e3z10fc0XSWz1eRRHS3VONnHtmKtg2UPreo0KmxdUMgHEnhxKlrGJmIIZpUobO0fQjwuOzYtbkZjx3aBFmmaNMHfUKwqLihsQieeeE8xsJxZDWrUCtOADdtcNoVlp4a29RW8wN3QPnzvb3tbz/oMVP/dydAQhydGUSACBABIkAEiAARIAJE4B4JnPzus92JtP4nQxH9qUldAotDc9lltDVV8eLmfr/rHlucvzszU2DRbtF4GslUFpFYhqeYDk9EuakCSzFlNZwcisQdTlmtN5Z6ylxbWUQcq1PHoiRY/bT2lhBYFJ1mWJqmGWFFlqYdDvkHpmV8UbI8M4cPt0Tva7DLcPCZMzfawwn1j26NRH758q0JIZHVeF0kNr9H9nTytFS7XV6GkVAXRGDtERibjHNxJ5XJIpHWkM5q/PrhdTlwYHsrHjvcUzKcXnuTX2UzSqRUnD47gHevDCEcz/APYayicQMrM1AVcOc6W6rfam2v/sSujU0XVtn01s1wSYhbN0tNEyUCRIAIEAEiQASIABFYLALHjx+352PmRxJZ68sjybwzI8g8NaimwouH93eio7X2nrti0Q4s1SiZVDE5ncDASARjk1Fe802AjaeTJtIqkmmNt82i8JgQxwQ4FhVR6XdnAz7nlCjaBgWb7ZKA/H5Zskl+j3M6n8MNU8h/3cgaal4wohVuV2Tbto6pex7kAzrgtTev7oontS/eGAr39g1NIa2xiB2gvsqHpx7egr072iCygnG0EQEicM8EShFxg6MRnuLOvlhEnMMuYdvGRnz4WC8J3fdMdWkOMEwTNwem8NLr1zAeTvK1KkXFsXuC22FHbZU32r2h+m8fO7L5U0szCmr1fgnQ3ep+CdLxRIAIEAEiQASIABEgAuuSwIlv/GB3Ss19aSCqbcpKLrBqPXZFRmtjJfZs24CG2uBP5FIwW0hjYjqBqZkUUhlttu4b+zmrmQWjBVmEXZL4A1fJZIEJT26X3fK6HSmHIl6wy/Lf5vLm24pdyrqdLk8+l38yB6E/k02dke3ejJVsmZ6eRn6l1X77iZAAnHr7xo5wNPU3V/ondwyMR6AZJk/Fam+sxC88vgNd7bUsG5c2IkAE3geBZErFW+cGcO7qaKHWZNbg1xq7LKG7tQaPHOxCbTX3xqHtARNgH9iwaOm3zg3i1Lu3EEuqhYg4Xo5A5O6pVUFPcmdP0z+G/BX/S29vdeoBD5m6vwsBul/RaUEEiAARIAJEgAgQASJABN4HgZPf/a43ksj98kzG+txEVhJMmwy7JMLjtmP75ibs2drKU0TLN+Zkms0aXHxLpLL8a3w6gZEJFoliIF90NdUNEyazYs3neeQbczdlaWIsKk5RpGzA6xgWBdtbuml+MW8TwgGPkgr58hO9vb38oevSpUuKrtv9iqKppdfexxRXzCHf/MHZI6l09pnLt8Z94aTKnV9ZNOCWtlr83BPbSSRYMStFA1mNBNSsjsvXR/HaO7e4A7NWjDh1KDK6W6u5WUNdDQlxK2Vt2Qc4V2+M49svnEM8pcHKFXx12IcT7H7hcdqt+pDv7K7epk/t2tb22koZN41jjgAJcXQ2EAEiQASIABEgAkSACBCB90GAmTa8+r1nt0eTxv/fP2PuS8EOu2zjD0JN9ZX48LEtXJRjRguGmUPOyuHm4BQvtp1WdaQzGnTdgqrp/N9mLseFOPYwVfAsZBF2EnuoyoUqPGm3Uxm1K3KfzWY7LYricZuszRzZ0zsuCIL5Poa/ag559sWLW9Oa8Rc3hyYP3hqLCDo3pgACbjv2bG7BRx/bCq/HsWrmQwMlAiuNQEbVcP7yME6fH8RMLM3dl0vuyizC9/FDm9BYv7Ru0CuNyUoeDxPi2L3kmZcuYiae5hHC+XzBmIeLcdxB1aV2t1R/8+c/vPPXAKF0S1nJ01pXYyMhbl0tN02WCBABIkAEiAARIAJEYDEJnHr6aWfUdPxsOG393biuyIrdDkkU4HU7sLOnCZ3ttRibiGJ8KsEfcFlKEUs5TakaDMPiD0+5fI6bLTBHU/YQpcgSFEWEy6HkAh5Hwu1yPJ+3if/ZmUdKlkW1qsod7+lpjK5Uh9PF5MvcUr/53bc+ENeM790cmlYmIkkeKcjSdVtrK/DYgW7s29nG2dFGBIjA+yPAalNe75/A8ROXEE1meEo8e0857TIaa4N4eE8nujtruThH24MnwCKCmXP2y6eu4XzfGP8gJ488N+op5ei7HDI2NFSe397b/Mm9WzacevCjphGUE6B3Ep0PRIAIEAEiQASIABEgAkTgPgi8/I0f7MuY+a+Nq9IGFYqQZxFwVp4XOvd5HNB0A1nN4GIb25gjKhPjBCa82Wyw2dizkwC/18kefA2/1zWpKOIbOcP6iqDkB4OKP/rQQ23D60F4W7gMly7llXPXTz81PpP4+shkDLF0Fjnk4ZQlbG6rxUce3oK2DaH7WD06lAgQAU030dc/gdfevolhZhBTFOKYEUxV0IMjuzuwo7eZ16qkbWUQSKWzOP3uAE6euYmUqsOwcjxln4ulAiCLNjSGAuEdmxs/d/TAxn+9MkZNoygRICGOzgUiQASIABEgAkSACBABInAfBJ577jl3Lmb8YkwXPzeSsTlYoXOdRbtxZ1OBPxgxYwUW6cZ+ZimqWaNgwlAV9OTdTsVyKPK4xyU/HU2oXwt4XLrDJSWaq+WJzs7OgkXqOt1++NKVnfF05gvXBye3jc0kkM7qnKnf5cD2rgY8+XAvqkO+dUqHpk0EFocAq105HU7itbdv4GLfKNJZlppaSHP0uZ3Y2dOIXVuaUR3yL06H1Mp9E2BrxqKtX3jtKvpHw1yMYzcdFsnI7zkCmIu31tNV/2xjpe83t25tid53p9TAohEgIW7RUFJDRIAIEAEiQASIABEgAuuVwMvf/v6utCl9oT8mbE2qBjTD4rXhmPOgZGNmCzJP82I135wOOS/ZbKbbY79kt9s/m03q5xRPXm+tDkxu29YxtV4Z3m3e33v+wtFMgkJnjAAAIABJREFUJnv85nDYxYS4pKrxB83aoAeHtrfh4O52VAQ9hIwIEIH7IMBEnfGpGF587SpujYSR0VjNsTwXc1j9RZZm/+ihHn79om3lEJicTuDZExcxMBZBMqPx+41QjIpj0dYuh5JvrPH397bX/YeH9nf97coZOY2EhDg6B4gAESACRIAIEAEiQASIwH0SeOP739+k5Rz/z3hWenQsprsyLBU1l4OVy3MBrrbSmw5VeM7KsnwJecuaiWW+WOWS0g0NjpG14Gp6n/juevj58zerZ5L6JybDyd9nQtxUNIWEqvFC5BvqgviZY1uxubuem2PQRgSIwP0RGJ2I4bvPn8PoVAxZveD/wiLiWL3LXZubcGhvB/xe1/11QkcvKoFkKotT7/Rzkw1m+sNSjNk9h4k8vOaoTUBlwJPdurHxmx95ZMuvLmrn1Nh9ESAh7r7w0cFEgAgQASJABIgAESACRAAYOHHCMZ5AY0Rx7zch/du0ajYZlmEvRCXIqAq6bzoc9j8yM/pLhmLPHdvbOkHc3pvAi69f2hOPqX/fPxzuiCaztmhKBXNM9TgU7N7UiKc+sA1+HwkDdB4RgcUgMDGdwDMvnsfIRBSJdCEjnqU4KrKIDfVBPLSrA1s2NS5GV9TGIhEwrRxuD8/gpVNXMTga4e6pLCqOmQCx0ghM7PG47PmW+ooL27sb/+e9O1tfWaSuqZn7JEBC3H0CpMOJABEgAkSACBABIkAEiECJwHPPnXe7XPIBU8Cv5yEckhUxZOjWVbtDetXpEj+zs6ftNtH66Qh84auvP5K1jOcmwwmJuczGuVGDgJqAB0f2dODYgW5KlfvpUNJeROAnEpiJpnDi9Wu4emsSkWSG788i4tiHCQ0hPz78SC86W2t+Yju0w/ISYO6pr57u4+sWTWS4AGfmisYNAGRJYrXi1O7Wmss+r/zVhw/0/JflHSH1djcCJMTReUEEiAARIAJEgAgQASJABBaRwPHjN+yBaluXTcRh5IRWXTdEK2v7M6/XHdm9u77whEvbexJ49eyNUDqqfWJ0KvbvRqeiNlb/KJJSuTDQWluBRw50Ye/2Vi4S0EYEiMD9E5iOJPH8q1dwaziMaFIFC6ti7y9JLETEffhYL5oaKu+/I2phUQnouokrfWN4/uRVzMQzMMxCVBz7skHgqftBnwvdrTXTtZXef/QFpP93+6b2vkUdBDV2zwRIiLtnZHQAESACRIAIEAEiQASIABEgAktJ4OzZWy1TsdT/MTgW+2ejU1GBmTQkVR2iIKC3vRY///h2NNRVLOUQqG0isK4IzETTePn1q7h4YwysxmU+V0huZKmpDdV+HNvXhZ7uep6uStvKIcBMNRJJFW++O4BX376JtKrxqDiWlyoUXVTdTjta6ivMlvrgiSqv9Bs7d24cWzkzWJ8joXfR+lx3mjURIAJEgAgQASJABIgAEVixBE6cvLg7njS+2Hd7evNMIgPdNJHJGlwU2NndiA8e7UFtdWDFjp8GRgRWG4FYIoNX3+zDO5eHuRDHqozZ2H82AcGAC4d3tWNnbzPsdnm1TW1Fj5fVc2PRh4Lt/Ukzqqrjct8oTr07iNFJZrTB1q5Q349ppszcRpZE1FR60N4UutJQ7f9fd21vfW5FQ1kHg3t/q70OwNAUiQARIAJEgAgQASJABIgAEVh+AmfOjLnSRvKjE1OJz14dmKhk9eGyhgXTsuB3O3B0dwcePbQJiiwt/+CoRyKwRglomonL10fw7KuXEUmovNC/JIkQIMDpkLG1qx4P7WlHqNK3Rgk8uGlxMQ75e4o2NAwLk9MxDAyFMTAyg8GxKGIpFblcHuw/9j8mosqiyNexKuBCU23gzZZq3z/dt2/jwIObLfXMhVLCQASIABEgAkSACBABIkAEiAARWAkE8vm87dSZ/p5kWv13Q6ORnxkaj4qprA5VN/nw2hoq8eSRHvRuJPfGlbBeNIa1Q4ClOI6MRfGNZ89idDqOXD4HRSqI3aJNQEdzCE8c3oR6Sgl/oIvORLtEMoOLV0cxPh1HOJJEOJ5BWtWhGyYLheNiHKsRJ4k2OBUJNpsIn0dBQyhwcVNH/e/u3Nr86gOdBHVOQhydA0SACBABIkAEiAARIAJEgAisGALC9188f0jN6t+8PRoJsaLx6ayOtGrwouPtjZV48uhm9HTVr5gB00CIwFohMBVO4PjLF9E/HObiNzNHYSmOkmRDa30Fdypu31C9Vqa7YubBxDUmhLKNRbH9uI1FwQ2PR3D+6gimphNIpLOIp1RohgWL1fRjKa5MiMvneXvMaMOhyHA5JDTWBNBYF7wS8Do/tWtb6w9XzOTX6UAoIm6dLjxNmwgQASJABIgAESACRIAIrEQC33v+7NFUxvhB/3DYncpo0AwDqmbyVNTO5hA++sgWbGiqWolDpzERgVVNYCaawosnr+Lm7SmkVB2GmSvUGRNt6GoO4Wef2I6A1wWbSG7Fi7nQTIMriGcA1+HYzywSsciZRbhNTsXxxrsDSGRUjE3GwVKJDcviUXD8eG6ukec14VgqKhNR2eawMxEuiKa6ABrrgzcTSf1f79/Z+g+LOX5q694JkBB378zoCCJABIgAESACRIAIEAEiQASWgMDLJ691Z1T1T4YnEh8ZD8dtmazOC8ez6JyA24GD29vwyIEuVAQ9S9A7NUkE1jeBaDyDV964hnevjkLVDFi5HGw2G0+jq6/244lDm9DRWg2Z6jMu6onCI+KYkMacTgWBR7Mx9iyiLRJN442z/TwNlbmjMoGUfeVzOeSY9JZjYik/kB/HfmR14Zgg53EqaKoLorWxckySbN/xeu2XU1Hzm/v3t00u6gSosXsmQELcPSOjA4gAESACRIAIEAEiQASIABFYCgLPv3zpoYSqfvvWcCQUSWag6QbSWSYI5NFQ5cOxvV04vK9zNlJkKcZAbRKB9Uogmcri9Lv9eOPcIGJJlUdaMWGHpUtW+Nw4uKMVe7e3wulU1iuiJZk348wi3LKaBq/XxUU5JrrdHpnByGQM125NgImkbB1YBJxpFVJPC/pbQYSzrByv5ccEOLdTQXWlFz6XfaixLvh3Hqc8IUjieF6zXt61qy0hCEIhD5a2B0aAhLgHhp46JgJEgAgQASJABIgAESACRKCcwHOvXD2YSKa+eenmeG0qw1LjTGQ0Ez63HR1NVdjZ04x9O9sIGhEgAktAQNMMXO4bxctv9GE6muK1x0rpjpU+F/ZsacGebS0IBCgidbHxm6aFLIsAVg3cGJzC1VsTXIxjkYmJVLaYJsyi3nKFFFYbq9/Hs1j5xoQ5URRRGXChs6kazQ3BeCKZ+U7Q7fi/83lh2uPx5TZuDCUXe9zU3vsjQELc++NGRxEBIkAEiAARIAJEgAgQASKwyAS+/cy7Dyey6vGrA5POrG7wh0vDyiEU8GDvlmZs3diIxvqKRe6VmiMCRIARSGc0vHtpCKfO3kI4loZmFgwbWK0yr8uOTW21eORgN6oqvARskQnkcjnE4xlc65/A6fODmJhJ8Mg3JraxaDcWFczEG5YqXDDRAE9fZT8U6sLZUFPh1Tc0VEz5XY4LlX7526lUsu/Spdwbn/jEbmORh0vN3ScBEuLuEyAdTgSIABEgAkSACBABIkAEiMD9E3jlrZtN0Znk790Ymv7kRCQhmFYOks3G0618nkJ9uN1bW+D1Ou+/M2qBCBCBOwhkVB3nrwzj5Jl+TEaTMM0cRFGAS5F5tNWm9lo89fhWOO2UmrqYpw/jPDI2g7fO38bwZBRDEzEeiTgrvjHVpmi+wCr2FaLhClKOLNlQ6Xfn6yo9iSqP9IbPKX9NlRyv2PO2iGGMG8eOHcsu5liprcUhQELc4nCkVogAESACRIAIEAEiQASIABG4DwKvnLq6JZZUP3tjcPpwOJEBS9ViaVcs0qM+5Mfu3hbs39nKI0JoIwJEYPEJWFYet0dn8MyL5zE5k0BWN3m0lV2WINgE1IV8OLq3E5u7Gxa/83XYIrvGTYcT6BuYwuUb4xhjhgyZLHTDglRyTGWppwJmP5QoaHIC/33I77SaQ+5hvz3/glMRz+QU6fkQvOHeY72pdYhzVU2ZhLhVtVw0WCJABIgAESACRIAIEAEisPYIXLp0SRkN44l4Sv3iyHi0IpHOwszleQFzlhbX1liJHT1N2La5mUeA0EYEiMDSEBifjBeFuCTSWQ3MzJNFprIILY/Lgd1bWvDQrna43falGcA6aTWRUnHx8ggGx2YwOhlHJJFBOqvDsCwutLHIN5aaz3Q4FgHHnFDtisQjhB0iEHLZjEa/3FcVdP6VAvFpM5dK73/yycQ6wbfqp0lC3KpfQpoAESACRIAIEAEiQASIABFY3QSuXZv2XhsY+qdj4dRfTM0kbKwgOYt8S6sGfwjtbA5h52YmxDXNpmSt7hnT6InAyiPAIlAnwwk896PL3K1T1XQeFceFIZsApyKju7Uajz7Ujeoq/8qbwCoYETNguHh1BMMTMYxMxJBIqzwCLqlq3JiGZZwqPBpOgJGzIAoCHIoMr0OGRxFQaRemGivtxyEIr9tF69XKoGtqx7FjLJeVtlVEgIS4VbRYNFQiQASIABEgAkSACBABIrAWCZw50988NB37w+sDU59gDoHsOVSSREQTKpwOGdu6GnDsYDdqQvTwvxbXn+a0MgjkcnnMRNM49c5NXLw+BmaYwlw7uUtnsVZcV2s1HjnQjfra4MoY9CoZBXOkHRgK49qtCQyNRXkEnKYbYOnAjDOLhjNzOdgEG6/LxwwZFEmEU5FQ7xHREpAsQRCueFy2P3NJ8vMBn5zoPXaMUlBXyfovHCYJcat04WjYRIAIEAEiQASIABEgAkRgrRB47rnz+2JZ7WuX+ydaWRQOiwZhNZAymg6Py47dPc04sKuNhLi1suA0jxVLgEVsnX73Ft44N4BM1oBumLNjlSURTTUBPLS7HTt6W1bsHFbawOJJFecuDWNkPIKpaApZzUAqo4MZ0rBUVCbEsWg4noYqgItvbruEGreYa/LLqkcRom6H8FI+l/vT6krvbRLgVtoK3/t4SIi7d2Z0BBEgAkSACBABIkAEiAARIAKLSODrz7z9cDKjP98/NC1rZiEdi6XCsbS4UNCD7Zsa8eihjVBkaRF7paaIABFYSIBFbl3pG8PLp28gHE1BM0xeq4xtzLihrsqLI3u7sGfbBoL3EwgwbpFIGm+c7Uff7UmkVB2Wmefpp0yEy2gGDNOCbpowrDwkm4BKjwPNQbtR484Pehzyd2XghGWzBpyiEn/oqQ+MC4JQWAzaVjUBEuJW9fLR4IkAESACRIAIEAEiQASIwOon8FdffeUR3ci9FI6xB/+CY2DOyvN0rbqQH7s2N/EoHLtdXv2TpRkQgRVMgIlHYxMx/PCVyxibiiOaVJHLF8QjJo5XBz04tKsDB3a183/TdncCalbHjVuTuNo/iWg8jbSqg5nQGIbF006zhgmVudIKAk9FNS0LtR4l11ltv1XrkX5oE5F2S67/PIFU4sknn9SI89oiQO+ctbWeNBsiQASIABEgAkSACBABIrCqCFy6lFfOXD710Vha/cZ0NIVcDpBF5hjIfBqBzpZq7OptxqbOOnrwX1UrS4NdrQSYYcMPT1ziZgKxFHMwtsCEAyYgBf0u7OHOqR3knHqXBWZ19qKxNM5dGcbtkRnEU1nuOMsMGdgHC4XvrO5enjtAux0K3DIQEK10U6X9eadd/NMan3wrYVn5h554Ymq1nkM07vcmQEIcnSFEgAgQASJABIgAESACRIAIPDACJ8/0N89Ekn9wY3Dqf5yKJiFAgCKLfDwsMq6nrQ57tregpbHqgY2ROiYC64nATDSFE6euoW9wihumWLkcd05lX067jN6uejz16FY4ncp6wvIT56rrJkbGo7jUN4bhsShMq1BfT9NN6KbFa8OxWnAsLZU5ofodEiocOfiVXLTa4/gHRRH/OOdXxo8dOzZXmO8n9ko7rEYCJMStxlWjMRMBIkAEiAARIAJEgAgQgTVC4KVXL+9NpLWv9g+H2yPxNKxcnqfCsYiRSp8LmzvrsW97K6pDvjUyY5oGEVjZBJhhw+tnbuL0+UFe14y9F5kIxzYmkrc3V+EXntiBgN+9sieyjKNLpbO4dG0UAyMzPA1V1w0YVg75XIFdKqNxQU6WRRiGCbeUg2QZ8CgC2quUcxUu2x8rRsy+5Rd+7cvLOGzq6gERICHuAYGnbokAESACRIAIEAEiQASIABEAvvLdN49pqvnc2HRMZg+whpkrFIcXBNRWerG7txn7drbB6aDoGzpfiMByEEhnNJw5P4hT797CTCLDxSS22Ww2KJKI6koPHtnfjf/G3ntA2XXW597PrqfX6U1T1SXLRe42xgQSejcQkhC4gGnGNwRuSAJJ5Jubb+UjjUByE4cvCZeEEMRHCTY21TLGlptsq4x6m6bp5fSy613vu88+Z5/RyJaNxxrP/M9ass+cXd73/e19Rms/ev7/Z/vmzpdiOit6DNbzbXo2zR1wUzNZZAolXsKryiJKugmWmJrOlmDZFli9fUCyEbB1SILJ37N9g5JVaBbmzyWR0hSf8pSsBn/Y/+5PfGNFL5wm90sRICHul8JHBxMBIkAEiAARIAJEgAgQASLwQgkMDg6Gh6aNd01M5b4yMj4nshRBJsKxklSfIqMxGcZVW9fh6st7KDH1hUKm44jA8yRQLOk4dHQUP3/yFBYyBV5SKQoiJEkEaxaXjAZx884B3LCz/3meeXXtzkpRJyZTYD31mGFQVWXkCxpGJxa4+61Q0nlvvSwLaSiX4RcMBAQDTSEJHUkFpmljNmtA0vJI5E7ZPjNvSqpSklX/UDAS/reB3/zMF1YXMVqNS4CEOLoXiAARIAJEgAgQASJABIgAEbgkBB577GTnTKbwmRPDU/99aj4HwzCrrptYxI+2xhg29bdg546eamncJZkoDUoE1hAB07Qwcm4eP/nFEYxNp3ipJe8RV2EQCfl5kvFrbt7Cxae19mJ8crkiFyhZKT0vPxUFTE6ncfwsS0ktIpMvggU3BBQR0EoQDA1hRUBLVMKm9gBaYgpyRQP7zuRRWphGcvopCLbJ/yEiHIvqoXhiMNzSuqvvHR///lrjuxbWS0LcWrjKtEYiQASIABEgAkSACBABIrACCdy358B16az2nyfOTnZn8iXuhAv4VOiGiWjYj60DbVjf3YQNA20rcPY0JSKweglMzqRx/55BjEwsoKTpPGCACUvMEscCG3o6Erj56gFs7F97303mhJudTWM+7Yhx7PfVXKqATK6Iiek0SmUDomDDKpcg2wZ8ko22qMwFuO5GhYtzkiRAN2ycmSzg+OBJqKOPwTYtiJIEfzCAWGNj2ReOHA4lGv6//vfc+Q+r905bmysjIW5tXndaNREgAkSACBABIkAEiAARuOQEfvTzozcspLPfPnRivLWsG5BFET5VhixJaG+Ooq0phs0DrehZ13TJ50oTIAJricD8Qg4PPnocR89MIVsoQzcMWBZv3cjLxPvXNeBNt16G1pb4msHChMhsrojTQzMYn0pjNpXjDjYmUuYKJbB+cYauA4YO0dQhw0LML6I1pmBDmx8dCRUB1Umf5X0wIWAhW8Lh/ceQPfYo9LLGHcGyqiKaTCDe1FRQA8EfBJrjH+l+48cX1gzoNbBQEuLWwEWmJRIBIkAEiAARIAJEgAgQgZVI4OvffuzWfFn/4dD4rGoYFkRRgCSKPJihv7ORi3H9PU3oaEuuxOnTnIjAqiXAAhueGRzGg0+cRCpbAivHZLWpLFyACeV9XQ1486u2I5kMw6cqq5aDW4aazZV4iS7rB3f87DTYz0yAY4IaY1IolgBDgwITqmAj4hfRlVDR1+JDY1hG2C9ClpzyXv7fihLDHHVjQ2OY2P8YMvPzsCwLkizDHwqhoa3VDoTDcxCl/ww2x/+YxLjVc5uRELd6riWthAgQASJABIgAESACRIAIvGwI2LYt/sPXHvi1fMm4by5d4P3hJEmCIotojIdwxeYuNDdG0JgMobEh+rJZF02UCKwGAqz32dDoLL73o/2YnM9wIc7JTgUXy5uTYdx8VT+2b+pAOBxYDUuuroGZ1VjK6ex8DgeOjELXTBRLGqbnc8gVypyFYVVEOMuAaBqAqSOkCOhJKhho8yMZkhH0ifDL7B8XmAuuor1V3HBciGHvLRulYgFTp09ieHAQ6fl57orjYlwwiEgybqv+4HCkpfWvB97z37+8qkCv4cWQELeGLz4tnQgQASJABIgAESACRIAIXCoCTz890n5mYvrTJ4amfzedZ44bx1nChLjOljhuuLIPXe1JXgYXCvku1TRpXCKwZglMzmRw708P4uTIDDTDAFPiLNvmwlI46MOm3hbeJ66ro2FVMGK93sYnUzh5dpq731LZAhfjTMvi/1BQ0g3YFqDKIiQmwFk6JNtEQAZaIzJ6mvzoTKpIhsSq+FYF4xHgnKJUR4hjL9uyUMpnMXr0KE7t388TVlmvOPYPE8FwGMFoRA+GI/df1qreJrxrl7YqYK/xRZAQt8ZvAFo+ESACRIAIEAEiQASIABG4FAT2PHLi8kwu95WjZ6Z2MkccK9diQlzAr2DHxg684toNiEX9/JGVlazSiwgQgZeWQCZbxMNPnsLeZ84gW9QA2+b9zdj3MRL0YUtfK7ZuaMe2TR0v7cRexNFYael8Ko/Dx8e5+DYyPodCSQcLZNAME6xknmVUCLChSgJ8gglDK0MRbCQDIpq4AOdDV4MKVRa4SCcyxbIisjFmrvDm/N/9XeZ87uhxAi9JTU9P4fDDD2Fhapq74gTujJMQjsWZM+5stLXrf/W/+45/eRGXT6e6RATob7RLBJ6GJQJEgAgQASJABIgAESACa5nA93544OZCsXTPqZHpWLaocxSyKCAeDeCmq/pxzeU9kGV5LSOitROBS0qA9S87eGQU9z44iGy+5AhSTIgTwENVutuSuPGqPmzf3HVJ5/l8B2frmpxK8zLT2fksMrkSxqZS4CXypsnFMrf3m8hKcWFCtAwERRa+ICAeENEaV9EYEtEYVeBXWP83x+VWFdcq76v94Dwb2Llrghw7xhE4tVIJ46dO4AxzxZVKXIhjWxXVh2AkrPuC4T0tmwY+2Pn6D4893zXT/iuLAAlxK+t60GyIABEgAkSACBABIkAEiMCqJzA5ORnas3fo3eOzma8Uy5pY0kyUNYObSBriIdx67Qbs3NHDH07pRQSIwKUhwNxgZ4ancf/PBzE6nea90RwhzvnTkAjh5qsGcMPO/kszwecxKuv7xgIWTg9PIZcv89TTTL6EYlnj7rdiyUBZ0yFJIhRZ4q42wdARli00h5jzTeIBDFGWghpXnPJU0SnTZS9XhDv/N1YtmIHt56SlOs441xPn/p5j24rZLMZPHMPU0FmUCgXoms6P8fn9iCQSs/GOzrs3ve9/fP55LJ12XYEE6G+2FXhRaEpEgAgQASJABIgAESACRGA1E3j8wFDv1ETqruPDU7/F3ClMhNNNiz/cd7Um8PpXbkN31+roO7WaryOtbXUTYJrR2MQCvvejZzA5l4Gmm/x7yoMHBAGJSBDX7ejBjTv7EAyyMvKV9dJ1E/PzWSxkCljIFDG3kMfEVAr5soZCUYNlOaEMbJ1OGqzAnW88/dS20BQWsbUjgGRIQsgvIuQTIQmopp/yUlMGo1J7upTIdp7o5jrlKj3jXGKuMGebJhYmJnBy3xPILMzDMi1etspegXDIirc0H2ns7P+Tnts++p2VRZtm83wIkBD3fGjRvkSACBABIkAEiAARIAJEgAj80gS+fd+TN+aL+j0zc7lEvlh2ejGZFnyKjA09zfiVGzahpTn2S49DJyACROCFE2DC0rnJFO792QFML+RQLBooGwYsVqMKG+GAD1duWYdfe8VmhEIrQ4hjoQozsxmMji9wAS5XKPE+b6zvG/s5X9B4+Slbm1xxvrHAhZgKNAQEsH8YCKkCmqMyWmMqOhsUyGKtJJcLa4tENPczrugttc3ZwbkQFUdcrV+ct4Oco+kVM2mcfnofzp06DcsyuSuOHaf4fIgmG+Y6N23+Sv97f+cPXviVpSMvNQES4i71FaDxiQARIAJEgAgQASJABIjAGiJg27a4+4dPvyaXLtw/OpkWdN2AwJwogpPEeNWWLt4fLhwOrCEqtFQisPIIMMFtbGIe9+0ZxPhMmotZTMRiahELbFAViTtYb7lmwyUNbGDzLBTKGB2fx8mhaaSzRcyn8yjrhpPGzMpHbXCx39R1CMz1ZlkwTROKAISZ8BaR0d+kIhqUEA1IiAUl3rOS9X7jOlrlv7yfW6WstK503nZ6vbkvV6yrCS5OKWpdCaubmuqWq1ZEPJaimltYwMiRQQwfOQJDd3poCiwkIx4zGjq7T0Qbm/+y/z2f/NeVd9fQjC6GAAlxF0OJ9iECRIAIEAEiQASIABEgAkTgRSHw6DNHe6amSn9yZmz2/TMLOe6ukSURqiKjORnBDVf2YUNfC/x+5UUZj05CBIjACycwM5vFTx4+guND0zywwbBYCTnrj+aI521NUbzymg3YvKENAb/6wgd6nkey3xvZbBGjEwvI58tgv0vmUzlMzmVRLOm8hNbmzj0LPsGGKliQbAsCnDJP3ndNAgaa/Ohv9SEZkuFXmLjIyk/Z2irJpx6BrRqwwHS9ReJZTXir7wnnLmtx2SoXYjzuufqgBwFMjFuYmsCRR36B9BwrUTV5iarq9yHZ2pZr6Oj4xsbf/uztzxMb7b5CCJAQt0IuBE2DCBABIkAEiAARIAJEgAisBQIPPXryyrlU9qtHTk9uz+SKMFmJmCTystTu9iRuvW4j7w9HQQ1r4W6gNa50Aqysk7nM7nvwEKbmMijrJiQmxEki/45Ggip2buvGq2/eAoXVcC7ziwUqjI3PY2w8hcnZDFLZIg9cyBU06JUSdybAibbF+72pglOGKsFGQBEQC8iIByV0JFSTs5GTAAAgAElEQVQuvPU2+eBTBciVhFKn51utxNQrmC3uB+duc4W9xUuvC2SobqwJdTVxjqty9Y45QeDBDcODB3HuxAkUC3kYugFFVZFsbc209vZ9x5+M/hElqC7zDbdMpychbpnA0mmJABEgAkSACBABIkAEiAARqCcwODiojk8Lr51KZf79+NmpCOvHxIq1mBAXDflw+eZO3LRzPaJRKkule4cIrBQCLGH0ez9+BuemUrw8ldVXMkccE6aioQCu3NKJG3f2Ix4LvehTZr8jzk0s8KAFVm7KxK2J6RQWskXe7003TbC+cEzU4lKWYUC0TaiC8zMLVwgqIlpjCgZaA2iNy7wU1ccbvwGqXPG5uaELvPudm2zqCGSVutTKGLXPvC43XvvqKTWtuufqClbr+8t5RT9XzHPFPj4H20ZqagrHH9vLgxtKhSIEUWTpqaX2/oHvyW3h969//Z3lFx06nXDZCZAQt+yIaQAiQASIABEgAkSACBABIkAEGIGnj5zpnhzP/fHp0dkPjE4tCMzBwh482UN9MhrCTVcN4OrLu+HzUVkq3TFEYCUQYGLTzFwWD+w9jhNDU9yBxspCWb8yt6/jZRs78OobNiL2AoU4lsa6kMohly8hXyjz3wm5fBmsspT1e5uYSUPTDBSKOi+NZX0lTdNC2TB5qqgECwpMCBYrR7W49BWQBF5u2hpX0dekIhKQ0BSVoUgCF+e48OUJXvAKYIv7wbnSnDekwRHaal3har3fHGebI9d537vhqrXPFu/jvd7usYV0GmcPPI2FqSkuxLF+cYFQWG/t6/mhJHb8xqYPfjC7Eu4TmsPzI0BC3PPjRXsTASJABIgAESACRIAIEAEi8AIJ/OLxwR1zc+W7B09PXsscLRYrGROdflMdzTG87hVb0d/bTGWpL5AvHUYEXmwCTIibmsnggUeO4fToDBayJccZVlESWG/Hjb0teNOrtqOxIfKcwzNBbXR8DiPjC1BkmQtvTNOanc8hkyvxQAVWasqqQ1VZQlHTUSobfEwmAPIyUxYUAQu2ofHABUlgnwGqKCKoimgISehr8aMrqcCvsM+Yew/ceVt9VXq8eUtCaxs9AtoFElIdB54neqHSN851ubmpqN6Ahjqh7bwS2PNFO7a/ZZhYmBrH6OFBpGZm+PoVRbWD8cSJlp71f9R920e+9ZzQaYcVR4CEuBV3SWhCRIAIEAEiQASIABEgAkRg9RHYd/x4Y2bW/G/nptKfOzU8Ey1pBkzLhiKJCPgV9HQ04Mar+tDX3bz6Fk8rIgIvYwLMlfb402fw2IGzvCSUaVgsiZSFGjAhvSkZxi3XrMfOHT11q2SiWiZTxEI6j8mZDHe1ZfIlpDIFTM1meX9I9v1XZAmaZiKVK6Ks69AMFqrgpISyslNZkriTjfV9UyrBC35ZgMiCF2zAJwuIB2S0xBVsbAsgGhDgU0T4mPVNcEtPawELbJKLe7854qLTH851ytVCUM8PbnAXWu+Sc1xv7vlr7yv931z1shIWsbgfnfc4t0cmm5epa5gaGsapp5+EoWkIRaLwhcNDjet6/7TnnR/7l5fxrbVmp05C3Jq99LRwIkAEiAARIAJEgAgQASLw0hBgveHm8vJNuaz2NxMz6e1D43OCphsQRIk3eG9OhHHd5b3YvL4N4ZD/pZkUjUIEiMBFEXACG6bwXz/Zj5lUAablCGXMYcbKU4N+BZdt7MQbXrUNqqrw0ISpqRROj8xidiGPdKaIsmHANCx+LBPzuOvNYr3mRPCcBAh8W1k3kC/r3BnHXmyTLAA+iSWfAlGfCL8sIqgIiIdkdCQUNIZl/j7iFxHySc75KiqY40hzgxAWl4XWl4suTjLls6o44uqdbq7a5pFTzktXrQ988Ap0jlJXC4XgymZtyl6fnbMM20Z2fh6nn34Sae6KA2RV0cKx2CPJ/oHf73vbx564qAtJO60YAiTErZhLQRMhAkSACBABIkAEiAARIAKrk8Dep04NpFOFP5uez711LpVXJ+ezvMyMPcT7fTLWtSXwazdvQUdbgspSV+ctQKt6GRNgrrTTwzO452cHeWBCtqhxgcgnS853WJWxdaANt96wCZPTaUzPZTG3kOO93YplHcz96pjBBC4iMaGOiW7sJKyjGxO5RDi9Itm2fKmMPAuFAEs/ZYKWI8Y1BiRsafNje2eQhy2wvm9hv4iA4oh5zKXHBjivf5unvLQWolCxxXERzJFFFvd2q9u3st3b922pS7qUmOes3OOKq4h21dJWjxPP3bfmrXPeacUCzp04hvGTJ1HI5rhbMBAKj3dt3fHXfe/+xF+9jG+vNTl1EuLW5GWnRRMBIkAEiAARIAJEgAgQgZeOwN79ox3ZVOr3Jmcyd07OZjGTytWEOFXGpv5WvOHWbcuSuvjSrZJGIgKrkwArj2TJqd//6QEMj88hW9CgGSYXvljZaCSgoikRRmdrHCx4YXh8npehMgHPtC1YdkUgY6WsEpPcWNkpYJqVUANePmpDNA3YpsHLU3XTgm46fjZWws727Imr2NERQG+TD/0tPkiS0/uNnXFxL7YLudu44FZxoLliyHklpJ6QBfeKerrBOaWrfIP7qetwc8Q8rwPPTVx1z+P0lnOdeLX7xe0pt1gQdPewbAuF1AJGjgzyMlXLsiCrqp5sbb338k/+2dtX5523eldFQtzqvba0MiJABIgAESACRIAIEAEicMkJsLLUVClwTTFX/J9j06lbz02nkc6WuCOGPZRyN836drznTVfzh3R6EQEisPIIMJfbjx86jJGJFEanFlDUjGo/NNaPLRLwIxb2c4G9UNSq5atOuqrIg1ncF2vdpigST0W1TMuSRaEom2UzIFp2PCDKqixOGqa1LqdZykRGR65sQjNtRH0SuuMquuPA1mYBfd1Ndf3c6kUwRyirudwWl4PWO+CcuXlTUOv7urnhDHwMt6y0siBXmLtQf7i6znFchTv/CO/cvVffFRTZMaVCHmNHj2J6+CzKpRJPiPWHw6e7tm754553fPI/Vt5dQzO6EAES4ujeIAJEgAgQASJABIgAESACRGDZCNi2LTz8xInLiiX9C6MTC68ZnUwJxRJzvJj8oV1VJGxd34Z3vu4qBAPqss2DTkwEiMALJ5DLl/H0oSHsfeYsJucySBfKPFSBl48KAhRJQtDHUkplXjbJhCv2h21jyarse26aFu/95vPJiIUDCAdU2zL0vGoUzsYkfbg1qsx1JhVBEGxpbE675ZmRYudkRsdCyUDZsBAwi+jRR9ApL6CtKYKt116LSENDXdlnze3m+M6qwQt1TriKDOIxtDGbmnssl/C42OaV5hx2boiCG+rgEq2WsXrsbtUACE84wwU/84h6joTovGruO0AvlzE7OoKJM6eRmpl2BD0beiAWfbhj647f7X3b7ftf+BWmI19KAiTEvZS0aSwiQASIABEgAkSACBABIrAGCezduzeQKUXeNDuf+5ejw9MhTWPN2NlDspOa2NIYwY1XDuDqHT3kiluD9wcteeUTME0TI+fm8dOHj+HY0BRS+TIvITUsi5eGsjJVJrhF/Sp8PoWLWm4fSJ8qo6s1gdaGCHx+BfFIAD5VtmMhpWgVswft6bPfk0TrmaagooV9Qtyw7YHhOePVDx3L7pxIaw3lQg7R9Fn4F07Dr6URUICGlmYMXH4F1m3bDlGSnL5wHjGtWjpacaDV/Hi1gtJqEIOntJXVutYJchcMeqiNVxPnPC67JYQ8b385bx87d6517r0lxmXzKqRTGDk8iOmRYWilkpMaGwqOrttx1RcG3vWJv1v5dxLN0Cu0Eg0iQASIABEgAkSACBABIkAEiMCyEdiz9+CmTMb8iyNnpt6YyhZ4U3ZWrsYcMwGfgs7mOC7f0olNA63UK27ZrgKdmAi8MAJMBBoem8P//8NnMDWXRTpfQkk3eC83LiywclNJQtSvIBz08c9YKmosEkBPRxLr2pLo725EJBJgYntZAEZEozyK2bMHrLnpB3wB9SmoRRNFscG0xZ5Uweg9NJR+7dTY5BuEyWOinZqElk/D1MuQmPsuGkVbdzf6dlyBho4OSIpSXZi3B1x9P7f6Hm6LSdTCGRaVjrrJqe5CvQcukXjK176kq81bKusNb3ASVvlxlbAJt+fd4nRVrVjE+MnjGDl6BMV8ge/v8/v1RFvbvVf9zp9Tr7gXdnu/5EeRI+4lR04DEgEiQASIABEgAkSACBCBtUdg35GhtlJW+9TkbOZ/7D92DvliuVI2BsiiCL9PQWMshO2bOnHLdRucBER6EQEisGIITEyn8YMHDmKcJaMu5FDSTZQNk1dIMh3JL0uIhXzoaklgY18LQgEfL0ednM0gX9TQGA9hy4Y2o29d06QkCftRSO/H2JERlNL3IxmfA8aAiVijoYpbTBvy/Ozsr0ydOfs7k8cGhWIui3JZ4y4w5kBT/X4kGhvQ1NWJ7q3bEWtprYUgLHK1uQDPc6R5HXQVIayihlWEtEqd6SJ3W10YA9vTPZaV41YGq/72cvvJVfepZTy4feGciTvSXV2fO1cA9BzLQhuys7M4+eTjWJiagq7rkGUZvmDwofb+G9+46YMfzK6YG4YmckEC9Lcb3RxEgAgQASJABIgAESACRIAILDuB+06e9DXMi93n5jJvHp2a/8L4dFpgfeLYkytzxbGHa0kU0N4cx6/csBFbNrQv+5xoACJABC6eQCZTxBMHzuLg8XGMTM7zfm8scEEWnTTUSMiP7tYEutoS2HlZN4IBH+ZTeTz0xAmcHJ6GYVhWV1ti7uodvb/YsaHtHqTnzmF0MA2/7yg26kVgxsZMUwATdocuGhGzqL9m7MTR15x6+qkbtWJJZaKTXtZgGgbvQ+cLBJBobkL3lq1o7RtgwQWeIAWv1FETudhqF/d/85aJ8u11Hdpq7rY6d503dMF973G1OeepxTR4KdfayFVccFX5zpmb20fO20/OEQidsxSyGQwf3I+Js2dRKhT4Bl8gmGnv7/+3bR/ddcfFX1Ha81IRICHuUpGncYkAESACRIAIEAEiQASIwNoiIOzevVts6ryyd2p27o/Pnlv4rfl0HoZh8odPWRK5IMdK2a65rBvXX9WPgJ/CG9bWLUKrXakELMtCKlXAyaEpPH1kFNNzOeQKZS7Gse8uF+KCfnS3JbBtQzsaG8LobE9yIW7PI8cweGrCTmeLuiiLI4lo8IeXD7R94w03dZ7F4AENw/NZ3NZnC8JO3d69W0JTk4JIxFdWZlrHDh6+Zez4sf+Vnp9vMnWdl7OzxFCtXOaCWSgaRufAevRuvwxN63qqfeK8YlfNp+bQrfWG8+aZ1o6oT1+thT4sJa5Ve9Et2uimq3rLZM/rP+cteXVmVt/nrq5ctZb6ynrvpaYmcOzxR5GdX4BlGpAE0Q7E4/t6d+78QPebbz+8Uu8jmlflHiQQRIAIEAEiQASIABEgAkSACBCBl4rAnj17/Hk9/qbphcLXh87NKfmSxodmD/PsudOnyLyf1K3XbUBvd9NLNS0ahwgQgWchwATz+YUcWHnq6eEZnBieQTZfgmaYEEXnuxvyqWhKhDHQ08RLU5saIihrJh5/5jRz0dmj0ymjrBtToiA+rSrCv3/xQ6+8Dy1Hy7jr5xb+5E/Y6DaLTOVv7F0iTl2jpIazNyzMTPz96Wee6s2nM34mxLH00EIuDxYg4QsG0N7djeZ13ejYsBGx5ubaKjzlnu6Hjhuukqbq9nKrlJ4utrC5Ylq19tbb+M09YSVZdXE4hJt76hX1qnNwS1A9Ja21SXvzUp1PvUET7Ge2hkImgzP7n8L46TOcB/tHjGA8lm3p7f36lg9+/uNO5iu9VioBcsSt1CtD8yICRIAIEAEiQASIABEgAquTgPCzn+1vn8npd45Ozv9eOltEWTdgWDYvTZUlCX5VxrYNbXjdLVsRDPpXJwVaFRF4GREoFDWMjc+jWNIwOZPByeEZzMznYFpOeSrTfUJ+Fc0NEfR1NWLH5g4kExHouonTw1N49Omz9tGhaW1yITcRUKRTiYj/ey2y75uf/vQb51zxbTEOLsY9c0PrzNz0++aGhz4zefZsQy6dRjGXQz6Xh2WaPKQh3phEU3s7OjdsQlN3N3yBkNNrzdtjzSO+eXu6uUIXF0Y8DrXzwhYW93hbQojjx3hFPY+KttiVVxXlvK43T586J7ShUhbrEQ/d4/RSGZNnTmL48CB3xUmKDH8waIdi8UMt67d8quftH37gZXR7rbmpkhC35i45LZgIEAEiQASIABEgAkSACFxaArt321Kw6dCtmVThm8Pj80mWwFjWWb84m7trWFBDczKMV+wcwM4dvRTccGkvF41OBHjK8exsFvOpHEplHeNTGQxPzCOdLUE3DP69TcaCaGuKYV17ApdvWwdFlnjp+fjEAh7ed9p64vBIaSKVm7cse0EQsV+yxK9846/fvxeAdUExbnRvIH926obpc0OfHxkcvLGQyymFXA6GYfASVdMwmQCFZFMDWnt60XfFlQhG444IVzGFVcMVPKELXDBzU0oXv6846WohCrUbYFGeKt/g9phzEk4d9c27Xy3cob7f3JLH1hniKkEQlXNWwxwEAaxUODs3x0MbZs+NcUFSURSEE8npxu7ev+9/z53/k27blUuAhLiVe21oZkSACBABIkAEiAARIAJEYNUSeOSRU82pQv5jk7OZPxqfSUusRFXTDbD+R+yhPuBT0NUax87tPdi+qQOqKq9aFrQwIrDSCei6gZm5LFLpAnyqjGyujPl0AaMT85iayyIS8qF/XRP6u5t4n8fGhkhV6JqZy+HHDx029h4Yyi8USmZBM0oWMKGI+Nfv/Kb1T7jqduPCrrg9cumZQsfCuXNvHTl65Ndzc/PXFvMFGLoOTdNQzOYgSBLCkTASLS3o2boV67ZuhyCIVSHOEbw8L0+qqjdJtSqMVYMYan3ZvGmoNefbYsHNGeNC+zpCXeWYCya71rvgvOKbe2LX7afl8xg9dhTDRwY5D9XnRzieMJgrLtjU8Od977xj90q/r9bq/EiIW6tXntZNBIgAESACRIAIEAEiQAQuIQHbtsUHHjp2XSqbv/vEyMy2VLbIhThmRmHPq6xnXDwSxPYNbbhi2zp0tiUv4WxpaCKwtgmwUslCoYyp6TR00+Ll4+lcCUdOTqBY0pGMh9DVHsf6nhaoqgKfryacz87ncO8Dh6y9B8+UMgW9XDZMFqC6IAq4PyAKd3/zix8+eiG6vELzwT2+nH+hd/rM2TdPDZ39VHpuvkUvlbgjjotypolgMMCFuPa+XqzbehnCiUQ1fdRVxxY75Nwxz0sq5RscRx13u3H9zFMqWtnuiG61Vmw1caXyrnKcKwS6At5SAQ5VV50rGVbHrM3jvPmzAI2ZaRx99BHkFhb4rHz+AMLJxGhTb99f9r7zji+t7bt25a6ehLiVe21oZkSACBABIkAEiAARIAJEYFUTuOeefcGMab8zncn9n+m5LDKFMn/gZUoce1AJ+lWsa0vghiv60NGWQDwWXNU8aHFEYCUTYN9NTTORy5cwt5CFqsjcwRoK+3kZKvvqJmJBLqS7pZ9sPSw59Uc/P4xH9p+2MiWjXNT0clk30zaEkxCEf73nbz/4jQs54rjYtWuXiN+4Jpwez+0cP3niPUOHB9+sl7UWlpxqGgYMTYcoiUi2NKOpsxMNHZ1o6e6FGggs2ffNm2KwpCOuIrDVlZy6Zawega4mjFWcc55SV0e4qxfzqvWqfFE1Z5wjFLruulpKq9sjbvE94QqH7PNyPo/hwYMYOXYU5WLJCc2IRg/2XH39J/rf/pGHV/L9tJbnRkLcWr76tHYiQASIABEgAkSACBABInCJCfz4x0fWp7X8n50emb1tLl0AS0VkCYBMiWO94oI+FRt6mnDzzgGEw37EoiTGXeJLRsOvcQKmafGecez7yb6rkiS6WtKS/RxLJR3PHB7GPXsGMbmQ0/MlPadbVk43rRmI+G4gMf6Fb+3a5cQnX+Bl27vk/OGrG2cHT9wwdGjwI4V87ldLhSIX7m3TgqbrCIQCPLShoa0drf3rEUokIEpSfWgDF72cWlXXmeYOuVj4qgtLqBPL2A/VrUuey7uM+qRWr8OuJsdcMMzBm7DKe9d5Sl9ZrzjTxPz4OA7s+RlSs7NceIwmE/n2noFvXnbHXR9c47fqil0+CXEr9tLQxIgAESACRIAIEAEiQASIwOonMDg4qJ6bFX5lbiF794mR2a6ypnOXDXs5iYw2IgEVA+uaceXWLvR1N8HvV1c/GFohEVglBAzDwvC5Wdy3ZxCHz05Z2ZJe0DQ9XzataRv2Hgjq3937pQ+cfK7l2idP+qZOPLxh7NiR982Oj3/Q0LUEc8MxQY2FNjBRKtHciIbWVoQbGtHaN4BgLFZz5y1KTuWutSX6xbkJqov7uTniyVISiuPidc/nFfocV51Twuodqyr+eQIkqmevJrTWhDevKOi67dzC2MzMDJ756Y8wOz4Jy7aYIw4tXZ2DrRs2/U732z76s+fiSttfegIkxL30zGlEIkAEiAARIAJEgAgQASJABDwEfvSjAyHTh1fNzOY/e3Jk5kZdt3iJlaabMEyDu24Cfh/vF/fGW7cjEgkQPyJABF4mBJiRa3ImjXt/ehAHT45jPl/ScpqesW172gbuFf3S337/Cx8cf67l2Lt3S2cSCM88/fg1+YWZP7Us+9piLs8TVG3LAnPqSbKIRFMzmru60LV1OwLRKA9/4SKXm2rqhjFUwhPcfnD14lhNXHMEMm8Ka2VPVzCrlKR6j6/2gfMIdHV95jxi2+LwBy8Htzy2rpzWPSeLm7UsMCHuxBOP4tzQMExd52WuwWjs9GWvuvUPu9/2MQpseK4b6xJsJyHuEkCnIYkAESACRIAIEAEiQASIABGoJ8DEuPly+bZUuvAv86m8UCjrKGk6DNPmzdiZSy4Y8OHKLZ1462suRzBArji6h4jAy4XA9GwG9/z0IPafGrdnM0WWnFqwbStl23haFMS7v/+lD/3wudbCpDHs2SMdOfjz9umZ0V8v5rJ3aCWtk4lRrtDGxDbmCGvt6UFLbz+C8Tj8oZATuuDp/eZ1qNWCEmpln3XCXV0OasXdVqtwdQxwHnGsJqw5I/J/VfD0j6v1g3OrZM8PhHDEv9p/q8ERlXgIr0CnFQsYOXIYJ5/ax8MrWN+8YDSWH7jiim9u/dDnqDz1uW6sS7CdhLhLAJ2GJAJEgAgQASJABIgAESACROA8AsLu3fuiumK8u6zpXxoaX/AVy06ZKitRzZd0ntYYCaq4fGMnXnntenR3NFT7UxFPIkAEVi6BiekUvvWDp3FkaAqZYsnSTVvTLTNnmcIQbOE/DKHwz/d/+c7Mc63AtneJhUeuaB06Nvjaw4888lbY9s2yqsSZbMV71okiAuEw1m3ahHhrO6JNTVB8vjqhjAtjvN/ahfu8ueWp3jJQd//FYQ+uwFeTzdxVVM6/qPy1OuyiUAhnRjVRbtFZPGuodbNjx5i6hqmhIZx6ah+mRscgiALiyaQdaWo40rFl2+/1vPWj9z0XV9r+0hIgIe6l5U2jEQEiQASIABEgAkSACBABIvAsBB555FTzdDp1x8Rs9vPj02mhrBvQDQtl3UTJMCDYQDjow6aeZtx89QC2bewgnkSACKxwAnMLefz4ocN47NAQZrMFGKZl6KaZ10x7BsC9PpT/6jtfvnPsYpZh790bOHPmsYGzh555Wz6b/5BpGF1MWGPBDKIsIRAMoqW7G01d6xCKJxCKJ6s92rzppK7LzPl/fQjCUkEO7tyqglnVnVZxtlXLTWvSXH0POkeq845X7UfnKW+tltBWzs+PcsVDr6hXec/KclPTUzj6yMMYPXUapmlCVVVEG5L57q1bv7X1Q5//wMVwpX1eOgIkxL10rGkkIkAEiAARIAJEgAgQASJABJ6DgG3b4oNPndgwP5P/w3OTC781PpPmveLYwysX5DQDtgCEAz50tyZwxeYuXHNFDwIU4ED3FhFYsQQ03cChY+fwnz/Yh8lUnqWuWrppFnXLngasbwuW8jff/7vn7hPHJS7bFrMPfiM5fPzoa0eOHf9kuVC+XBCgiJLI7WT+QABNnR1o7OxCrKUVgUiUi3TeV12SqaestBq64KhfziGVkAf3eLdfnLcc1Suw1Qt29eKbI9HVefGqpa2VtfHDXaHG3df5cFGJa+Vk7Hdjbm4Og7/4OUZPnkKxUOC7R+JRu62n92D31h3/vevtt/98xd4ca3BiJMStwYtOSyYCRIAIEAEiQASIABEgAiuZwL59+5R0Ibh9NpX/zMRM+tfzxTJSuRIMw4Rh2WAuOVZZpsoSOppjuOXqAWzsa0EyEa4lJK7kBdLciMAaI8CCFE4PTeNb9z+DE+dmUdIM27Yt3bTsecO2f6bb1v9z/5c/euRisdh79sgHnv5x3+Tk8MeNkv6+cqnklyQpIMkyJElCorUVfTt2IN7SBklRKuJWrU+cd5ylhDVv+amjgdXKWb392i5Ursr2cY/zprPW+r45e3idbl4hzhHjaqWz7vlcka6+PBYoZNI48cTjGD15Eun5eZ4iK8syGtpb0wM7rvz3je//vTsuli3tt/wESIhbfsY0AhEgAkSACBABIkAEiAARIALPk8C+fbZybuZgX6qkvwuWeef4dKpxLp3j7hTTstmDPHRWgiVLaIgFsaW3FTt3dKOrLQmfz3nwphcRIAIrg4Bl2zg7MotvfP9JnJ6YQ6Fs2CJsFnea1W3r8ZJl/MUPvvSJPRc7W9u2hf13fSo2kZp+g1bK/xEgrLcsS2Tik6wqCEVj6Nq8GZ2btnA3nLfnmytmub6zqmjmlo16nWfektULBDR4Bbdnm3998mqlRHWJklPvOdwyVW8ZrSvSuYET7HeioWuYOH0Kh37xELILKZ6mqqo++MMhq7Gt9Sc3fO7vXnuxbGm/5SdAQtzyM6YRiAARIAJEgAgQASJABIgAEXgBBNzrRAUAACAASURBVFgJ2td+diwR0ktvLJa0f5iay/nGZzOiIoD3QSpqOnfHSaJkN8SCQndbApv6W7Hzsh5KVX0BvOkQIrBcBLgjbngG37jnSQxNLUAzLEiwLUUwdb8sPF3Qxc9+9S8+8IuLHd+2ITz4idtC09mFG00In5AU+RrBRlJWVFH1qRIT3xo7O7Hh6msRSSZZOSs/dX3JpxOM4H153WuLBbHFfePc7XUCm6eH21LHe+IhKiWqHkGOHcCnWfG7eUQ6/qm7hiXCJpgol56exoEHfoqZc+egGwZ3xLF+eQ1trU/1X37tb7e9+f2HL5Yv7be8BEiIW16+dHYiQASIABEgAkSACBABIkAEfkkCu/cMhtPp4mvzReuzRrF4eSqTF9PZfNEyzVzZsBTTsgKSKEqRoKq0JCIYWNcobN/YgYHeFp6kSC8iQAQuLQEmIg2PzWH3fU/h+OgM7/co2hYUwbIkURzzS8IXvygP/a2wa5d1sTO975MDvnPjbRtlRXyLX/G9A6LQChuqKAqiz++PJVpasPn665FobedpqrVSUCZ11QIauOvMK3Qt4XyrhjxU+8nV0k29veKWLGmtnLtaAuuevyKoufPyJrS6gRB1Jal8f5dOpbTVLV8VBBQzGRx/8jGcOXgI5XIZoiAgGIkg3th0sv+qnZ/teuvt371YtrTf8hKgv5WWly+dnQgQASJABIgAESACRIAIEIEXgcBf794byJeVa4tl7XdKxcLOhZm5BZimT7Csgg07bsKOiRAVVRKtUNAnbFzXpF57ea+6rj3Be8fRiwgQgUtHgIlM2XwZjz19Gt/+6QFkixokAcwVZwN2LqpIP2oNSXd+7nO/NXGxs9x9G6TJ3LVtiWjgrcmWpvfJqro5O5+SNF3XfT41ypxwm6+9Fi19A9Xy1MVCmTtWTUyrF9hqKau1WT2b2Mb2Wsr1xoU+Jv55giHqQhs8opx7jvoACOesi3vDeQU7vVzG2LHDOLz3UWilEg93CIXDCEajufaB/v/Y+P4/+MjFsqX9lpcACXHLy5fOTgSIABEgAkSACBABIkAEiMCLROCTX7rPpwZjrelMdt387PxN0IyrFMEO+BQpLsOOW7adtCxbVSTJl4wGAh3NMbGtMYYNvc3Y0NeKYFB9kWZCpyECROD5Eshki3joiRP40SPHMJst8o5sMmDLIvSWoPzEjtbgp379o+/c93zO+++/8bqoJOhXyj7fG0zDeCdsNMuKpIiSrPj8frT19aF72zbEm9scH5qndJSHIVxAEXHdafXSlxuuUJPEaodX3vFMh1pQg6ucLT6PVwDk7yslqecFODCZcrF7zxulysdy1mHqBqZGhnDggZ8hl0pDkESEIxGWImuHE4l9LQMbP9Lzzo8983z40r7LQ4CEuOXhSmclAkSACBABIkAEiAARIAJEYDkI7BpUE/5Sa5OWa2kuTMUS5cI1sqJ0ySI6JctslQQ0KqIQC6hKxK/KciToQzIaRHd7El3tCazvbUE0EliOmdE5iQAReBYCxZKGfQeG8J2fHsRMJg/bsiEJNlQBZkQRDtiC+Ccn0umf3P/lO8sXC9K++27lsYlnOk4dO/6r5XL506FQuCcYDipMcmN94po7OzFw5VWIt7VXNLeK+MYErGqvNUcHqzrZvOWnrpOtstV1pNWHKNQqRr394tgaXAccf1+ZwVJlsVWrW0XI8x63mEVVxFncj84GZsfH8Pg9/4VcOsNdgP5AAEyQjCSS411btv5Vz7vu+OuLZUv7LR8BEuKWjy2dmQgQASJABIgAESACRIAIEIEXm8CuQRWKnYCe1fv8eXPj/FTEFtQeWTSvlA1tQJGka1QRDbIgdsT8csAtLUuEA2BhDls3dODyrZ2UrPpiXxc6HxF4DgKGYeLEmSke2HBuLgPNtHgKMkzDCKviyPpk4N/feEPoLzfd9JbsxcK0d+0Sn2pr8x/60dcug4C71EDg1ZLEshpkSLKEaCKB3ssuQ/f2Heclpy41Rp3A5gpylR5yrlrnDX5wS0Pdcy3lfHNEF1cA9CRGsI9dR1tlFzcswtuTjh/uccZVS1Y9QqIrI+YWFnDoFw9i6MgxmKbhJKcGAwjHY0aytf2+qz7152+5WLa03/IRICFu+djSmYkAESACRIAIEAEiQASIABF4MQns2iWi+7dVTM350Ocv4qclblAZaJ8OhGC3Ngn2etnU3hSw9E1BWdwZloSQreuwLROyJCERDaC/oxEdLTGsa0+ir7sJiiJToMOLeY3oXETgAgSY5jQ2MY9v3PskTozMoFA2uMIkWqblkzHVmwg8dNNA5HuvfOebvykIwoXaudWdnaWn4lu7xXsf/Varntfu0LXyp/WypkiKjFgy6fxpbuJCXDAac4SvxX3aFjvjqsJbLb3UKVWtd75VfXSVDa4I92xuNkdvc5JSK9pbnRuPf+YRABenvVbn7hUJ7UpwgyCgXCjgzIFncOSxR1HI5iHJMhSfilgygcaOzsNtvRvu7Hz7hx+gm/TSEiAh7tLyp9GJABEgAkSACBABIkAEiAAReL4E/nxfDE+dyWHrbTZueVDEoU4J83O+dp/U75f0V4imsS1pa+9tt7Rg0NIQtjWIlgHBFhAKqoiH/FjXlkBPZwM29rUgFPQhFPI/31nQ/kSACDxPAhPTaey+dx8On51CUXOEOBkm/JKQTQSkfTf0Rv7tjb/5tq8JgmBe7Klt2xbmv/7lyLGhU29JT0/8VT5faGJCR2N7O6INSSiKgqaeXiTaOrgw5X055aI1IYttc8Uvr2hWdbUtEZjAj1mi9NR1ri0W31yxzXW9udud8ywR6OARDp1yWsdVVxPpagETlmFgZnQER/c+gunxcRi6wf+hIRyJIpxIPNl3/U2/1feWDx6/WLa03/IQICFuebjSWYkAESACRIAIEAEiQASIABFYbgK7bBF4UMSWV9o4MqSoodkB2xJeBdu+Shas9yRsU91s5dFqFaHoJUiWAUUSkAgF0BANoiEeRCwahCKLaGuOY9vGdipZXe5rRudf0wRYYMOeR4/j/keOIl/WIdg2S061VBFFvyyOJX3Cd7Zs9P/Ru971rucjxEk4/GBgaPDotvmxs384OTL8JtXnQ7y5CaFYjIcYRBob0dzTD1+A9YesCG/VK/FcoQ0V7WuRIHZ+KENN0POKeTXhzRnQ6RHnuOLqe8hxO1ydEFgV6ZboHbdUrzj2WXZhHieeeAxjp04hn8nCsizeK665o+No7+XXfrrnttvvX9M34QpYPAlxK+Ai0BSIABEgAkSACBABIkAEiAAReIEEbCbGwcZdkCA/2QZZej0E632ybV3fpOeFPi0DPyxEJREhRUKDX0RYtBELKFBlGYZuwzIFSKKEeCSEzvYEXnFDD/x+6QVOiA4jAkTgQgRM08LR05P452/txXy+CFg2bMuyFcHSVEmYzOn2t4um8Pff/pv/duZiKdr79ikIzEZOPXNw5/z4xK7s7Nx1/khECISC8IfDEAURoUQcTev6oAYqztdKOac7htMbzuOMq4Y5LJVa6gp5nhLTJQS06rm9Ja2L9qsGRHiEOadvnCPBLSXWue47bz86b7lrOZ/H6JHDGDt5HJMjY9A1jfeJa+7omFu3/bJ/Wv/eT/3hxbKl/ZaHAAlxy8OVzkoEiAARIAJEgAgQASJABIjAS0HAtgWwflKsfxzeEkWofAtM6XM+Q7+6dSGNWLkIWbShSiJkWUI45EdbMoIOWcD0bAGqZiAsi7AA+GQJ8WgAWzY1YaA3gdbWEMJh9aVYBY1BBNYMgXMTKXz9nidwdGgaumHCti1LEuySJGAqp9v3l2Htvudvbv/5xQBhZal48EHpgZ99tTs3n31vvLHxI4FwsN3nDwpMhGMv9n9/JIJwsrHiiHNlrpqQxmUvrxjn6eNWE9RqslldaahbLupoZ9zRtrhPnHtuR1+rlJcuUebqTW+tzen8ktXFIp1X2DFYeerIMI49uhfjwyNciFNUBYmWZq1n67YfbItb7xHetUu7GL60z/IQICFuebjSWYkAESACRIAIEAEiQASIABF4qQiwh3H2+uL+GHTrOhjGRwLF8lvbZtNQDcNJS2SuFFWGEQ/DbIjCNEw0pHLosi20iQIUETAsGy0hFYmYH7GIikjEh66uGHrWxdDcFHypVkPjEIFVTUDTDDw1OIKvfu8x5Eo6K500Bdgpw7LPahZOCZbwo+ay8fW7777deLbQBibCse27b3t1LK0VXiOJuL15XddlXQP9LaF4Er5gEOVcDrHWNoTicciqClGqOV3dvm91zrJFzjivqOZ1r7nlra5YdsFSVH5QfQ86/ruoEv7gDY7gn7uCoPs7qyLqVRMdPD3squWtFXGvGihh21iYmsTBB36G8ZER6KWykyDb0GD1bt364x2f+NPXX2wYxqq+ES/h4kiIu4TwaWgiQASIABEgAkSACBABIkAEfgkCrgDnnuKuxyMISbcqJf2z8XT++ngmD8mwnL5LLFHQp2AhGUE+EoBpAz7bQqso4BpY8OVLEAwTpmEhpEroiqoIBxTIioz1fQns2N6C1hYS436Jq0WHEgHeryydKeLgsTHcs2cQM5mCpRuGIQBpw7COaqY9YdrWfgDfu+fvPnLsuZDtuu02dVvM2mQY+V/XS6Xr4g0NLV0bNna2b9oUEUWRhzMEojEuwLGfuWbFpHmvEsIrQZ1y0FpRaMW5tii8wSu81U5RX6LqlJZWtlb/FcATAlvnvHNm5HXSuaWpi0tQq2mqnnAIb1KrOy77LDc/j2N7H8bE8DDSc/PcexdNJtG1fsP+rr4Nt7e94/Ynn4stbV8+AiTELR9bOjMRIAJEgAgQASJABIgAESACy0nALUvlT9C2iP/3qQgs/ZZAofwHran8df58GcwrZ0kSbFFAPuDDZHOM/1x5IgfLUEwKApptGx2mgVZdx0y2hJaAjCa/zJ9t434JyZgPfT1JXHFZCxoaAjyJkF5EgAg8OwH2/WF94UolDWXNwPxCDoWyjpFzcxg8OYGxmYyVKZTLhmlNarr+tGZZM5YoZERbfLJUtn7yk7tvzzD3lut+c0fjJamCgH94703x5kDkFkkN/KoAuz/Z0tSXaGmNd27a0miZJsKJJCRFqWSjOuWndWmjXquZe3K3vLQqeFU2MAGtOoH63nGOnOZJYHX7u3nPcYH+cF6CdS43flLvfKuBqZXy1lohq+ukc11xxVwOI4cPYezECUyOjMKyLYTCEcSbmo9uvP76T6176+0/onv30hGgvz0uHXsamQgQASJABIgAESACRIAIEIEXgwAT4b58SonkhsOJc+XrZdP8M1U3LxNYI3jJ6f9myiJykSCmGmPnjcgeihRR4ILcRsFCPl2AWNbQYFkQdRMNkoCmgIJ41I+O1ghamkPo7Y5j44YkCXIvxvWjc6wqAsz1VizpyOfL3AGXyhZRKuuYns1ifDrN+8Kxn+czBXtmIWdoulXUTH0sU9T26RZmLdvOiIJwyrK0h23RmrzvS5/Uliql/Nf3v9JvzJsbBMH6FTWoXt/Y1tbbvXlzf9O6nkggEpYVRYWs+lzDWTX8YDHsmvhV75Srlo/WOeXq+8o5AtwF0k4rwp23DJWP7Zaqel1ztrfYtSbq8f09aa1ex161jLXq6KuEOwCO83B6Eoceeoi74mzTguL3IdbQmOneuuXrm97/+x9fVTfdy2wxJMS9zC4YTZcIEAEiQASIABEgAkSACBCBRQRYUEPh1aE2Pb2xYb74blMSPyJYdoS54NhDrClJyId9mEpGYSjMA3f+ozj7RBIAPyvismzIuo6WdAGRsoakbaFRkXjgQ19DEPGoD9GwD52dMfR2x9DaQqEOdE8SAcuykcoUcGZoGtlCGZPTGV4SqekmcsUyWG+4smZCEpmZTWDOOHt6Llsu6vpkQTMG84Z+BhBmbAvjjGbALI1ts86c2PWPXxxaTNfetUv8x/0/XAfNeBsE++ZgKBxv7epMdm/d0tA2sKFT9Qeg+HwQBLEuEqGuz1vF+eZoXU5qqvOqTyt1e8nV5lBfxup+7jjilhDUFo1Tc+TV94Tz9pnzlr3WBUN4QiTq57x4dkA+tYBDDz6AkZOnWDItZEVBrLGp0Lt127c2fuCz76c79tIRICHu0rGnkYkAESACRIAIEAEiQASIABH4pQnYAnY9KMEfCTXPp66JL+R/XzKNV8KG6PhKbBiyjLmGCOYSUc9o5+UTenwvgGDbUAwToZKGzkIJPvbettAT9qGvMYjmqI+LCizggbnkNm1oRDIZ4CEPsZjvl14VnYAIvBwIMOeVoRuwIWB0fB5Do3M4PTrLXXC6bkAQRf4dLOsmV52Y2CRJInyqjIBPNrWyOX5weOrRdLk8ZZj2UVmSJmzL0GBDUmBlrk7/ZPAP/s9355kpzOWx+7bbpHR5pNGCtNMyjTfYtrUz3pCIbbrqyqburdvtaGMTs6o64lpVWqu43TzOM0fIqrVz4yJaJURh8W8H77VwHXDV/d1xKkLeea41b0+6Sv84JlBWZ+dxzrFzuvOun0vNred87rrfPP3lnIOdqdpAuZDDqaefwuCjj8LQdciyglhDQ6l3+7b/2vKhz7/n5XB/rdY5khC3Wq8srYsIEAEiQASIABEgAkSACKwFAqxX1F13CZ3p6+LBsv5G6OanZN28nLlbeD8oUUQuoOJcawKmqjxvIqJlQzVNqLqBxkIJLTbQFZAwEFERArjAwMQ3v0+GZQPtrRHceF0XGhsDkJjFjl5EYJUS0DQTwyMZjJ0Zh54axpmsgIUS+04YMEzLEbUqwhBzy7G+ioosIuBT0dYcK7c2RA49PTj23cdOncvqMM6INg7ZomValtgZsa18vDxirR//8fRn7nlq1kW4axfE+NPbmlTN9wpLtK6QRPkaWZKSLV2dpStvfdW6lv6BVlGSRN5DzhXhPIKcV8Tybj/PpeYVtSrCFhfPKuKdI6Qt5YDjBy5y4dUcdo6caFcFM3c+riJYDV+odbWrC3JYXC5bDXDwzMuZAevNZ2LizGk8ef99KGRzUP0+xBsaC73bLyNH3CX+TtLfDJf4AtDwRIAIEAEiQASIABEgAkSACPxyBG7bvVs68/1ysy77360L4mdgo8MtQdNVGbMNUaRioZpb5AUM5zrkIoaJjWUNUREIwka/X0ZDSIauWyiUdMiSiJbGENrbIlg/0MBdcs1NAf45vYjAy5lAqWTi3LksZuYKmJ3NI53VcGZkAeVCCaq5gIC8gFm1kTve2MuqOMTYd1FVJERCfnS2xsxNfa1jiiJ/N1cwv/Jv33/KGFqY7RVFjAmKNFKyFEsuljpE08xvyu9NhUdHy7sefNBgwtpdd90ltD16T4sB/TW2IO0EhC2qX41H43G1d+sWYcsNN2mBSPRKb+BBzZ1WE82q5ake95grgDn6m+OUq4liVUXPKV9dLMbxEzoeOles8wp7FemtltZa54rzONsqI1adfEvNwRXoqn3jvI642ns2plEuY/zUCRx74nGkZufhD/gRjscX+nZc8c/9v/Gp36v4AV/Ot+TLdu4kxL1sLx1NnAgQASJABIgAESACRIAIEAFG4Kq79ymlR49vlTXpTksQX2MqUqfFHlRZH6qgD+MtzA3HesPVOkQ5DhTvy93GH8XrylS9e4k2ELEtNMFGG+sjJwBx00CLJKBcNpzSO1HgPeSiER9kRUQ85kfPugQ2DCSgKBKiUZUuHBFY8QQMw8LkVB6jYxmoPhmnz8xjZCyNbK6MYsngblBWns1EKFXUEfblYUR83BnKvgOyJHHNyqfIVlNDKNvVEj8Sj/h/GAyF7utsSY41NYWm337H1xK6UNhu2dL4NU0fPgXchQeHutWmnpD1rV3v0r1fxP990/YEItItpmm/CqK0URSFWCQcttbvuCw0cPU1/YmWViaSMaNqxau2tDPNBe8VQ87/bVA71u3FVlfF6gphi8pSXdHNFfS8rkA+bjWowdMfrjJ4nRhYLVx1PvWKh3XnXKKvnTOMDVMrY+L0KZx48gnMTU3z9Nh4Q8NC/+VXfLX/N373d1f8DbiKJ0hC3Cq+uLQ0IkAEiAARIAJEgAgQASKwFghs+sR3GtSU/kbBtt9rieJ1hixHbUmApkiYj0eQiv9ybrjFDHnKqiBAtW1EYaNb03ioQ48EhNiDsWHBJ4sQJacpvSxLiARVRFg5a1DB5k1NWN+fQCgko1y24PNJlL66Fm7Ul8EaWbnp1HQBuZyGVKqEQ0emMTufR6FkIJPToLF+cDZL5XQcY67zi+WiBHwGQtEyShChSBKCfsUKKGJWtO2ncrpx34b2pkeu2tFz8pubOhZ2CQILM8btt9+tTAbEpFU25Hv/8WPnFiNiTjiWmLrrttvUxsyJ9QLE19q2fbMgiknVr/q7+vuUzddd39Y2sKFZkmWh5kSrSB1VTd0VtNxecTUH22I53nW8eUMSlvod4JxhsdjnkfkqIQ1u2EPVYbcoBdUtLz1/DE9Ja1Xhq6yjEi5RTU6tbK+VzNrQNQ2Tp0/i1P5nkJqeASsPjjc1jfZfufPP+9/zyf/9MrgdV+0USYhbtZeWFkYEiAARIAJEgAgQASJABFY7AVvYetthRcT+jZIgvM9S5F8zZWmLKYkSc8PpioTpxhhykWA9iEUN2p/NAecceAGHnABINuCDDdmy0Qobl4vAZhUo5UqwNAOhgIJQSEUmW4amW1AkAZGwisaGEAIBmYkVUP0y2prD6O+LIxhUqLfcar9tV8j6NM3C/HyRO9hKZQMHD01iYjLHRbd8UQMT5bI5jfd70w2n5xsT4coG+9nkwg4rQ/WrEkzTQtnUEYkaSMQFxP2SHZLt/ELOGJwqlH8wVzQeNS173ChYM+NA+ql/+ghzu/EXKy2fue+I8uBXd5UuhObvb3tl2C6mrxUMvNkGtkmyjEg0Ut5+043Bjddcd5Oi+qVa+oHjCKtKYl732iJHmnc8r6jm7b1WFffqklVrjrb68ASv060yB8/4dUKhK9RVti+eb/XnStjD4v52i5NVXbcdP862UcxlMXxgPyaGhlAulSCJEqKNjQdaN2/6cP87PvHkCrkN1+Q0SIhbk5edFk0EiAARIAJEgAgQASJABFYHge3vvTfhKyy81lCk20xVvsJUpB4mwlmSiFzQh4mGKCy/txT0wmWn9UTcR6XFRWu1x2NveSvb2y8I2OyXcFNIhp0vIVjW0RVRoagSRsZSvIcc0wdY2R4Ld2AP+yzQIeBXEAmpiMf9CPhltDSHMdCXgN8vUxnr6rhNV8QqmHCWz+mYT5WQL+hIpUsYPDzNy04N3cSpoXnMZUq8txsTpVjeqWVz4xqvENUNG5phIlsyoLEUVLB7WYSqOMmoME34fQY6m000xxQDsCdOzZUfmy2Zp3UbY7ZgTRsGTgehD3/37++YWwRlyS+mvWuX+M+Pfiuui4HNtm28wrKFV9gCIoqiFtZt3Gjc8MY3bAgnG/qXErF4mEJF7KoTtRZ9hRf3dWObq4mqlbV7Axi8vxn4+0Vlqm7pqFfAqxMGvcd4E1Vd0tXeep6+dq4IuKg/XS1Awu1d5zjmLNNEamoSw4MHsTA1BVEU4Q+GhhrX9f6pr6fpP3pv/cAFRc8VcbOu8kmQELfKLzAtjwgQASJABIgAESACRIAIrFYCt922Wz0jlrfZhvAeWxKvMnzyRkOWO1iwgqYqmGmIIB0NAuILDUpYrA08u4jHxThRQJMiYoMqYmNA4e/bfQKKC3lkFgpYSJe4+Maep5kwwh74YxE/fKqEbF4D68vFtrOQh6ZEEOGwikjYh77eBBc82trC3O0isFpAehGBiyBQKBg4eWoep88uYH6hiLlUEbmygVRBx0xWQ9m2kddN/pnJBDYbEIWKsMPSTi0bsizycmxBM/g9qlsWv4cBESZs7vRs8wONQcGOhUxDCpTnzhXtEynNHNYtpCygDNs+Y9t4uNConnxw13MLQSwhteXAZY1WXnyNLeIVNrCRVYNLgqCGIpH8la+6Vdx0/Y07JFFSlgpJqCvbXIpTJTTBMbw6660LWbiAU80V35yABuflDYU4L/iB7+D91Dmm1rHSm6paE9ScnWpzcn6sfO8v1GuuslkrFjB5+hTGT51CLpVCIBIxYo2NPw03h9/T/67fT1/EbUO7LCMB+u29jHDp1ESACBABIkAEiAARIAJEgAgsH4HL3va1ZsUW3mELwisNn7zF9Ct9pigE2SNuya9gJhlBfnFZ6rJNp+aTYRpZUBQRlUVs8Mu4pTGAnrCEsKZj4lyau4lSmRIPdzAtGz5F4g/qJd3kriN2JibMsc8Ny4JPldGQCPL+co2NASTjzvuuzggX8xoaAvxc7CGdlbbSa20TYI62XE7H2bMpjI1nMTmTw9mxNMZTRcwXdSyUTV4mbdoWDEGAyfxsTNzVDAimBSZkV5Ul1x0nClCZe7OShloy2fEA88uxP6wnYmcQaPWzW9ienCtljwd8+XxKCU9bwIgA6QnRFI6mm4WZB3e9vwwwpe/ZX244g2Xbr4It7ATQAAiW4lML/du3SVe/7vXrQ9EYrzuvlpIukVzqiF71vdyqopZHIPOmpXqTV6uOtyUCFJx+cueLePW92zz96bho5zgOXQGwLoxh0fyXDGnwBDTUsl3r014L6RROPfk4JkdGuTsunIibje0de4NtzR/ue8vHjz8Xe9q+vARIiFtevnR2IkAEiAARIAJEgAgQASJABJaBwK5dtnjPoW9sgGl+FKK43lDF9brfN2BJglBSZUzFIygHfbB4Wuqzvbwut6UccOzYpTSD5y5xZXsEJAFNqowrogpe1RSGAgtzs3lMjc4j6ZNgGCbyBY2nUNqmzcsCRRbwUHHNMbmCOeSYGCcJAhRFhN+v8BJWti/b1tkehSSIvK9XUzKI1rYIggEF2ayG9rYwFMV57GOiXyio8nAIdhy9VgcBJsbqmolC0cDpMymMjKeRypRx4PQcZvI6Zoo6MkUdlmnBouiR4AAAIABJREFU0g2YXEGzHcHNsXfBZroQaxbH/lRefHtF5GLl1IroJBFrTLxjaQ3sPFyoYyWqQNInWC2qMHMuZzxh68WhzfLYsBwzRs/Jncc0Uzp1VftEadeuXW6t63nw3WAGtuFLr3udDxjfIgBvE23hehZSbNlQFVUu923dWr7y1a/Z/H/ZexM4ua76zvd391tr7+pFkmVJlmXZkmUjDGaL7YQAIQECAZHMIyxJHoQs5CXMSyYzWZQEYrZshARCZh4EMoQAGQgkMy95SUjyWGxssI0x4N2SrKVbvdVeddf5nHPvrbpVXVX33qrqVkv6d6KPWn3P+Z//+Z5T7c/98V/Gd8ymBUH0hK22OnAbxa7OT3FPYa7TK65J+hx8Ia5tvbZouI66caGGCk2mfmqpB9arZdeKjOuoLxdq6hBOf+2sWdcu5Hk21s6dxdf+59+juLoGLaUjPz7m5qenvzJ38PDxq17xk2cvj5t/6e6CfvteumdHnhMBIkAEiAARIAJEgAgQgSuWwLHX/NmYa6W+T4DwClcS9xmqvN9WpXmWhlpK6zgzMwZXU3hq1/Bf0aKbt0b3cV6EnIAxVeJiGqvHZRoWmD7mshS/uolcqQbdsJqv9bLjQLRdSACYlMiEOcV1obKaXCxNUBIguQL/O63J0GWvTpciikinZDiWw4W68byO8ZzG69JpmoJMWkY6o2LHdJoH8kxO6DzNVVEk/oxtgaUysrd51kyCCXasIH+jYUNVmQgYJWwOT5sseASC5giiKPDIR3YGpunwxgqsqQITWlfXqqjVLJSqBhfdTq9U8XShjrWayX/ussg1y/buGRPfuNDGRDg/XTJceyyILGN/s0gxJgRJIlxR4PeH3ScmGzn8M+VCNG2ethqIcboEc1JxH7tQtT8rWPinA/LT370mdb5yNnO49uFQc4Zu5xsW4d785mPKjU9be0VXfLFru89yBNwksBKMstRYuGqPe9Mdt++b27svreqpHimfoc98SOVqF7A8aa6VUuqLYC3FrK3hQ1hIC4tnGwW2cFdTXxD0fwe114nr7Lbqp6c24bSeh6Pnglp13g69zXX+zwSNSgWP33cvvn3X3fzeTO6YQX566tTk/J47D15d/q/CHSfYLxr6uogERvFfpYvoPi1NBIgAESACRIAIEAEiQASIwJVI4JbXfGTONZUfdUT3NleSdtuavNOWpTnWKXV5IovVyXwCES6O0BZnTL+T6DGfRcS4LmTbhWhbgOXwmnZqrYHJeoMLHYrlCR6S7fAurfy93s9sY5FAotcBAq4seeN4tJLDhT5NlqArIlhLSZY+yAQ71sk1m1KgsnRDJuoxkU4RuWDHREMWXeU1khB5JB6LwpPYOFnkHV8nJ1I4c66E6ak08jkNhWKd17ETJQG1qoXxcY1H3TE3mdDXMBwsLpb539PTaWiqyAUl1omT2cznVbAOnvW6Bea6qgpQZAmW7fKIQT5OESFLIvfJslxUayZM00Y+xzrSmnAczxZrjJHNKMjlWg06uKDFRCiR1ebb3q/ArFPp2XMVnDlTxNJyhV8oVZFQa3jiKBfDWME128ET58s4daGMpYqBomGhwXiZNpwG4+inmPLIN09YC1IoO28pY8LC1FhUXPNyieACnCuKXHhjVRY5R15ATuTNUCTTgmzYvmAluLLoVnOuc1fVcj8gido/fPXTr6nHSUEN+8OaM/zhN/96Vq7rzxVs9/kChGOu4M4KgmhP7Zixj37P9yxcfePRSUXV/c9AWLAKNU7wjTZTRDvqwXUKcE1BrUsKK5e8ekS3tXdM7S6uhffXvH3hpgshoS4Q2DzJ0z+PjvpyrbTZ0N59G7ZpYunUSTz05S9h5dw5yIqC6YUFZ3J27otju6959d5Xvmn9SvzvxXbb8/b+LbTdaJE/RIAIEAEiQASIABEgAkSACFx0Atf8wF/mJxT3ubYkfK8jCde6inSNI0sLliJNlNM6zs6Ow1Z71UrrJ6gNK7a1Xue973q97ocQBnllPE+tlbXHIpcUm8sjUE0b48UyZMvhopvAf+xCtmw/cskTCgQm4vlxMlxTYWOZYOdnIHIhig2QJUAWufjHo6NET2hhQpcqAhoARo9F3+lMjJMFLuCx6DyW0ZrRFTQMG4rsCWYs1ZEJdSxyi9lgQhtLnWXaB0uzZeIY+7tYbkBVZU+IMxxYtgNVlbiIVy430DAsZFIaBBH8GZvD/Gf2mRBXb7CuswIXptiz9VKdd5tlz5lYx8QnlrY74XefZdFArNYeS19kEYXpjILxMZ13DGXNB5jwt3tnHpom8i6264UGX3dqUueRf5WKFzjEIgPZ+lFfbD3WyIApROx75o+sSHxtJh7KsleLjdmVJPAoxOXlKh/PmnKcX6zg3PkS94P5WKkYKJUaaFg2losNLBZrqDsuqhBQcQGD1Rism1ys9I7SE3V5tFsz9ZT3M21+cenGV3K9q+cpu0xsc3m6clPh9cd5EVdMkAvqoTGBzvHTVNkdZHMFx3Vly1lPGcZXBdP+uGXVPv/1L7yFbS7yKxwN98EX3bjDFKSXiI5zPUThBgHCLghCKpPPOQeP3Tx2/fOeP5fJj4vhVNSgS6n3kWvVYwuLWYFg1vpcelJIUK+t2X3UFxzDvwlaglgrwi0c3db61HcIcWHRN1TXrelXSPTzP5nNNNvWPjo9DmrLBd63460VC/juXV/Fqe9+F0ajAUXTkJ+atGb37vtfR3/6xMsjD4MGbAkBEuK2BDMtQgSIABEgAkSACBABIkAEiMCoCDz75Z+YtUX7NbaIW1xJmrcVeb+lSnssVZLWxnNYHs+ywmo9aruNyotB7MQV+tplAMF1PNGNpQHa3t+KYfHmD7ppeaXfXUA1zWaxfS7G+CIcFyH8WlRcdPGFFJ6qyFWaUM9HHjUGSOwZ64npR0mx+DZmg3XTZOmvGhPY4EJjUXVMgGPinSggpcrQffHJtG3mLhfDdFVCuWrylZjew4VDX7hjwlqVC0oOb1DBNAvLceG6XmdOTfFSZJn4x8bwVFpZ5KIZ1zf8SDEufEkSFwFZh1kWUedpTgJkJirqMn/Goups24vAmxhPcZGNd6HleB1eXy+TUVEsNlBrmJjbkYGmyaiUTU84zGuYGtextFzlUWtMjGR2mX9MTGRfTFxk0W1sPBMGC4UGzi+V+DMegcaFOpc37mB/8hkVpYqJpfUqijULNctFwbBQMG1UGpafzmzziDgmfLEmC+z8RBZCyEVXv/Mn/4cf/MbuSxBt5b/585vFI928/QbCXBAwxmuRBSoB/977Y2oKbHY3/Mi6WkrDakaHatkYqzWQrhquZJpFtW4/qNWtf1IF66++9Nk3PJLkU/KH33d4VlbVV7i2/SxBwE4IwrTrClktpTlXHzqUPvqCF+yc3Llb6YxqDJostDU/6Ix89IWwcIRcSwP3WLQEstAnolnTLZxyGkiYftMFX8z0LmNHlFq4GUQolbSVMRsS1sLqjN8AgvPzP6Pt/nY0iGB3yrZx4fQp3PdP/4ji2joXfTVdx9jMdHX3ges+ffBNv/LGJOdBYzePAAlxm8eWLBMBIkAEiAARIAJEgAgQASIwYgK33/4RvTQpXw9HfKkru7c6gjhrprT9tiJOVFMazk7mYKW9tLXuX93EsA3xL/7UcBn0uBvpYr/5Bt3PRkyRLiigz1NQfSGG/W1aSJkm0qaNVK3hZyEKXEljaZlMyOMprOz/me7A0g2DqCkmQfhaHI80YnN84S7cQZNFRbG5zA6bK/oRbyyCjf+MyRCiyOuJqYIXVcdEt6CuHUuXZV8qS2v002JZqX3BZWmw3pExQYlFuDHBKYjWYsIZG8+i4FiTgHrD5mmwTFxjgpwsCqjUTd6Mgo1h4pfCUnWZCBKKOGQNBZjoJ4ki70bL0j3rhtUU7NKshl7Ki6Rk4hiru8ZssjReJtQxjookYYylvQoCylWDi2/MNxZRx0RC5jfzR2aRgtwfxkSAYbAmCV6kX922UbccGLYLw/XSTE0ANbDvXbgsvdR1YbkubEGEzeqxsZ/70W5cHGOiWPP8QtXC/LPl199PSQ20Vo4iEOFC4h0/7+BqigIsWYbLD1OAJYqwJRGVlIZSiqX7sgsgwmFCKONvWZheKyNbrUNumDXFsB9Tq41vuY7zgG07/+P+v3vTo/1uvXfNXPzpHYczoi4/z3SFV4suDgFC3hVcQRRFbWZ+PnX4Oc+Z2XfzzZqi6Z42xaM9PcWx9fHyRa0u4lV7iiobEK7J5n/vN0fo/yntFNq6N4ZoqxfZw24zxTSo09flfzoI6sN1q0sX+BlEB1bW1/HoPXfjyYcegtEwuLCYzmYxMz//9bmrr33DgTf+0kNxf4vRuM0lQELc5vIl60SACBABIkAEiAARIAJEgAiMkMDNP/D/zEi69DJXkI45onDAkYSrrJR2janK0noujaWxDAuhGnzFTtFsg4gWJeTFXboVE9O9K2vYTkQ6rR+lxMQwVh9OZOmRgbLmurzJw3ixClMUeFRTyrQhs06bkgjFtCCxKDsmqsGLtuIv/4HNZoF/L5IqEHe8CDuW5ujVEAtSIj1NgYlynlDnBaR50W9c/ggEFL9eW1NM8sLkIDEhK2hQwcQ8wWtMobG0WdaQgkWSMVFRZBF47FmQ+umJYDyaj4l2oshFsKAxqB2k6frRaEwQYxFpVcPiohsbx0Q6FtHHPK2bLJrP4dFzKU3mqaxMWAuETJYKy2zy3ge+2Mae8zEs4hACWGycycQ2y4blgvPnaaRMcPHTi3mjUrj8Zw5P/0Tz/LwU0lZkY/ieeMuGXueDiC+uRYWEtUBQ9Y6O++WFOnqptkxwY4Kapch8fRYtWU5pqMosBtKFo8i89iB7xu6O5w+vGOd9yyIIyzXMrpehNQxDMuxTWrl+v+S4p11H/Kt7vvC6e7p9Ilg6Kp8vCC6rC/ehuz53le0Kb4LrPseFu1uAoIqSYI9P71APP/vZ81fdeKOaHRvjd6R7h9Sgnpqfm80312pl0Gp44D8PR6q11WhriXmd4ldbwFqoblyQztveAbV1doFo2FZPro/45h156PdDZ6ScT98HyPFahoELp0/i0Xu+hrNPnYRlWlwUH5uabOw9cuTzRyav/zHh+HF2zehrGxAgIW4bHAK5QASIABEgAkSACBABIkAEiEA0gRMnXPHv7/nI1bas/hgk5whPS5Wkq4y0dnU9rfKU1HI21So4v6GfYPQamzciZsRb04Gk44OJvvoU2juzxOrL8Ug4P7qKCVqsI6bAivo3WDwWE+IA3bKQMW1Ifios12yYmGPbYH1ZmfLE0iHZXJ7iykQZX+RhS0q2BYmpTkFnTraiH1XF7DD9iUXT8TpjksQL/jN7TOhhwhMTf1hNNyYQ8QYWvDkAE/JELsDwqD5WP46JfVzw80S+IN2VJyRz8UmAyOq6MSGJpe8yUVCRvAgqw+b121iEm8l84mm4XkquwJm4PGLOkiQe+eUqMmfD5oqWDdZRgoudfiQh48Clk1B0lheFxvbLmDl831zI8lNI+V7Z1nylsCm6MUtBZ1NGI7AZiHK+QBo0WODCVCAq+XXbgi6mXCr1XGsW/meiqS1J/OemLHExdiWX4ntkghv7sv0GDZ7q6gmkPb9cF3q1gbnVItS6aSuWfUGp1L+pWPZJ18a/uK78T1//wn9YDs/nItynP+0pgd/+tvuhf//svKNKPwQ4L3BdHHaBcQiCnMlm1EPHjuVuvOP7dJZiGYiHTSGuKUi1R7SFJe62VNHmRyRQaFsRdeyRLxW34tLaIu461uio/9aKuOMH3zdF1VsrHL0X6t4aip4LqDejFf15zXp2vgjM7ohRreLMw9/BUw89hKUzZ7gQp2gqduzceX7vzTe/f/9rf+HOzfvdRpaTEiAhLikxGk8EiAARIAJEgAgQASJABIjARSHwohf9Q2ZJX3quLLqvdkRxj6NIc0ZKPWSqssqi4VbGM3B6NmkIuzyoyLWZ244TaTciv4NcxaD+FQ/P8l4NeVSdX1OOh3vZXp02LviYNv93ILKxSDvFcWD7xf4tSUC2YSLdMLmY1FBlLmbJ/hwm8zQkiUeG6ZaNqqpAsyzoLPqMNTiQBKh+DTwmFrHaeCyqjq3IfOIiWtBowH+TZZ1kmaDF5jLBjwl3liihrEg80osJfjoTEV2gwsQmfy9c37NtWEx8aopcrDaew8VBJqClHZYUygRBT5Rj62ssmtC2/VRfFsUmcJEyaIjB7PNmGn70X1MUYwKLL0Jy4Szkh/fvVi/MQMjhacH+Pj3hzqv1x7M5eXqql2LMRVUW7cbEUSYkBvUAmRDIo9wkGKonulVUGYYqA7LCmzMwV/neAn8GuOJMnMwUKpgtVl2tYVSluvGUWrOeEEXnpOtIn7vnc6/75zYh7sQJEbfdxoW4D73/v0w6tdrLXBe3Ae5BuJhmVyGVzVj7b7hh6vALbpsen53ldIL4tiAltQknYBTs218sELBa432yIVGzOSZkv+03hS+MhUW68JxAQmuvUxeOyvPFzI7Op/x+NG23d37tKby1QWxF+5mNBs4+8jCe+OYDWF9eQb1Shm3byI9PuDv37/vyVfv2vWr++NsuDHC0NGWTCJAQt0lgySwRIAJEgAgQASJABIgAESACoyXwrFf+xZTjCj8MCK9wBEzYqjJZz+nXVzIazo/nYLEaVv2id9rcGZGo1XeLW7FGXMZJffHHt4rH8Wi4ZnokT2X1Uk2DaC4mLvG6dX4tM95ZM9AkfHWBjWFRWVxg8+vNccHJT6fkzQfCdb/8qKQgDa8lYHlpolwgZF55AzyxhkV9+cIXFxc5IlZvLXj9DWSVlu8BRa/pgTfeE/+YsMaaQrBwPxGi7UCuNfhwFg3IhD4mJk5UGzD9BiG6wWRFF5JhcaHOVGQu5vEIPvY3azjh13LzsPh78YW1oLCdJ8R5zRKCfbF/s5ptNk8XFSCztXh0o4CqrvKfMcEx0zBhSyzNVAdklnbqiXaci58C21bHLO416jaORcXVGphfLkKrG7ZSM1dl03xKceyzgi3+q6jYn/7qp99wJpjK9bJ/PSF99q8fmDx76vRzXMe6TXBwK4AZCJAVTTP3XX+9dPP3fu/usR2zisgi+HyRLSxSdboSFsM2ppX2FruaZx9EqXV0XuU3KxDNekSshVNfm+Jcj5pvrfi3VinLcA274DMT/KzZ8TX4SHpSLL8btm2hsHgeD999F8488SRsy+Lpz+xrZmG+sO/Gox8/+MZf+flhjpfmjp4ACXGjZ0oWiQARIAJEgAgQASJABIgAERgxgRt//GMZrYxnwhVfaAvuMQiYNHV1qp5LXVPKaLiQz8BOaTFXDSevdXu175YU1s10r3FJRa+YbvccNsr1BrHVyaGbjZh2m8fhf9OspRVK5WsqOqHIo2ER9pvfFkHo+hFvflQbS4Flde2YWOf7ysQ2Xu/OsiCZNhqawmvx5WsNKCyCz6+7x1JDS5oCQxJ5zb583eCRgkxMY+mhjBgTJpl4xtJaC7oGi6W3skYUrLus39mWC4U8jdZPLfUFUSYSMjstcbrXGYR/HuecNo5RDROzy0VkyjW254ZoWYt6w35Ed91vjKXlT3zh4699MNye96mP/pb6b//4/+0vr1V/1HXd5wPuHLMqCBJ27FpIH3vhC2d3HTykMRGOa06h5gqdAlW3bqfdxLMNkXG+5faotlY30rbIO77lVspps3NrRzpyt583r1Yo1TXwjz8Lpx+HRMAgNZiLwMFV72j8UC+X8OT99+Gpbz/kdUrl9oD0WM66+vrD904uzP/nq3/kZ7+4mR8Psp2cAAlxyZnRDCJABIgAESACRIAIEAEiQAS2mMBNP/yRcRny97mC+2II0tW2hHFTU3dUc6k9a2NpFHLpZo2rLXaty3JRYka/52FRK8pO59JJxychlVSsCWzH9SmGeNcMr4vyO66QGmUn7vMO34NIPZelzfoNMHiXW8ePzvPssrgmJrCxyEAWicfEOBYp6Aq+NBSq/8ZMskg4PxaqS1fgTqEyDvc4Y+IxYF15J1dKmChVIJqOKzpWQ3exslO0Ht+Rkj7/52+f/xhqRQtitcIs/s8Pfm7+1JMPv8Ky7JeIAva5EFIQUZ+cnnaOPP95uw8ce1ZGVtVQy4L2bqWBOMUFqkCsDaWRdkaYeUKWdy9aNdb8jqtt6aehpg/NZFh/DT45SDUNzrBdJAtCQJviWYftsIgY9t272uGoPf88m21/g+6wrTHMl+LKMh74l3/G+ZOnYFkmZ6HqOiZmZx/bd9ONv6EKOz+3+/hx1pCXvrYRARLittFhkCtEgAgQASJABIgAESACRIAItBM49uY/U6QLet4SsVNwpB+Bi6OOLOYsVZozdXV/Katr56fzsFWWljoovdEJEhs9GMT2KObEsRGMCY2NFLu6zBkU+6bOi7P/wIFBRcZN3UAM43Ei3DrNjOL8Nq7LBMdU3cDshQK0WoOl4Dqq69SmBWfpyDjufsML8x85ult9CoK9ft+//7P84Jfvfna9XHmlbVmHHWBSgCDLquruue46/dYf+qHJ3PgE7wLSjHYL6hm2uR9qcuBvMxC0ApmsVf+vM9ItkORCjRPCXVY7RD0umjVRhgQ9T03rmjrbdDWULh+kzHq5yaGurh0pry0hsTWm8yTr5TKe+ub9ePyBB7C2vMIfy7KM7MS4vefgwS/uO7j/tWMv+anVGBeJhmwxgYH/U7XFftJyRIAIEAEiQASIABEgAkSACFyBBG788fdm5Mr8EcFxnw3gCOBeZcti3kppuyoZfefqZA6FfLqjNlwSESZ4xe5XfaqbYJNkXtKDi/I/6nkv8WUzfU66x05fku5pkPXizOkmyiXxLcnYXv5E2Yh6HrY7SpGxz7qscYdhYcdqEblyHbJh2YLj1HKCW78u5y4fW1A/9/03a/8ynanWH/7Svy18++v3P8sw6s+B6046jqMJkiTO79mtPfslPzA1s2evzCK7WmmebD+tymlNrTjU7MAbwTrueqIYv13hTrNtqDsiz4K54dzZpgjYEgPD4lhTletST64b/bDwsiEqLjDGm7gGMY8+62ZqdkvwY/Yd08LymVN49N57cfrxx2A2DC8aTtUwvmPauPrQ9X9/6P/89R8RBF71kL62GQES4rbZgZA7RIAIEAEiQASIABEgAkSACHgEjr3sz9KulD3EvhUE+5mAOO3AmbQ1dcrI6geLubRyfmaMd4qM/xVHxOg3pvNZHHud3iURRwaxH5fGMLZ7zG2pJO2l6ntG2o2CZ9R+g9fesCYxzN57rRdeZzPsd1t3q9fpcV6s227DxESpisliFZJhu6LjmIptl3fITvFgXvzqq56hf37Cetj99pf/+Tnl1cJNtmNPyZKoSJKSHpuewo0veMHcVdff4DVnYJ1y/SYNXFTzlDUPQEcH0sCjzmYNzXnhyLrg+1BEWpCy6uXBhlsptNpZtImCvmDW6RcX0bqkx7al0XYR+4JT3SA8tkUBtqfEss6oT37zfjz6jW+gsLYG27IhiCJSqRSmd84X9hw+8rFrX/cf3xb1yaDnF4cACXEXhzutSgSIABEgAkSACBABIkAEiEAfAiwlVVnK77Rc45muID3DFdwbWA16W3TTTkqbKeYyB8/MjClmJtWlN2HYcDehIkq8iHoevIL3CjaJM78lEzQ7kY70RvTyIYlvSYJp4tqN2mSUnV7CXVOOibgPSddP6k9S+73Gj3rdKL+6Pe8mYPawwxpWGBbGixVMrle8LrGOa8NxqlnRXbt1Bg+89kb3yZWH7xpbfuQbe6rVyl4BUFRVlccmJ+Rrjt7sHLz11mlW36wpXIWi4sIpnWHBKyxihZsahGuuhWuv8U9dW6Rce3RcuPFDkIza+lkQHdeSUcJReOHOqcFnujP6rbl+uPGD98OO+nMbBcEgVdcyDFw4dRKP3/cNnDt5ErVKlc9VNA1T83MXdl573V/oqewfHnzDLzU71Q5y+jRn8wiQELd5bMkyESACRIAIEAEiQASIABEgAgMSOPayT0wLEm5z3cYBAdJRCJhiSVuOImXqWW33Wi696/z0mABN6bFClJAxiGNJbEaNjXo+iH9J5wzqQ6foNazol9TvpvwypOjWb91+wl5cboG4Muj+NnNe3D3E90E2bUwUyhgvVKA0TLgCbz3hSrJQecaM+PBbDtYWV7/7lR3Lj9433Wg0xlhj2XQ2q+47fL16+Pm3u9nJSdkT3FqNCjrTULlm5QtXLeHN30uow267jBUS39hcP3U1kJlbUWyePNJq5uAtFo5oC9Noa/4QirRr20OX9Tz3Qym0Hbe4281rjneBSmEdj339Hjz9yCMorK7CNL0mDfnJSXvf4SNfys3u+ckDP/qWx+OfHI3cagIkxG01cVqPCBABIkAEiAARIAJEgAgQgb4EbnzRxzKaIhx1FTzDddwFCO4BCHLahas6iigXJzI7Ts9N7jNTqg6xMy21i8DQNS0yNC6yQcEwBxZXtIojCvUaE95zN4Fl0GixpGJNv/EDnMvA2KP8jnqeZOEEUWMbzI7Sjzh3I8m+ko4VIDgO0uUa5laK0GoGF7wcWUQjpTo7JtX6T00sl2ZO/oNZXTk3YZkNwbJse8fOBfWZL36JNrVzF1hKKs9J5UpVUC8tJLKFXeqozdZ5Cp1kA/Guab9DcPOi3rpHx3UT7AKhLywaBhFrYaFtw6c/SF1tE+I66tA1K+J5s5txqb4I98R9X8f5kyextriIeq3Oo+lUVcH0ws71fTcf/ej96p7/ePz4cTvpCdL4rSNAQtzWsaaViAARIAJEgAgQASJABIgAEYhB4Lmv/NgOw5VeDNc9CNFdcF130hUl0ZGEKUtXJgtjmYnTc5MzUILicAkFoBg+JB4ytJiXRJRJMjbxTnpM2Mw1+4mHSQWmXn6Oyv9R2Yl7Lt0kpc6U4SQ+RYm2vgoWVsTC6lWE26phYsdyEblilaWmwpUEmIoMKaPg+co55+VAFYM+AAAgAElEQVS1f3Qa5aLkuo6tpzPmvhtv1Pfd9AxBTaW8lFG+tc4Op/6Hi7veehYIXnxGuEFDRzfS8JyWMNYS3Zp2utSH87brR+j56wSCXVPc8xxoI+bvwpsdEt06/x0nMi44EZaSuvjUk/jOV7+MtQsrqNdqsCyLd0odn5lu7D1y9N789NR7977m5/427u2icReHAAlxF4c7rUoEiAARIAJEgAgQASJABIhAFwLHXvaFNLD2DEi4XYR4yHXdXQ4c01UVtZHRbihn9My5iZxsZlNSs3Nh8LLcUzCII1TEGRO8Eodfs0d1jHHX77beoOJTZ7xOEtvD7jtqv1HPg/XjjhvW36Tz4wheYZtJxyf1p8/4oUXklm0WFZeqNDCzXkK60oArCrBkGZIq4Cb7JF5ufhGKVYGqae6+I0fc3dffIGbGJ3hUVyBOtEXG+Z/ptjYbbfXUPAEsnCba/JT2aJzgCX4hcW+DkOc9a0a9tTV28Pu3NuvMBXv3PexckzvTkl2aaavNLrBtMW+hX2n+ffB9ZdbLq6v47le/hOWzZ7G+sgrDMLgAqWoaZnfvLuw9cvS/2znzP133il8pjfB2kKlNIEBC3CZAJZNEgAgQASJABIgAESACRIAIJCTgusJrPv1p8bFPmrtE2/pBCOINAK53BWQgoGQrcrqR1a9dG89OLk7lgUSdUvv5ErwSDdpRM4kQlEQwS2I3LusuNmOLMDGi1mJ3Ro0S0WKsFXfLPcd1izRjgwe9B1F7GtbhpPchLsOkdqP3IZkW8usV7FgrQ7JtWCwiTgEOWafx/e7dmJMqGJuZwg3PfR5yU9OQZLkZ0ca+Z0JZOHKtTXD3o93C0WhB8wZ+ekFkXIzqgeFPfliS9hontO5Ctzp1nr7mCXpBQ4ag9lwgvHVrHtGt5lx7jbqO++en6DaqFTz93e/g7KOPoLi6hnKxCNO0OJrc5ISx/8YjX8xNT/3CvuP/18PRJ0QjLjYBEuIu9gnQ+kSACBABIkAEiAARIAJEgAhwAsfe/IW0vbp+k2jh+wUXB1yR1YcT2JtpzVaVifJY5qbF6Zxezmc6C8NtY4KDCh3dhKKL0cV0lGiH3dNmi12j2uugZ95v/SQibpx9JPUxanzouesiU67jqjPLkCybNW2Ao0vYJSzjJdL92LswhmOHFjC96yrIigLHceA6DhfkZFlpNUsIbSPomrpB6+1oerAx+syPYGtenY3iWVNIC+mwrRpwrTsX1JHr7IgaFuA2iG9+NFyvn4dTcduFxFbduEa1irOPPYLl06dRWltDuVBAvVqFZTvQUzomZ2cf2Xf05l+5R5j9AtWGi3P3L/4YEuIu/hmQB0SACBABIkAEiAARIAJE4Mom4LrsvUS49vin51OW8WJRFK4VXOcQHGEGoltzJalii2KqOJaeP70wOWOntB3twKJEgii8F3t+lH/dBKhhfe62ZrfowPC4qDWjnsfdZ69xcaO8hl2nn+AX9mGz9zuqffQ661BnhL514BLu0wVky8LUhQKm10q8VpylysjqJp6hLWJhLoP/cACYn5uCpKpchBNFEZKsQBC9O9iMUAunhYbSPpng1oyEC6LkOhohtFJQWxa7prgGKzavf5DuGkpDDdeA66hlF2SZtqWdtvnXSnXlPrGvjlp33MOOlFu2R6vRwOKpJ3H6299GrVRCvVqD2WjwJg2CJGJqdnZx4dprPzi1a/f75l78+spm3hiyPToCJMSNjiVZIgJEgAgQASJABIgAESACRCAJAdcV8Vv/KgI5dTpVl2a/8fQ+3bRe7QpYAISr4LgzroALjqbUTFUeK0xmi2dmJyYhCM8CICdZarRjEwoTQy2edK2o8d2i0rgyMJSXvSeHXznjNhnot4eo/XV6knR8s2VlQh5J1xnFHqOE04Rb2DB88D0JjotMqYqrzq7w9FRDVQBNwoJaxrP1JTx3t4znHshD0dOQNQ2KqnpCFEtLDdWL25Dm2a/emp/G2ZLdPEEvkPWCyLe26LpmvThv890+Ba3UUb/emz8o3DmVR8t1+Oat7DMMp7GGmj+ERbwwfjbLsW0UV5Z5OurSyadQLhT5z2zba4iayueduT17/nV+/97XLrzsLcvDnjbN3zoCJMRtHWtaiQgQASJABIgAESACRIAIEIEwgfc/qsEo5GDL+7LlamrPk2cX9FrtZTbEMYhCmglxkMRlS5Xkmq6YT89PCY1cegquy+rHjeBdZnChIf5BJl0jpuXI2m6jXDfKVpxItSgb3fbdjIsaQCiMI3T1GhPla/h51NiY59k2rBfPXlJRrzXi+NZNmA0u13DirF5rYPfTy0hVG7xzqqPKkFUXV0kl3DZTwisO6dgxpkHP57kQJ0lSlyYJrWYMXmpoe7OEIAqtlTbqMWrG+oUi0LoKcaGmDJ1CWFvDhg3VA0PNHLjiFvp11KWDamfduWYnVr+mXfhkmXhnWyYKF5aw+MTjWDp9GpViEbZlwXYcHk2XGRszdly1598zmvLzB99y4ruD3DKac/EIjOA/XhfPeVqZCBABIkAEiAARIAJEgAgQgUuUwO+fTsFaXwDqN8F183q5duvCheK+TKEyITiOwrLbREEQbVmWLF3JVzT19OnZ8Rlo6izg6u27jiM48Ldlf1rXuJdQKFRcASJsL4kPce0HPicZP+iczbhHcZl0SiCjEYJaCY5Re0viZz8RLomdPj5FiqzDCG9x5sYRVqOYArLppafuWC7wz57DOqjqLDJOxO6chTddXccPH81C1XUIgtjUqrp9SsOSbCBi9WrMwISslhTnp3z6Slcg5gUim7dWx/jQz9pPm0Xs+WmlfFqr3lw/qs21Orq1BpF5zTRb36ZlGFh++jTOPPwdlNfWUCmVuQgnqwpEUYKa0p2J+fknJufn33f1q3/+w4JXR5O+LiECJMRdQodFrhIBIkAEiAARIAJEgAgQgcuGwLu/fitc9+chuLcKtm3o5XpuR7EyqdUMS6/USwA0W1NSpiIJ1ZQmLY5nLTOjKxAEZWsY+K/gA4kiXYSMjVXmB4jyCnYeRygZRhTqjERLEpk2yLqjijDrFd0VR3zqNqbPXhLfizhc4oyJc/tHxTPOWp6Q1S2pk6WnZktV7Dm5BNlgHT5dOJIEW5bgpmXcuD+FO5+vYHfO15E6upW2RZlxIa1Vay1YNRCxvH+3hLJw9TtPV2vVlAsEvNanyW+M0FHXzVut/Vlz3dCOW5+OEIdwE4leDSVCte3CTRvq5RJOfutbOPPIwyiX2K9CQJJEHjWYyuZXZq7a/TlVy3xclfRv7vk/fmYt7inRuO1DgIS47XMW5AkRIAJEgAgQASJABIgAEbgyCPzBvfMw8dNw3Z+FgEnJsp3cWhlTpZqkNCxXMQxLcAWxocuiK4kopXWcm8oL0AINbgjBwstP61UNyuffr5ZZv7kjDkxJLPbEFZOG4LepN3RYASnOvuKMGcUm+62TRNjsLXTF93KQPScVNTd6I1sOJtdLmFouQq02INgOWFsWR1FgaRJy4zp+/LCCn7lFbKvNFtRk69x50Myg2eXUT+ts/ptrdaH01TaxbKNIF/Y4EPGaUXYRwp0n7nniYFj0C4t33pBW99NO0bCtrpzrwrEtrC8t4dxjj6KwvMw7pLLuqKIkQdU0ZMfHKuMLC5/PT829fc8eLAvPfIsZ/w7QyO1EgIS47XQa5AsRIAJEgAgQASJABIgAEbgSCLz7HtZs4UOAcBSOI2r1BmbXysiUa5AbJlgkjS3LsBURliJjdSyD1YksIIpD0IkSI4JXo87X6iGWTDQ1KsptWJEqkTPRg2OJhFHMo5fZ3BGD+jfovFHtZhTrb/J9cgHJspEtVjBTqiJVrkMwLA7AUSQ4ssSSz3F0j453fq+GPTnH71sQEq7C9eA6OqMGIhf7u5lu2uyq2j01tVNk4zbamii00k3barp1pKB6vym6rBESBoOTDho4hNNQu3VMdSwLq+fO4PS3H0JpdQ2O68BsGHCYQGdZSOfzhbl9+/9GE/UT1/zE20+P6iaRnYtDgIS4i8OdViUCRIAIEAEiQASIABEgAlcugXfd8xYIwh8BrsZe1seKFUwUa1BrDSh1k78D26oMW5JQ1hWcnR6DnWFl4XoIELFEoc3C3SnghdeJEkxiRB1F7i1mhF6knbh8ovYU184g40YpHsVg7wsunqcjjnaMtf0ocbabEa9uWXQrkzgRe7Gc7D7IcSEbJjK1BtJ1ExNrJYi2441lgpnIasaJmJhQ8bpbsnjLDXZ7Xbe2z3r3xghc3AqlfXLTgTehbqgtad17Gq4f57nDmPlnHMzzfxaOWmuKaf4ewoJaYCNoGtHqqOo3l9hQh87jz5Z1HBuFpSU8+cB9WD5zFqxGnCAKEEQRqqpBS2dqk7t2fjE3OfNrV7/6rfcNcSo0dZsQICFumxwEuUEEiAARIAJEgAgQASJABK4IAr9zz0Fowrvhuq9gL7Ja3cDcchGaYfIIGpkJcS5gKxL/U8hncG5mHJAGeXUZRLiJIzRFjYl63uuko0S1QewOMqeHf00xL66Ik2DtNtth4SuOjThj+n26uompcW3GHbfZn+64dz2uv8G4boJl+Hw699Uaz1JRWcOGfKmGmfUyJJNFxAkQHRuuIMCSJBhZHTfsTeEDtwK7siwqzkstDRohtP3tp562xLNWR9VA1Nr4WyL0k9CWwiJeK320y165rtnyKejSyuW1sGgXwrCxBp0vEfquhDu9sif1UhGP3/cNLJ48iXq1AsswuW1N15CbnLTHZma/k90x+659e+VPUTrqZn+Otsb+IP812xrPaBUiQASIABEgAkSACBABIkAELj8C7/jKc6EonwEwz6Ph1kqYKlQhOzYkw+Ev6yxSxlEllDM6zs6Mw0ypvaPhmoTCrzbdopfiChBxkI/SVlJRLsq/BL6NLEouyidfiIgVVZbA/0AP2vBWO6iNhPO6bjtKTI3DaoA7saE7QZSNUew1ei+C63opquU65hdXITdssCafLOWcRbwamozxHWm8/YiEHzvgCVCBSNa0HqrD1rlit4i4cM/dIDWUX5W2+nH+/sOdTJvXNBDZvAsW/m3SbAgR2OP1Jjs7qbbPC3xs6oD+mrbjoLSygjOPfBerZ8+gtLbOfWR/HMdBJp+zZ3bv+ebY2I7ftKfxbwde+rZiNHEacSkQICHuUjgl8pEIEAEiQASIABEgAkSACFwOBN7/qIZq8RUQnE+wRoCqYWFmuYBcucZf1iXT5rtkL+i2KmF9PIvzM2OAwGrD9WugkBTOZokQIbtdRa5B1+02r1uk0jDpk1G+RT1PegbB+EHshqO1Ajtx9h68/kbVAUzqU9LxcfY+gM0Nd66fjTDDzRCu29fW6wZ2nltFtlgFS1C1NQW2JPAOqvWxNG4+kMLHbqojp7LoM++cOtM7PZ3Ms7vx49U62zbhLCSUdd1ll+6m4bpx4VvdeXsCf8JSXeA7czNck66to4Mv4lWLBTx1//1YXTyP4toay1HljRlkRWY14dYnd+/+Uiqd+3tVmv+L3ceP1wb9hNG87UeAhLjtdybkEREgAkSACBABIkAEiAARuDwJvO/hadiltwLub8NxodcMzK0UkKo2eCSc6LiwVAmWLKOuyjg3nYeZSXVhMYBIMRDRUYtd/ZwYdSTVoIyi5kU9Hwj0iCbF8S2OONXNnTi2R7SNNjNxRNhB1x3BntoUsd72RNtGbr2ChaV1yIbFa8RZqgxHElHVVEzsyeH3D9v43l2eGN+s2RauFdchmvEabRtqr7Wmd0qNYe82RKnxae1iXlvH0wBxuHac/7O2GnRhAS58LB1NIRqVCk5/5yGcf/JJVEpFGPUGREmEoijIjI+vzly97zP6WPaDgPHU3lf+4vqgJ0zzticBEuK257mQV0SACBABIkAEiAARIAJE4PIj8J4H98M13gE4PypbNvLrFYyVa9BZkwZWF8kFDF2Bqaoo5XQsTeQA1l2x+ZIcFbmzWaJF2yv8iAv3xxGGBhVMBp3XVB2CvpUdkkOcq5lk7TgM4qw5zJgk/g66zmatEbdBQxK/o3yNer5xLRYVN7+0hnSxBtFxYKkKwAQ5UQImU/jB63Tc+QwDihCuExf++Ldiz1oNFthz7/dCq8ygn97aFPFCzR6anVXZDL9Da0ett2YduFAIXFC7jq8RshH8u92BUDQc84Gj8tJdme16uYSTDz6IpVMnUa9UYFkWXMfhzRkyY2PFuauv/uz45MRvPjy5fOaOO054rWbp67IiQELcZXWctBkiQASIABEgAkSACBABIrCNCdz59WMQ7I8BwvWSZSFbqGCi2oBebUCr1nkBd1YPrphNYXFqDJauxuj+uAn77Vs7zRcgEtdXG1V0XUgd6LX12GmxycWU5LT7iaOjYhLh1cBn1YvPxeIWl374jsT1Ne64bj7EO0fWvIHVhNx1fhWiA56W6rL0VElEJaNh99VZfPCojSPTdrNOXDO9MxDNuH7mCY9RyepBPbde3VXD18L73hfmAlEv6KYainLzlvcEteB75kjQXbWtvl0oYo/ZZt1RiyvLeOqbD2DlzBnUqhW+qizLfE96KnVhbv+Bj+bHUn+06zW/eFZgxfTo67IkQELcZXmstCkiQASIABEgAkSACBABIrDNCJz4ogwl/WLI4t9ItqPlShXkynXoDQtq3YDcMGHLIkxdRTmbwpn5Se+Fu+0riVgQnrvV77NJ/Nysc4ojIkWJeqPYRxyRJsqPOIzi+BpnTJy1tmrMdvN3GH+8uelqAzvPr0CtmnAFl6eoshqQDVVGaj6Hnz0k4y3XGx5gX8gKAtuaNePCEWy+IBb8rugU3ZrNFTrSWFtRbS3xzVu09XujVaMuGBPaf0iMC25D02bIv3AHVVYT7on7vo6l06dRK5Vh2zZkRWECHFLZrJGfnv6nzMLON13zqrcubdUNo3UuDgES4i4Od1qVCBABIkAEiAARIAJEgAhcWQROfGUSuvRTcIV3M+FtplBGptKAZNtQ6iwt1YWtyDA1GYVcGousSYPImjQk+RpGKEiyTvPVu0ea6ij8iLIRR2gL7yk8Psp2LxZJ5gVjk8wZ5AySzBkFg7jrddv/KFnEETijfB2lP4GI1T9OjdWBTFdqmF4pIl0zwLqqsj+sQUstn8LR/Wn8+a02pnRmJ5SK2hTJQo0amh1P/bTUIILN33Z0s4dWamor8s6bHO682vq0t1Jcmz/rqP3m56E201DZOLPRwOrTp7G2eA5r589zEc4wDf47T1FVZPJjTnZy8v7c9I5f3v9jv/DPUadGzy99AiTEXfpnSDsgAkSACBABIkAEiAARIALbn8B77t0P130HHOdHU5U6FpYLYF1TmRAnmA5PS7V1BRVdxdnpMVhprWNPoxYNBhSbEqc5DnM0W7XnuD4mEdc6o9yG2Uu3ucPYi7vfbuPirBs1ZtjnSfzvt1ZcMS/JufcS5Fo+a6xb8oV1ZKp1iDarB+fyz39dUzCzK4vfvknE91/ll0briHjrzEcNUkID5cyr7+alr4aj4zZEqzXFOi/VlItvbG5nFK7/eQ9HtnXSb0tVDa/tC3rl9TU8ds/XUFi+gHqlyv0TJIn7mJ+cKE3M77pb1rS/UXZOfHTvHW+qJzldGntpEiAh7tI8N/KaCBABIkAEiAARIAJEgAhcWgTu/NotEIW/lC3r2onVEiaKVSiGDVYrzmH1k2QJpq6glEnh/Ey+PRqup/jVKfZEiwCDQeu2zmCWLp9ZcQSeCMEpTi2+nsCixKxeE7f6LAfxc5A5W32zBvHRmyM4LrLVOmaX1/nvAF8Fg8siYMdT+IHrU3jXMRMyq83Gxnd2Ku1SI46noDbFNU+MazZS8Gu4eRpZqL4bHx9q5NCG0BfnfOWvWT+uY344/q9VY86b67gOaqUiFh9/DEsnT2J1aQmWaUKUJC8SbixvTC3s+nJ6cvo3BbnxIHVH3eo7fPHWIyHu4rGnlYkAESACRIAIEAEiQASIwJVB4MS3VGQqPwhH+qRimurUagljhQqPiIPjwhFF2IqEakrFuek8zLTewSVJRE4cgSDOGO8lPejI2P79xTi2JL7E3V/cffSyN6p14p7voOvFsT+o7TgM49qOOy7Omtt7DPvsT60VkWXp6YYFkTVfEAQ00iqu3Z3Ce24VccOk3aoTGY6MC9WOa0axhSLX2j8p/r86OqO2VLtQqmtHSmpYAAz/NvB+HszrqB/nC3W2aaJ4YQnLT5/C8tNPo7C6xkU427IgSRKy42Pluf3XfF6V5F8X5jJnDrz0bY3tfWLk3SgJkBA3SppkiwgQASJABIgAESACRIAIEIGNBN7ztTlA+HnBcv5zqlzDDibC1Q0olg3WSZHVhrNUCeW0jnOTeUCVewhx3eB2Ey9GKWjEify6CIfuhfv0qFEX5U9cZkntJxHsEthui5xLMC8KQ9/nSYTPJAt1+j+K/YzCRp89bIhcjMumt1+C4yBda2D2QgF6zWvOwLsmKxLGplP4yRt1vNlv2hCOYgu87IxQ8yLi2jupemKHL3nwxx0154L01VBUXC8KTSk3lLraTIMNd3SFANuxUVhaxFMP3M+7pFZLZViWBUEUeUSens44s7uvum9iYf5X9rzm56gmXJKPz2UyloS4y+QgaRtEgAgQASJABIgAESACRGDbEnjvA4fhNP5EbVjfM71aRK5UB3sRF20HouPATGkoZzSs5NKoZ/Qu3VK37c56OBYljEQ9DwSEbiXjR8wiVs27OP6O2K+e5gbxJXjt7d9IoLXkIGts1f630zrDcdLrBhbOr0Krmzxdlf2fI4uo59O44UAWHzlmYCrlNNNJm/Xb/GPkaauhFNS2Gm9B1FyzqBzrztoS44KotoBmM401qBXXIew112lLZQ2ltfpRckajjuVTJ3kq6vlTJ2HWG3Acbw+SLLOacMbEwq4ns2Pjn1DlhffuPn68tp1OlHzZGgIkxG0NZ1qFCBABIkAEiAARIAJEgAhcmQQ+9SkJj+/7PsD5TKpcy82vl6E0TN6kQTRtXhfKSKkopVQsTubhakpMTsOJAO2L+Lb6Rv7EdCtSQBoiIqqraJaUQ9xopvBGkq4xLKtu83uJacOuNezeus2PYtzv+aD+DDqvF+uQaBn7c5HMB9ZBNVupYcfSOk9TZxFxriSiklKR253D79/g4IW7Te5gUzgL1WgLfu5FpgUpouFkck98CzdaaDZtYA86ouTC9tpuf2fjh24RdK6LRrWCs488jHNPPoFKsQiz4UX6sUg89pWfmqpM7dr1/yq6/NtSKnfuwPG3XRj29tL8S5MACXGX5rmR10SACBABIkAEiAARIAJE4NIg8Lt3T0ES3ixbzjvH10rCRNmLhlNrBkTLhplSYWgKyikNi1N5QJb8fbViUFqv1nG33E8QSCYWxF0x3rg4aw8h1MVzIt6oWJFygak4+4qzbJSoFcdGnDGj8jfOWlsxJs5+4ozp5+sg83vNaf1ca5iYWS7w5g28f6oowJQliOMpvOoaGe88ZkEUWqJgt0i28C3k34e7oHZEsAUhdF40nS+HhAS5bhJp8zeR3zQiEPeCn9uGAdYZtbq+jpMPPYiVpQtwLAuKokDRNS4iqpp2dnrPvg/pWf2jf/lw6cyJEyecrbgZtMb2JEBC3PY8F/KKCBABIkAEiAARIAJEgAhcHgTefc9BuO57tYb5sunVElK1BmTbhlI3+auwqato6DKWx7Io59OAIPr77kwj7IVjEIEgbMsrvB5qupiQ+7Drx1yub+fYgNUoRLwt2k9bI4yYDC7asKgItyjHBhEYt+oconzv9rzbPWPj+qVSB9JDe59RybKRLZQxWalBZRGyggBHEGBoMvZflcaf3OLg4LjXtKE99dTvqBoW2tqaKHiC3IY6bkHTho42LPwXgC/IcSHPT21tCXYd9ed82yzttLS8jMUnHkVpbR3LZ8/wSDgmvsmKAjWlY2xq+gl9fPpdipb/H4fe8HMrgxCnOZcXARLiLq/zpN0QASJABIgAESACRIAIEIHtQ+CEK0K/7/lwzM9otcbM7HoJet2EbFoQbReWIvNuqWVdxeJEFk5Ki/B9FJFu4VeguGJfh3DXrDvFfp5UMEkyPiqiKImtKCEzrog37JrdBJk4VzY8r5+vSUSvTpuBmJTkXJvxUhuknfZIzihuUc/jCGJJ/I5rL87ZDDrGE7y0hoGp1SIyDdZF2eECmiOJvGnDzx1R8PqDXoonj2ALxDL/++5pp74kGBLimjr2hjTTELNQIwb2EQ+kt6A2XbBW0BiiUa1h5elTqBQLvCZcrVJBo1blfoqSBE1PuWOzMw/lJmZ/TVK1Lx543duKg5KieZcXARLiLq/zpN0QASJABIgAESACRIAIEIHtQ+AP7huHYb1RNe3fm1otitlyDRJr0GCxJg02TFWBqSlYGc+gkMsAYr/Xk7hC0fbZ/vb1ZBDRZ5jdjEJA7SaGRgmVm+VzlN0kYmCUrX7i2rCRenHWDgW69RKde0VrxoriBE9RzxUqmC5WPYcE8CYuRkrDkYMZfPwWE3nNba/1FohybHzQmMH/9RGOnAsLdZ27bdaLCyLgAiEuJMIFczzTrTp09UoF5x97BGuL51Etl3k0nM06o7KmDJKIVG6sNrVr1z1qJvcnGW3XF6gpQ8y7doUMIyHuCjlo2iYRIAJEgAgQASJABIgAEdhyAu+56wBM4Xf1Sv3V82slHvnCCrQLfvFyVhuuwmrDTeZg60E03CBRauHX5W7zkwhPcUSjQewlmbNBMugTbRVHjBlm7SS3ZqvWSeJTx9hWaFSIaTd7l8BeAtWqLUKz392J+pyE527G/nvYdF2kagZmVwqQLZv/fmBdVBuKgqk9Wfz+UeD5C17TBi6HBbXamjFrfrRc57/9Rg2dIhqz4V0DP8Iu6JQaqi0XJuUv2hQC66USTn7rQayeP4tauQzLtMC6pTK/FE1jqajrE3MLf6vmM3+cHZv47tyLX18Z4sbS1MuQAJxFKKUAACAASURBVAlxl+Gh0paIABEgAkSACBABIkAEiMBFJ3DihAj1B56nOvZfT6yW5vPlOpSGBdF1+Fuwrcio6wqK2RRWxrOAFNSG20zPN0NciOtvx9p9myF0E9dG4Xu3NMo4wk3cPXYbN2x0WByhMYnAFHcvo+Adh+2gkZ5D+JeoEUdcXsONY1Fx6WIFO0pV3kGVyWSWJEId1/Hq63X8xs1m0IOhKYgFKaNcWGPinS/QNVNKO7qbBp1VuZjnKXp+DTmfZUdNuXBjBzbcqNexduZplFaXsb60hNXFRVgmEwg9WYWJcOMz0ycnFnb9gZCSP3N2prh4xx0n2Gboiwi0ESAhji4EESACRIAIEAEiQASIABEgAqMnwNJSK7U36g37ffMrBUmrGxBth0e8sILs9YzGo+Eu5DIws/qI1u8lagwqWsQRkcKvVHGj+Xr5M2zjiHAa4YiQcjNJxLCmzNERcTbqSMM++xuZ0DTovQn7FiV+jmKNThbBney8j4Ou1ee+9o3GS3AHXfCI2dmVItKVOp/IOqjWdRV792fwX5/pYG/eadVta97LVtOGYDWvwUKrdUSn4NaztUmoRpzX5KEl0LGItwsnT+L844+ivLaGRr3OU1HZZ0NWZOiZrJOdmPiy5dg/Pbt/19m9r/zF9QS7p6FXGAES4q6wA6ftEgEiQASIABEgAkSACBCBLSHwe3dfK9Xdd2eK1R+eWylCtr1IOMm04EgCqtkUCtkUVscygCx1cWnQSKFeuxtEhEg6J+n4kK+xUyZ77C92hN0gpz/EvprLdYp5LdlkEI9GP6ebf52SzSg4MM9HZWdACp13ZcPdiSNAx1k7SoQM2xCgGSZmlgtIVxu+YA8YiozJ+QzefpOCV+8z/NizcNMGL7ItaNjabKjQrPfW0e00qPPWLQ11Q0QdYJsGVs6ew4VTT8GxLawtLaG4ssodVzWNR8Hp2czZ6Z27P+7K0v869Ppf/rc4ZGjMlU2AhLgr+/xp90SACBABIkAEiAARIAJEYPQEXFfEu752u2ran5pZKUzlynVeUF1wwaPiTFVGOaXiwnhuyGi4UQoa3YQ/hiZulFsSjHGFjs3aXwK7iaLL4tiNu/ckPIOxcdbfBkJYWIPkb+RJBKs4XOJwiBozaiG8XXTr9rliteHSNdZBtcTFONYagaWnmhNp3HYogw8erUFjmn1YxfDrTYbyVvlCwbXlf/cR3Zittm6owb9dF0aNdUU9zWvBrZ4/D7NhoFGrwbFtLsBpqRT0TKY2Njvzd9rYxM8ii+KBl76tEeeEaMyVTYCEuCv7/Gn3RIAIEAEiQASIABEgAkRg9ATed+80TPstqYb5OzuX1gW1bgCO1/XQkSXUUxrqioRFVhtOVxOsn0TEiSNuRIkREa61iVQxhYuuwlZSP+Ks1ctm1FrDPk9wnHzooH4mXSeuWDfs/uOczaC+x91DL/tRexvlvIi1egi8imlhcqWEfLUO0bbhiCKqaQ0L+/P48GEDN07bG2vEBV1TffmtWSMuJMB5wofX9bRJMeiW2pHGyoS2arHIo+AKS4sosVTUag2GYcCxLC8KLp1Cbmp6NT059XlNT/35NT/2C18Z9lRp/pVDgIS4K+esaadEgAgQASJABIgAESACRGBrCLzr/hsUq/aBsULl9qm1Mk9H5Z1SXRe2LPO01FJGwxpLSxXDTRoGFQo6txW85iSJZuuydqJosEHR9ttzLzExNCdWSmtSrlvBIqlPg/LtMW+UZ5vYVj+xblRc4tgJj0k6vt95hD9/cey2bMmmhYm1MvKVOtj3TKdl6an5mQx+5rCCn7zOCzjjKzTTT706cd6PvDRVr06ct3YzwbjzWUgNCaLizEYDS089gfNPPolKYZ1HwRmNBv/dJYoiREFAZmLMGJ9feCqVzv59Npt5f1kzz1Ek3Ig/n5e5ORLiLvMDpu0RASJABIgAESACRIAIEIEtJXDiWypStZdo9fon5i4UM1rdhGLZEB2HR8XxtNSMjvOTOVjpBE0aEtexSioyhCmFBTD2836CXjKhof9ZjNLWlp56l8VGsZc4NuKM6cUiydwkY0fFfjPXHJXtUdnxmAmOi1StgZm1IlIVgwv4LCqunlVx5LocPn6LgZy68fMYdERt/+R6EXDNpguhiDjvZ2GZDrAMJsI9iTOPPMJTUS3L4sKe6zg8Ci+VzbjjO2aL2cnpf9RTqQ8LWeHBvS//hSVBYEn39EUE4hMgIS4+KxpJBIgAESACRIAIEAEiQASIQBSBP7h3Xis23p4vVd+eL9U8Ec62IVkO74JoaApKaR3nJnJASusjcvV6wR/2xX/Y+VEAuj3314yMXtts35La7zY+qQ0ur4TOOe65hsYljjgb9Iw8aab716D7DqzFtRu8osfVdjrZ9trDIP4PyrFXt9Z4PrD01Im1EsaKNUi2wwPfWFTcrp0pvPPZEm6ds9vLxIUi4QJpzYuM29gfNVwzjj1n/2ZCW2V9HecefRiLp07xVFTbtvhVYHbYH1XXMT47uz42O/cpRZPf4Y4pSxQFN8j9oDnBb0QiQQSIABEgAkSACBABIkAEiAARGA2BO+86phvOR3dcWDucqhuQbBeC40CwHDiyiHpGRzmTwtJkzk9LHURwGI2rnpVO4SOeWNDyoHN8v/lxRagR7M9THGI0m+jnUzdRJ8pm1PMR7C3SRBwfkp5FHJuRjo2gY2qM+xUpXCa5s932NAiLYE70XBYVp9camF4rIVP10kIdScT4uIbXHcvgZ643mk7xiDVfcAt/ksM/55/ybmmsLELOdVErFXHywQdw7sknUS2V+M8kWYasKIDjQMvlGtM7d39bzab/Wk/LH7v6R37xXJyTpjFEoBeB4K4SISJABIgAESACRIAIEAEiQASIwHAETnwrC7Xy2lTD/NOFxVVVbZg81Yx9ybYLU5GwNp7Bcj4dSksdVhQYzuXks6OFhN4240SGJfeo+4xh/AwsRtmIeh72LPzquTFSKXrXSdaKtpZsRNw7Gl9sal9/FHsbxEaUv50idZSs0CsSLhltNlqwbGRKFcytlyEZNheVrbSKGw9m8ZFbLT89dWPzhXZRrvWc78SvERf0VDXqNayzFFTTwOJTT+LC00/DqNe5aJfKZpHO5Rw1lXpAS+fuzE+NL0tC5oHdx39qNfluaAYR2PiJJyZEgAgQASJABIgAESACRIAIEIHhCdz5lWsUy31Htlh/7fR6mRdb55EojgPRBRqawhs0LLNoOClo0hAlIHQ8j4z2SbKNhGu3mY4TSdYpdHQTdJjRYFNxowPDbR77iSMhe325JeEQN5IsroiT5Ly289ios+ZKUIwIxW57jMs8PHfQtTaD8QC+uIBeNzC/tAatYXpp7YqMPbMafusWGc/bxdJTwzXgAr/DfVFDkXCtx3BcB41KGRdOneICXKNWhVlvwDJN/kcQBWTzeWd8fuFUemzyQ7qy8P569rxDqaibcTeuTJsUEXdlnjvtmggQASJABIgAESACRIAIjJaA64p43zdulxvGX02slnZMFSoQba8uHIuKcwXBE+LGM1hj9eGG+hrgxT7RenEjoGKKYEOtnWhyjMFRUVAxTHQdkvRMko7vxzqksiRyP8qHqOf9Fus2d5ifxRXZwgJoUv+Tjk8CO2w73jqiZSO7XsH8apEvZMsSJsdVvP5oGm89YvIU0qagEaoJ19YllU3kqasCF+BqpRIK58+iuLKM0uoqVhYXYRkmT0Nlf2zLQiqXa0zt3HW3ls//QUZX/v9dr/q5lSQ7pbFEIIoACXFRhOg5ESACRIAIEAEiQASIABEgAtEE3v+NGdTMn1Xr1q/PXVgX07VGMy2V9RQ0NBnr+QzW8mnYqhKyF+elPGpMlHAWNT96e71HDGo77ry44zo9jIqiGtQuW2eYuYOwHna9YecP4nMwZ5C148yJO4YrUTE2EMde556SimtJ1gCPqB1fr2CiVIFs2nBEAa6u4JkHM/jQcx1kFC/6rbMeHL+hfu043h1VAI90Wz9/jndELa+uwDQaqFerMBoGF+rUlA49nUY6lzfS+bEvpiYmfyal7Dy3+/jxWgx4NIQIJCJAQlwiXDSYCBABIkAEiAARIAJEgAgQga4E3vWNo4LT+HO9XL9lfq0M1bB4xApLQGURcdWUhsWpHGrZlN9EYDtyTCYUjH4Hg6wfJUKGvQzGdr4Gjq6212iYDMJhNCt3txLmFWYVJXZ2s9Zvb+Hz6VVHb7ux6dxjEv/6C3msyUu6Usfsagms3iT7MhUZu3elcOctEm6Z99JTm6ndvFGq66XD+1FwrP4bi34rLi1i9fw5rC0twWwYcGybR78F4/VsBhM7Zs/kd8x9GK79sUNv+tWnNvNGke0rmwAJcVf2+dPuiQARIAJEgAgQASJABIjA8AT+7N401t0fUQ3zwzMrRT1brkOybS9ahaWligIKuRQuTORgprQYQlxccSnJS3/SbY7C9rA2ugkzSffRTShhP4sTJdVrrW77GtVeB9lfUk5RAtqwe0myhzhrRUWexbHBfIo7bhhxrZvwm1SQbI1XDRNTKyXkqnUIrsvrxE1nZbzxsIq33OT4Qpy3NS9V1dujZRgoXLiA0uoKSisXUCtXUC0WeSScaZhwWCdnNk0UkcpmzOmFnXfJaf1XJWXyu4feQKmoSW4wjU1OgIS45MxoBhEgAkSACBABIkAEiAARIAJhAnfesw9wTqTq5o/PX1iHXjP4SzOrC8fkHkOVscbSUsezcOWgScMwCAcVFPoJS/3EqVGvN+jek/qRdPzggkn/HSX1o8v4QZt0JJ2XdHzso0zKIDAcNa+bSBc1J65YFndzcdaLM2bjekzIz5RrmFstQrJsWJIIUZHwvP0a3v98AWnVhW2aqJdLUNJpyJKM8voaCovnsXzmDCqFdS7CMXFOEETeiIGlqTq2A1GSkJ+cMMZmd9yVSo//xtO7i1++444TVtxd0zgiMCgBEuIGJUfziAARIAJEgAgQASJABIgAEQBOuCLS97xANqy/Gl+vzrN6Tmrd4qlhTIizZRGVjIa1XBqVfCYGscFe2GMYDg2JijDqZ61btF4/Ea+f6BF+HYuKUIviEtiKkzqZjFay0d34RO1tEGEoigezmTRSLtlOW6Nj3KdNE/i6+dztLgyytySMe/kx7H0UoNcbmLuwDsW0YYsij7C9dlrGb90q48iMg2q1Aae+DlkA74BaXlvF2vnzKK6swqjX0GgY/CboqRRkVYVtmZA1zRmfnl3MTIx/QtLwp8JE5gx1RR3kjtCcQQiQEDcINZpDBIgAESACRIAIEAEiQASIgEfgA9+ZQqX0Zq1hvmPHhYLI0lLheiljXIiTBJTTOpbGs7Ayeh9qUS/9vZ5HzetcMun4YH6n2BJXfBv2okTtO+5+4o6LElS62RnGdgI+Wypm9fOr336jzivBftuGbjbjOOcax4c4duIwaNlhjRrG18sYK1ch2i5v2jCTkfETN2l47UEHJ88ZEI01yNXTqBUKvAlDo1pFvVbjf7PoN1Y3LpPLYXJutiHr6QdlTfsHWc+clNLa317zqrcuxfGIxhCBUREgIW5UJMkOESACRIAIEAEiQASIABG4Egm8857DkmD/cbZQuX12rQylYXIBzpFE/sJsyxLKuorF8Rygh7ulRglkwwoaSSOzkkRPxREkel2GJOtEiWJxLlxcX4cVUOKuE+XzqOxErRPneRxfOgXaJNF/EefbFB6D1/ZBosu6zY2z9zhjRv0Z7b4mS09NVf2mDXWDD5JVCbcdTOFdzxOwtGLh1Nki6uceRc44Bdu2YFs2DFYPrt7gIlx6LG9PzS98Ozs+8QFFwJfqY7klsdAwDrzubcU4O6UxRGCUBEiIGyVNskUEiAARIAJEgAgQASJABK4kAm++V8E1wosVw/jk1HIhM1aq8TpOLHXMFUXe4bCuK6ikNKyzbqmylIDOMAJHHAEl7ErS8Qm2ETl0WAGMLTCsuBfpZMSAzVx/s88myn7U82HZjWL+ID4OK6KNwu/ARvRnnXVNnVkuIlPzmjY4soTrdut49/MUjAkmnl4y8NSTF5ArP4K0swTLMLkg5zousuPjJyd27f6woKtfmslO3Df98p8oC4IwrGI6SgBk6wojQELcFXbgtF0iQASIABEgAkSACBABIjAyAu/52hwc8Rf0eu0/zV0oQK+ZfpMGTxpqqDJW8hmU0xpsnXVLHdnKvqFwtE+/yJ/oF/2Nng0aSdQpcPSy0088iRJWovbTySXQHKLshkW9biJJ1PnFsd/NRud+2JggHGwIvWRDKuuoBMMo/oOwi2Ib93nnHi+W4DboXei+T8F2kK7UMLNehspqxUkSFiZk/PRNOm7fYaBUc/D46ToapVXka48hI5QgqYqt6qmzWjr36Wxu+p0FPF0+fPyEF1JHX0TgIhIY+X8KL+JeaGkiQASIABEgAkSACBABIkAEtpLAu+4+Krjuh1LF2q1zxSqUOiuK7r2AO4KAalpDMZtCMZcCxGG7pY5KuBo1oGH8GrUvce0lEGd61mWLEloGEb2ibMbZXxcbm1ZbrpvomiR9tNt+RyUAdxMD4/CNMyaJmBo1Ns6ZemN4VNxaEYrlsF4wSGsSXnpQxe/cYjuu45bWSs65M0tmXXVKplg7d39KsO6Fa37NyCjnDx//5fPxV6KRRGBzCZAQt7l8yToRIAJEgAgQASJABIgAEbg8CfC0VPvFWt361MyFQipVNyCzF2RR4MFMriRiPZfC8lgGtq5uAYO4AkLccb1cjhLe2LwhoriGItUrsmwooxGT+4l6wdQRRLf19WLQM407bxBRcTOZj07c6u7loGIgsxaXaRSfjXZYVFymVMV0qQbBdcCk/ZsWFPe9tymVq/LOfa4jfm657H5Hco2s3Sg9VKiUTn/yvtOVEydOOFGr0XMisJUESIjbStq0FhEgAkSACBABIkAEiAARuFwIvO/haTQKb01XKr+9c7kIybbBiqrzV3EXsCURK1N5LI9nvWi4xG8ew7zQ94o02kyBLI5Y0ymUbaY/o7xow5zFMH5sxbpx1hj03PrdiTjr9mMXJQj7dyusgfLPYJx1Y9oe5mij5vaIYtTqBmZXCtAaFlhY3K5x2XnzLZnzx6+zP+9Yzl/L4/L9WFqTICk14Zkvq0YtQ8+JwMUgkPg/hxfDSVqTCBABIkAEiAARIAJEgAgQgW1G4HfvvU6zGr83sV5+6XihAtFxuQDn8oA4AQ1dxvJkHsV8xnd8WAEgyf7jCAmdYwYR73rZ6Bcl1im+xeGSZO9bNTaO8LjVvgyz3ijOYRQ2gj0kuY9x7ns/u8Nw29q5qmlhZrmAbJk1bQC0lOQ+b6/29B+9UPwkROFzsn7V1/H00zaXHO+4w9pa72g1IhCPAAlx8TjRKCJABIgAESACRIAIEAEiQAQCAq4r4L1fe75et/5mdml9JlUzeDQc62bIvmxRQCmfxuJEHrauJOQWJWIlER0SLs2HxxFT4owZZO1+60dxSbreqO31EnqSsgpeUZM0mEi6937jQ/52jcpKIpCN0q9OW52cRrVW0vMKrzvonYoj6npjRMtGbq2EhbUyr0PpSpJ7aE5Z+8MXqf+wK2v9NxnuXbjxqzXgN13qjDqqO0F2Rk2AhLhREyV7RIAIEAEiQASIABEgAkTgcifw3gcysBqv0Rvmf5u/sC6mqg0uxDkii4gTYbBuqRNZFFg0HKsZF+ur30s8M5CkCH430WKQNNBhRIlewlQsGF0GDeLLIHPiCCvd9rBZAlUckSauP3HZ94p0HMU6g4pVSe9Ttz10fo7i8gg1sW0Tqoe9XwN8Th0XqXoD88tFyKbFxbiFMcl46836o8cPu58QJesjOHTXIglxCc6Whm45gbj/Vdxyx2hBIkAEiAARIAJEgAgQASJABLYpgXd/Y0E0a2/Xy41fml8rQ2uYAItOAeDIEiq6gqXJHIy0vg03kFA8aIuKipob9TwJjlHa6rfusOvEmR9nTC8fo4S4JLaTjL1Ezip2R9gYQmniDrlJRMXRsVdMC1NrJeTKdcB1WPdU54V75NV3v1j9jCThXVgUz1BaapL7S2O3mgAJcVtNnNYjAkSACBABIkAEiAARIAKXOoH33nNYqRl/Ol6ovGCiUIFks+JwLlxRhKnKKGRTWMmn4WpBWmqSCKPNhtPLl9EJBaPZQZRw0kcEYSnC/E0vzp6CV8JBIgbDOw2vNerzvjiCT/xzjBILo0TGqLOKc45x1ugcwwo6BncleNZvrUHuShzfO/n1nyNZNsbXSpgo1yCZFiCJuG5Wrdx5m/53h+aFX0PtkZM49maLUlPj32AaubUESIjbWt60GhEgAkSACBABIkAEiAARuPQJ/O5Xn6fXrc/NLa9P63UTIm/SIMARgFpK5Z1SqywaTpI6Ukr7bX3U4k23taJEhmHFqARHGxXJ1O151Jy25eMIIL2EtH7CUFK7SQSikNDTd6+D+BBnTpQgFCWOJt1rt/u2je5oguvsDY3DOKnRjTZZLUpWl3LuwjpUw4IjiZjNS+abjqTv/vGb8FtyWfsynvOcOvdIYC0d6IsIbC8CJMRtr/Mgb4gAESACRIAIEAEiQASIwPYm8OZ7ldxU6Qc1y/6biUJFVEzbq94mCrAkEev5DFbGMnBUeYT7iPuC3y8yKa6NuG4PKsr0E796rJ1IgIvr/2aPGyR6alCfRn22UX5EiWVsflRNw0Gj6Hr5FhU1OGpGw9obbj6LisuvlzFRrbPsVKQ1wbltl3L6j75f+oBsOn+OYy8ssUMgIS7qLtPzi0GAhLiLQZ3WJAJEgAgQASJABIgAESAClyqB3/m3vZmafWKqVH99utqAaDtw2VuFIKKmKbgwmUMlm0rQpGEYEMO9zMdbObxGzPViC2cx7UU6OoidJHPijI0zJmojcWzEGRO1zqiex7wbzfvQTZzciv3EXSPuuDj8+gmxI1jHdpAq17CjVOVNGwRBwMFpufg7z9U+e/Os+5t4bOUcXvMak4S4OGdFY7aaAAlxW02c1iMCRIAIEAEiQASIABEgApcwgdR/+fdnqYb1yZlSZa9SN/hOXEnk9eGKGQ2Lk3k4zdpw4Y0O8vIdNSfqeRToUUclxdlvkjWH3V+3/W+GzSjOW/08yR77CUZb6XcSn5P4tVl2R3G3onzrfB46K9eFWjcxtV5CjkXFiSKms7L52n3SPa8/5v7uxFjj33Hwvgp1T01yV2jsVhEgIW6rSNM6RIAIEAEiQASIABEgAkTgUidw4gvp6Wr2lXq98ZFspaaIluM1aZAE1HUVqxNZFHKZBNFwUS/iDFgSoaSXvW4/j7P2MAc2iN9JRLphfOs3d7O5jMLvOD7GGRPyZcu74yb0r+lqvzvOZfEYgJN8TmKY40M2w2Y/u4Bs2phYK2GsXOPLa4rkPGteOvUnL5X/OKWkP4rrn7NO6alxz4/GbSUBEuK2kjatRQSIABEgAkSACBABIkAELmUCJ76ozxcar0oZ1n9PVRr8ld9lXRdFEZWUivPTYzAy+hA7HFSciFpyGLsRghoXcLpF7gTKThxhpNP/YfztZytst98ao1w/6mziPI/rdxxbmzVms5lttpgc5X+c9aNsdGM/uPgs2C7SxTJmC1XItg1bErF3Qi7+3zfLn3nRzelfxWljFbffblN66mbdebI7KAES4gYlR/OIABEgAkSACBABIkAEiMAVRmD3L//jM9GwPqFXjQOsSYMXfOPif7f3JtCWJWWd738PZx7ulCMUWkzSMojPQpSh6ELU97q7XPbqtrDtwe7Xbz30tc17QEEWoJgX55ZutRsBkW5opUUBwbYFipooQKRx2YCMhYDUnHPmnc60x3hrn3tP1smT+5z4Yu99bt68+T9r5cqqjC+++L5fxLm54p9fRMS2ja12DScOLw+Pqeo/WTbseq+7Z7HX4i8inlliVxH+TWcnu0AjGymPuJeXRx4RNI1L3nhkxNKtxoVqSRwaYdsklJ3jqQfXt5DcVxm5Dg5WrODm652//LkfLB1Hv/cZ3HBzn0KcCVTa7gYBCnG7QZljkAAJkAAJkAAJkAAJkMDVTmD13ubhDf/HG17wjrIXWMkjDcNjqbaFoOTi3Eob64tNYZaaDfvFKrNtoS/bZ8oYkocUZh5TlIgNphHrfOrap42XtZ9p/CP7LOONb0l1L41mjauAfsZrskDB6eKxzyLFSelcSe0Sxrsg5k58f0tBiJW1LTS6g+GDMY6L+NkH7Yff/JLSOw4ftf4znvips7wnroD1TxeFEqAQVyhOOiMBEiABEiABEiABEiCBfUrg2J+2jkbVn2j0/LeXBgGsRIRLjmRaQKdWHlbDRamPNOQRabKylFQ7TROAJgWFtBgk/rPGPt7PRAQpYrysPnYzzjzVZFnzm1e/tFym/VkSg4EoLRGcp6a1m/NpynYntp38rChCY6OLg50BnCgaVuc+oW2vvfzZ5ff/46f2fxnf6j+KW26JWRVnypn28yRAIW6edOmbBEiABEiABEiABEiABPYJgete+dHnuqH6o0qv/0QneaTBsoZCXOzYWFts4MxKe3hXnPln3pv+vMKN7ujdpH/TfAyqnKaJKyLRxWCcTBfvm/jXrRJThjp/e6ldKuJKGBRlM8lHIhBKxt4F7kqhMvBx+Pwmql4wFOKadbf/km9zP/3zfzf6zfb65idw0y1dCnG7MBccQkyAQpwYFQ1JgARIgARIgARIgARI4Nol8OSf/h8/YCvck1TD2cm9cIkIZ9sIyy7WFps4vzR+LFW3Sde1jzhLRYu0eZGICXtpPiVClpRbkpeJ7V7iMBbLRYFxXAydEqtIjCw6zz3AOPWxkPHvT/Lfk5V0ku/VHHIrZI4ujyu5r3LlwgYWOgNEFqBKbvSktvX1X3+B+xvf/bjuH+O7/+EGhbii1z795SFAIS4PPfYlARIgARIgARIgARIggWuAQO1nP/34Rr/76qVu/xWuH148lppUxHWbFZxcbiOsVaaQkGz6aKv+lwAAIABJREFU04Q3KViJgDXNl05smGi/TEjQ9Z8c19ReGndRficFvEkBrMhx5sVGum5MxhcIgUN3RfCZ5SOP/6x9Jf0yfgenCnMmYwJWrFDtD3BwrYPqwIelLNWq4swPHnXf+as/ot6EZ/2DdQpxWb8X7DcPAhTi5kGVPkmABEiABEiABEiABEhgHxFYPnbX91cC9b5mt/+Ekh9uSw4WEDsO1ls1nEyOpZbcfZSxRAgoKt3JsdJEDWk803wVFWsewbToGHT+pjHLKBrphrukXSg+pwpRurkW+jaKN4exqMpNl1OO8Xe6WmGE5kYXR9Y7cIMIdtnuHG64//2e//PAq/HM7zsHJEW8lsEle/ljogcSmEaAQhzXBgmQAAmQAAmQAAmQAAmQwHQCL/9Ie6lS/on2wH9LvTtwnCgeHnSLHQu9WgWnl1oYNKsZ74cbSno7Y6ftkbNUIk3Z9IsEg/24ECQiSHKeTz02FZdVds1bvCqyCkySb555zuM/T1+TmCXjSL5bWed9Wr/JdTaekyTmGQyUQq07wOPObcINQygLwVKj9IV/+z21X/vn39m9HTfc3KcQZ7KGaDtPAhTi5kmXvkmABEiABEiABEiABEjgKifQvO2jz6iEzm+tbHZ/0PWji8dSY9vCVqOK08sthI2qIMt5VPLk3Lxro06LebeqzkbB7YyX6xifTvCcBWIe+ZoKPCnzPPNuNO3EzjBIW1NZhMKJPpfcd3elCrOK/A5K14VE8MszXyMdX6Ha83DkwhaGx+eh4mbFffSG72j913c8r/c23PC/n6IQVwBnuiiEAIW4QjDSCQmQAAmQAAmQAAmQAAnsPwILr/3zJYXgJ5pe+MZGt3/ASY58DSunLAQlB+cXm8OHGpST5bXUCV7G969JhQDdvOhElqS/qXCSVSDM2k+Xo0m7qUhm4ntCXNR2HRdx0uY7y9xIYih6Hor2Nw2c6Tim9poJK7Tq1Fw0LPshjpzbQK03AJLK3ZKzWVuu/+n7fsR+3Xc87wdOJl9kinHaLx0NdoEAhbhdgMwhSIAESIAESIAESIAESOBqJNB83ScPVsLgp1q9wWq17znJDUvJAw3JycVepYRTB9rwG7WU1CQbfJ0ANhK/5iUMFSXkTaYvyT3LapD4ldgkYxdpJ/UlyTmLr2l9sviSxCixSRORdOt9UlTUrfsrmZ9EzJRwKtbGDSMsrW2h3R2g5EfJ8Xnfqbp/+ZKj9s+/+dnf+J/4ey/3KcQVy5zeshGgEJeNG3uRAAmQAAmQAAmQAAmQwP4nsHpv8/Cm9xOtfvC75Z43zDe2bShn+1jqyYOLUDMfaZiHWJDmUydapE2VJDadja59N5ZI3hh0/XXtWXJM24aOyqnGfy9a8NHlspdEPV2sI0F1xGjaHYum1ZzT5lMST5a1MN4n6xjb/SylUPYCLG500ex7yf9HlmV9s9Vwf/MjP2T/t8M//MM9CnF554j9iyBAIa4IivRBAiRAAiRAAiRAAiRAAvuQwBNuvft7VRS+p9r3nlIZJK+lqqEQF5UcbLTrOL2yANjz3FJk2ZinVSNNTk4W4a6oCZbkJBWEdFVWkyJMnrGnMZT+uYCf+GhjUXnMEnUF8RqbmM7XNCEyqx+TgMe/12niqImvedpeysKOtl9PXe56sOM4VlBnrFrl92/7PutXXvbVv9iyVlfjeUZD3yQgITDPvzUl49OGBEiABEiABEiABEiABEhgjxL49p/+Hz9gW/bdZc+33CgeXpWWPNLgV8s4t9LCRruxRyMfD2u05ZFUBkkEHknKk37mJJwY36snib0IGx3HSbF0NKZkjoqIz8SHLhcTX3lspXFIxEWpr2nx6vrr2rNyEPiNY1S6Axzo9FEJQsCyO2HJ/kjrKe2f/fLTvQesF784+RcFfkjgihKgEHdF8XNwEiABEiABEiABEiABEtibBOrH7nxcNbZeubzZe3Vy3MtKaktsC7HjoFuv4NRyG8HwtdTJu9x0+eiq0QSb7YtDSGx1wkSaUCfxq8tT2p51LGnVnDSOrHY6vln9ZumXlWUyVpY88giuprGa2mfht5t9ihanH/NX8XwcPr+JSj9A5Nqh7zpfiurV/7D6gs6fvOzmm/s8nrqb88yx0ghQiOO6IAESIAESIAESIAESIAESuIxA47ZPPKsW+G9Z3uzcWAqioUyRHEsNSw7W23WcXWhClV0huaJEhMlKqt2soCoqBx0y03Ek9hIbXVyC9qlHS3Wi4Tziyyv0TBPmEg5zWHfiY7mCeZiriWSusrKX+NYnVwpCrJzfRLszQGxBhWXnTK9Ze893f3v11+746eefpRCnZ0iL+RKgEDdfvvROAiRAAiRAAiRAAiRAAlclgZVjn3yu6/ffu7zZvd5Waig9xJaFyHWwsdjAmeU2kLygesU/aRVts4IqZrNfXNpZRYu8EegqwLJw0gilM8WmLOOZzHMe/9PyMl17Oxqe+Guzm8KzlM+kXVEx6sTaZK51a3Z7PVhRjNpWDwe3+kiq4yLH7g1qlXs2jyy/5tb+h7+xynvi8v7wYP+cBMQ/AnKOw+4kQAIkQAIkQAIkQAIkQAJXEYHrXnH7TW4Q31nteyU72j6WmnwG1RLOLrfRGd4PZ1IZJN3om0CSbN5N/JnaSnKS2KSNm7WfaQ5Z7UfxFR2nqT9T+/F88/TNIgKmiViJnyyPamSdt2n95sVCF2cRQvS4rKGAKEa108fBTh/1vpfcaxn1q5X7Th5a+tV/FDT++P2rz/R1UbGdBOZJgELcPOnSNwmQAAmQAAmQAAmQAAlchQSWbrvrWZVAvbXZG7zQ9UJYSsFKquEcG516BScPLSEuOWMVKpJNfFE2CVCJr3mDn6wEShNURjFI4s1iM6s6adbYssqi2QRn+ShCXNHNn46Xrl3nfy+0j7brJoL3HOOWVDQaH7GVrGFJTmOslEJl4OPQha3tBxtipSILJ7vtxjvOLC/8prrthk0eT5Uwpc28CFCImxdZ+iUBEiABEiABEiABEiCBq5TA0VvveJEV4cON3qDpJg81JDU7O/fDbdWrOLXSBsolw4caiqheM920SwSnrKLRvISeSYFPKsIUGU+Rvsa/BFK/kwKUtJ/uC2e6fqb5k8RjMpaJ4CYZW8ehyPYs8WTpYyJqA8k9cUvrHbQ7fdhRnNxvud5p1j546uDSG1cHH3qEx1OLXAP0ZUqAQpwpMdqTAAmQAAmQAAmQAAmQwD4n8PhXffTFThDf1egOHDuMETvW8KGGXrU8FOGCWhmwbSEFUwEuzyZdGNLQTDKOiZiiGfuySiGdSCiJzyTfSdsCc5sahjQHiZ3ExlT0m7U2E1/TRFDTNW0mIuWZ1fn1leSsExRN5zAtG8m6tWCHEZqbHRzY6qPsB4gcx+/WK3954vDC6zHof0YdvyliVdz8Vgs9zyZAIY4rhARIgARIgARIgARIgARI4DECq39WP7Lm/FjTC3+vPAi2pQjbGlbEdaplPHJwAaiWd4SscbEiyyY7rfpL4mdkM03MGsUl8ZVVvDH0fYkQZ9hXvD6z+pWJG7PvBJT4ECcyZmiQk/GxyMm5nyW+ZYl9P/XRCcemuRrMaxbRPFao9/o4en4TyfF65dpxp1Z56ES78duwr3sLjl/vwbKk5aamydGeBGYSoBDHBUICJEACJEACJEACJEACJHCRQOvnPvW0cr//71c6vZuTDexQmrCT++EcbCX3wy23doS4vNBMNuJ5x5L0n0c8s3xKKowkcZsKiaY+i7SfB+Oi4tNVcxU1jmS+dLGYcJwlWs8jJ4nPNAFe0s/AZnRP3NoW6j0floLqV91zD660/xAr7Tfhwp+cAF9PNQBK0yIJUIgrkiZ9kQAJkAAJkAAJkAAJkMBVTuDgrXe9sByGH2r0vIVtIS55MdVGVHKxttTA2aWWwbFUKYy0aqqhBCh1ILCTCBImAsdOeNodlaHPyzKxAKW2T9KKPvOqTEsbPG9uooR2jEzHGrPPVSlnEuM8ba+meZV812axKkakdv0Qy2tbWOj0YcUKXtXtn11ofry3VH0DOv0v8HjqPNcrfetWOAmRAAmQAAmQAAmQAAmQAAmQALD65fLRrZM3l/3g/fXewHaCCArJ/XAW+pUyHjm8iLBR3aOkTIWaURqSfhKbxJ/ULquotQuVRLlm17QCMA8vk0BnCUO7FYNkfUzOb9KnSDFaEoPERsdM1z5t7kwEOF3V4PaDDYkQ1+x6sOIYUcmJ+tXyfaeW2/8ObvinOPaCDo+nmnyPaFsUAfG/qxQ1IP2QAAmQAAmQAAmQAAmQAAnsUQJKWU/8f2//ITuM7qj2ks3rdiVWUhG32aji4SNLO6+lmsSfdVNuMoZEPDD1Ny/7NFFIwiirCCfxbZqrrjorbcyi4pD40cU3nm8Wf6a8rqD91GrANCFLwsI0F71gZupRau+EEVqbXSwkP8sUYMdKBY59+uEDC3+Idum3sfHhB3g8VUqTdkUSoBBXJE36IgESIAESIAESIAESIIGrmcDrPnnwgNf/mcWud7wyGN6rNBTiwuR+uGYVJ1baUBcfapC8KGmysddVLSVgJWPu5gSY5DctrmlHT4vwPTmmxOeseRj5k/jRjZ3Fh2Ru00S4ZOnojvfOikca6xS7wo/GmgiNEmY6m90YT8p41hqc8BErVDwfi50+ql4wrJALHLu30W7evb7cegOe8z1fxU2IWBWnm3+2F02AQlzRROmPBEiABEiABEiABEiABK5SAgeO3fucUuD9Qasz+I7kfqXtNwUVwpKL9YUGTi81Z1TEmW6kJZDm4TNFIJoq0khEqbQ8io67yAqzPLHthiAza11kra4aj3ta/lnnWrKOr1YbCbc84qxurtOEd7P1a4URap0+Dm31YEcxQsfyz7abX+i3am+C5dyJ227YpBB3ta7PqzduCnFX79wxchIgARIgARIgARIgARIojsDqvc3lzfClzSD8nUa3X7LDGCrZLVgWwpKD9cUmziQvptp2ypg6cWPyYQOpsKTbdOvax0M1sS0O67Ynab5Fj1ukvzz85i1y5YlNIqTu+NdWtknyLDrWaeuryLmfhy+pyCfhNePnTxSh0k2EuD5KUYTQtqJOtfqNC+36f0IUfwDHn3+WQtw85pc+dTIzCZEACZAACZAACZAACZAACVzjBGq3ferbqtHg9Stb/Z+qDJI7lRRi24YaPtRQwukDC+g3a0JKWSuXJtxrhQ9hOHvebFzASYIt6oL+CYHiMp5FCYRFV8rlEV9Gky3xkcVWspgkY+dhVsS8CcTzi6lK8tkxvmSNGfSTYJ1qM0PUS46n9gY4vN6FG0WIHFv5rnPi5ELzXaipt6F/9yneE5cLPjtnIMCKuAzQ2IUESIAESIAESIAESIAE9h2BN32hcfihUz/e8gb/pTIItu/UspNqOBfdegWPXrwfbt6Zz3vzLqla0uWoi7EIoSQtBt24urjn1a6Ly0R0KrJSalxokwicujzG+UnEZhN/85qbveC3aA5m/qoDH0fPbsAJw+E/LISuu3m+XftQp72wit76/Th+E++J2wvL5BqKgULcNTTZTJUESIAESIAESIAESIAEphE4+soPP8eNnd+vd/vfWUruhwMQD4+luths1XFypQWU3IljlmYb4uLoZxnXRAwqLtLd9yQRiKZFlVdAzDIv42LZqBKw4LnSVlZmiTuFs6jiULIiCopnOJRJ5Zsktj1mo51bDB9sOHJ2A6UgGlX6BlvN2v86s9J8IwaHPoHj13s8nrrH5nWfh0Mhbp9PMNMjARIgARIgARIgARIgAR2BA8c+1ULY+6fNQfC22sCzrFhtb9+VQlgu4dxyCxcWm8MKOfkni5gwKRxk9TEryqJ8zvJT1BjjeaSJU6P2kRox60irJF6dTTKeyQX6eURB+UrbtrxSgtM85nrWvE/jMoqjqHiK8jM2N4UJlWkMpuVvwQ4CtNe7OLTZgxXHiFw77tarXz95pP0m9KIPAXed4/FU0+8b7fMQMPmbNM847EsCJEACJEACJEACJEACJLBHCRw49rGnWSr69+2ud3O15w2PpSbVcMqxMKhWcH6pia1WfVuDmcsOQiciSEQBg2quueVhIpLkFakkTPIsOKl/A+7icKRjmwpWWfyOxhjvO00UlQiiYggThnnXS9ZxTfqZ8JXYzhJXk7gmReEpazGOUe8O8LhzG3CDCFHJUd1G5eSJAwvvgl16K/7XN0/j/S+NTDKlLQnkITCXv0bzBMS+JEACJEACJEACJEACJEACu0ug8pp7ntyw1C8tbPX/SbJhHd4PZ9kIKiWsLTVwvlVHXC7NqDqajFeyyS6ij6kQo+Oqq6rS5aVrl+Sc4kN8Ab7p+Doe09pNx5kUsaQiStb4TPtJ85HY6dZQWmyzxEzJmKb5StahzmY34krJy0hEfyzGih/g4LkN1Ht+8mADvEqpc75dv72/VP9FfA1fw9tvCHk8Ne86Yn8pAQpxUlK0IwESIAESIAESIAESIIF9SqB57K7vrMb4jcWt3v9RHgSwFRAPH2pwsLbUxNnFFuDYM7I3rYqa9yY+j/88fffKAhnlUFQu49VY86jM0sWpa5dwz+sjb39JjEXZSGKdtUZMv8/jcUvGHtnrbPPEcSlLO4rQWO/iYKcPK4oRuo7XaVQ/c35p8RfQaP8FXv4Un0JcUeuPfnQEKMTpCLGdBEiABEiABEiABEiABPY5geVX3/28ahR9sLXVP+IG4c6BLwt+pYRzB1pYbzczHknVbbRngZ22CU/6zLoLTTdZeWLKKjjoYkprLyrOLGNL45HGmCb66PpOto///7xEpIm8p1ZfTQqTkvWoyzcZW2eja5fOW1FrYje/DzljjhUq/QEOrXdR9YLkJ0jUr5e/8ejK4puxuPBe/MzfuUAhLidjdhcToBAnRkVDEiABEiABEiABEiABEth/BJZef+8zK17w5mbXv7Hk+U5ymTksa3hHXLdRxYnDi4iGx1JNPlkEAxP/OttpVVsTAo7RMTfdmEWIIFJuUjtJzLMEr1n9dTHoxDdd/9HYErtZNpL+BnmOP+ya2q24Ki7J7MltTDmY2ksiMfVpaj8jhljB9XysbHTR6nlJ1a/qVkrnHl1ZeC/q5d/C9d96ALfcElOMk8wjbfISoBCXlyD7kwAJkAAJkAAJkAAJkMBVTODga+6+sRQEH25vDVpWGMHaEadC18X6YgNnVtqaY6nS5CWb6mmiUJa+0rj2qp0kZ5PY8/gTinVzEzbnKbSNM5QyKlJsG/c17b8nY0z+P+1hCF3/afmNC9eTIrYpk8kYRrFKhVXT8aZ9By73kxxJrXd6OHp+C3YUo1etdB5Zbt2Bdv3n0Yq/gZfxnjiTnyi0zU6AQlx2duxJAiRAAiRAAiRAAiRAAlc3gVVlH9q68yWlUH2wvdVr2mE0rIZTto2g5OLCYgPnF5sZhDjpZnoWvrSKqr2KWyhUXRZ+Fk5Z+uxVbklcReajE4GKHm+Sq04I04l+UsFxUizb8ZtLCJXMQ9Z1vkfWXxyj2h3g6HoHThjBL7neRrP2qY1W62fhf+vzWH2pv0ciZRj7nACFuH0+wUyPBEiABEiABEiABEiABGYQsI686u6bSmHwkXp3UHXCeCiLxI6NQaWEs8tNdFoNzf1wkg18WgSm/UxEjpxznlnQmCYemuaaM35Rd5OYTGwlg09yKsq/iZ8sczXNv1SgMolvlsgnYawT/ab4uLj2TWKV2EpsTPOSMtoZWwGVvofDa5soeyEi1wl7tfLnTx9aXEWv9kkcf0aXR1PzzgH7SwhQiJNQog0JkAAJkAAJkAAJkAAJ7EMCrVf9+XeUHP/X2oPBj1a7nm2p7QuwIsfBZquOM0tNxJU898NJhYtpcHWbd117UZP22EZ+qFTumc+UyqjU+GaJRSZ+0pxL51knwBU5n9OEtqxrzWTSTcc28T3Ldha/LDFl6TNLHJtcZ+PxStdQDlZKoewFOHRhE7WBnwhxcbdWvf/0wYXfQjz4A7z2hesU4nLwZVcxgT3114g4ahqSAAmQAAmQAAmQAAmQAAnkJrD8qjueX4nxwXa3f9gJom1/toVupYQTBxcR1MqAbeceR+YgjxhkKuCY2icZZOkjy/xy39KxdkG8EIl60jxN7SRCjanPafZS5kWNl+ZHEoPEZt7rNSeDzBWnOccFhi+mHjmzhkrfR1Ry0KlVz51abL4bNffX8ZrvPU0hLj9jetAToBCnZ0QLEiABEiABEiABEiABEth3BJZuu2uhEkT/vNH1/2PFCxwk1XDJ/XCWha1GBY8cWgIuqYaTVNvoxAWdcDSramvctzQWqWgxj+nV5TqPMSU+xwXPPBVP41vJ0VOikvF1a8RUKJvXHM/Lb1ZG8+on/c5Njn+l1ne+eSn7iRC3jkbPQ2TbGNRK/U6l8tELB6uvQc9/EMdviijGzWut0e+IAIU4rgUSIAESIAESIAESIAESuAYJVF977/WNKHzD0tbgX5f6Hixre2uQSCqdRhUPH10GSq6QTJ5qtvGtySxBJ20DnjZu1o16HlFKmoNEZJomjGTNKxlTKpqYjjFt3qV+pHaSZZh1DRYx75L4xm10eevaTXyZxra/7a0oQnOzi6MXOsMfdlHJCQZl93N+vfTGs+WFT+D4DX0Kcft7DeyF7CjE7YVZYAwkQAIkQAIkQAIkQAIksMsEFo7d+5xyFLx7cWvwd0p+sC3VWBZiy8JGq4qTBxaB8kiIMxEGJImM+5smsE2KckXHIIlzTGAbVgzmFdwmx5QKZPMWXtLmIwtvk3wktoIYxMccZ/gS+RDEcsn0mtpL12Me4XB8+3+NVjFGMaqdHo5udlH2IsSWin239I1zy+1/1z1U+gAufLSD1dVYOhu0I4EsBCjEZaHGPiRAAiRAAiRAAiRAAiRwlRM4eusdL7LD+PZGz6vbsYKltoW4Xq2EkysLCKqj++GkG/Z5CQ8S0NOqyCR989pcybzTYjeJx8Q271hT+l8icKYInUORbJpwmzf+ZDyJjxQbrXgn8Zt37e1Gf51oniWGkQwh/dmSZe1NEfiVQrXbx9ELW6gMfCjHUf2Ke+Zcq/7O3rL6Ddx604VhYbCV/ETkhwTmQ4BC3Hy40isJkAAJkAAJkAAJkAAJ7FkC7dWPLltd51+3vOAXm12vqpTaLvZK7oerVXDywALi5KGGXB+peCEVLKR204K+kmJdLpA7nU0qofKymoxXUr1WRI46wWWKuDI8UD1cwDuHq8f97AYLnViVNne6PrN4ZhWyTNZQUfOp469rLyqOx/yUvRCHz66j0elD2VbyemqvV6vceeJg8w146qP34ZZbYgpxxXOnx8cIUIjjaiABEiABEiABEiABEiCBa4xA69jHnlZW0a+3et7N1Z5vWztVSYkc121W8fDhpZ374YoS0+ax2Z7i85JKJZNxZwgjk9VP2mqovSpkTRO6kj9PKQAyzlMqgJnMSxFfzqzjmQh78xa5suSgE/tM8itiHnQ+LGw/GjOyy5KzTswFqoMAR09fQCLIWSpOyt8ir+J+8+SB1lu9pvsuHHtBh0Kcbq7YnocAhbg89NiXBEiABEiABEiABEiABK5CAo+79a4XOkHw4Vrfb7tBhESIU7aN0HWwvlDHmcVmykMNuk19AmLWxtmkqkonEOg26PMWRSSTPiuHWfFJOEvG19lMxqdjqvMnaTdZAxJ/RduYMDCxnRanxIfEpmgOeeLVxZI3n7z9ATcIsbi2haWtAZwoQmRbcVhyHrzQrr99o116J15343keT9XNI9vzEKAQl4ce+5IACZAACZAACZAACZDA1UbgTV9oHDxz5scb/eA/13oDyw6j4ZHUyLHRr5ZxaqUNr1HbqUrJuunV9ZsUonT2KZBzVWvNedKMYhttyaZdSZWBTeHpmcRgYjsp3mYRcotI1iRmnUisi2dSaE3s53m01iQ3XexFtJvEY2KbFlt6fytWqHd6OHJuE24YIbZtFbvOiV69+nsnr1v8bbzihlOsiCtiruljlqRNOiRAAiRAAiRAAiRAAiRAAtcIgdqxe6+rh8Frl7qDnyl5wXY1nGVBOTY6zSoePbQE5TpXAQ1J1ZtuI5+33RSTbjxTf3LxYbrnooQlXW669llb1pGymVWsnBw7byy6WIuYR1MfpjmZ2pvGM26fdSxJv2zrt+z5OHh+C43eYBhoVHI2vUr5Q48st38J0eAbOH5TRDEuz5yz7ywCrIjj+iABEiABEiABEiABEiCBa4jAoVfc/rySsj5Q73tHXT8cVsPFtoXYcbDVruHUgcUC72gSCiBGFWR5JkuysZ+XfyGLPMOn9p2swMrzGKRE/CwiAdN5ktpL7UyFtqx+R9vxyTmZ5i/rOLuVj8nc69alSbvJuNu2pSDEgfObaPQ8OElVnOP4XqX8pc125c3rpdb7cfyGPoU4c67sISNAIU7GiVYkQAIkQAIkQAIkQAIkcPUTWH1f+VBn8R9UvPB9jc7AdWKFyN2+G65fLuHMchtBPe211AwCgJG4lsH/cDZM+k1eBG/aXzf900QVXb+0dgPR7jLOJkxGY2erKtJnZpDHJc6KiCcLB31GZhY7MYi/C5KYJWKoxM94JjrRS5L1rDHHvxspdql8dDno2mfHbEUx6ptdHN7oouyHiG3EkVt6aKteftuZQ9/2NvSf1sXx5B0HK49yLQFHm2uQAIW4a3DSmTIJkAAJkAAJkAAJkMC1SaD5uk8eLHvev1nqDY5XBr6V6FjJsdTkfrhOs4YThxYB284BRydGzRJYZokBUkFHtznXtedI3UgUNBmnqJivtB+JgGTCZR62RTGajG2aX514NevuuDz5Z83TRCCd93znzEEBlYGPI+fWUev7CUwF21oLHfuD33zSkTfgNd97hg825Flj7DuLAIU4rg8SIAESIAESIAESIAESuEYILL367u9yod66tNl7QXI0S6lEiEsKyyxsNWt45MgS4KTdD5d10zsGVlT1knecrJv/NAFRKpJkWTx588ydnVfHAAAgAElEQVQy5rQ+eWPJIjLphCpNTOIKsyI5mfKTiseJXwnDaUK1pK+O96hdKrTNEs2njZV3neWZy5SxFVAdeDhydgPVgZ/8DFTKgq9gfb7bqv7yo09buQMvuyFkRVwe7uw766cG6ZAACZAACZAACZAACZAACVwDBI7eeseLHD++vd4f1N1g+7XU2LERlEtYa9dwYbGZUhFnIijMA+KV3MDPOR8jQclE/DCN20B0HMacZ050fSVikEG8QxR52eli1vFOE3p1fXYeUxWxlsQnsRHEVKhJ1ph0PGV+y16Aw+c20OwOkPyrRAwril37/q1W4zdPPfPJ78SD1/s8nlrohNPZDoHRCiYQEiABEiABEiABEiABEiCB/UzgNz5dO/Ro58fqg/D3qr2B5STlcFDbx1LrVZxcaSGqVYUEZBtdobNdNJsUZJKhp1wBlSo4SUSiItORCE46UWIsnplViaOx8opWaflfqfVSxLhF+DBZEwbzaeLW1NZYJJ7xXZrbsW2TpC6fx6QqeOXCJhY6AzjJPXEKKiq7ZzYWG//tTGPll4Dv3qQQZ8KYtlICFOKkpGhHAiRAAiRAAiRAAiRAAlcxgfZr731KJYp+pb3Vv6XS92ApNbwfbvtYahUPH1kBSqNjqWmijGny0wSM3RAadKKSJL9pcUrEsUlWk32kgp5UBJLaSeZwx9dFIcY03zyxFCECStlKWJjY5Mm7CPGy6PGLiGncx5T4jAQ/yXxIvmvbfpIHGxpbPTz+3DqsCIgtS1lQW17Zvf2Bxy0dR/SCv8VxRDyeKuFOGxMCFOJMaNGWBEiABEiABEiABEiABK5SAo+79a4XOn74oUbfW3CCcJhFbFlDMa7TquGRg4tA2d0uEEvdJezGRn8W3Dzj5+krnfA0ASDpm+fRRVMRbJbwUQSDrD6k4khW/5I5miUMz2uOpsQlEp+ysDDtk1e0lAjaQ8kr4/dA4l/ne8baUwq1zgDXnV1DUg6XCG5OqHqw8akL7dovnLn+SZ/Fy5/iU4iTfL9oY0KAQpwJLdqSAAmQAAmQAAmQAAmQwFVK4Ntf9dEXW350T7XnW04YQtnWUIiLHQcbC3WcPrAw48VU3WZ3lgA0CazoqieT2HSTp4ntMgFltJ0aNcwSdCRx6oS3UfzzFI6Sp3QTUWI0lkQM0XGViDESPpJ1JvEjsZnI6ZK5z9A/0z11QvFQK+xliVcwp2njamORrKu88QqFX6VQ8XwcON9BNQhgR3Gy7r3IsT/bb9R+8WTD+TiO3+RRiBOsBZoYEaAQZ4SLxiRAAiRAAiRAAiRAAiRwFRJYVfYT1u7+oVLo317tDiw7VohtC1EixpVcrC00cG6lLUwsbZObdJWKQ6ab7BxC0GXHK03HFiK5aDYv//PyKxHITBnMy35c9Ewbw4SRUOCamYpuPF173hwm+5uOJ7WX2k2DVQTrSQE27eeNQZxj9z9aUYT6Vh+HN3soeT6UZYfKsR6K4LzjW//b4f+El90wGP5wsyzpD7h5fQHodx8RoBC3jyaTqZAACZAACZAACZAACZBAGoGl2+56VjWI39LoejeWB/72/XC2jdh10KuUcHq5Ba9ZywBPU0GW6lFYrWIcjW4jrms3GTCLOJg2fpExzYp/loiVN4a8/U24TwoyadpIkfHoxD+T2HXzPytu0+9ZBgbiSrYk5wz+h6hM+k1WZpr2183NY3NbGQQ4cn4Dtd4gOaIawcapWNnv+/qTj/4y/Oeu8cEGHUu2mxKgEGdKjPYkQAIkQAIkQAIkQAIkcJURWHnlR5/rKrxnsdN/shNEsJDcDQdEroPNZg2nlppQ1fIuZJVFwNKJL5rN/a5XxenincRsIk7oxLYii3aKimtazEX4162nWeKXdPw8dtK+YyKTkSCWstbE/U1iM1l3UqG9qPHTYpP63rar+AEOnV1HrR/AiaLktrhzVhR/4L7rDv4qnn36BG65JWZF3C789XANDUEh7hqabKZKAiRAAiRAAiRAAiRwbRJYev3d31Xuq99Z3Ow+z03uh1MY3hEXVEq4sNTChcXG8PXUxz7SzbTJBn3HVnuvlHQTXbSgNU3UyRqPbq2Z+jW1H4k7ye9FCnQ64UMap9ROx3Ge7SYxplVwmcY2SzhMEd2mujeJu4gYTX3o1lAef+a5J0Lc4XMbqPR9OGGcvJy6aYfxxwMbv/v18vV34e03hBTi8swJ+6b9bUUqJEACJEACJEACJEACJEAC+5HA6r1uJSw9uRp6/3erF/xfjW5/0Yni4dHUyLLRb1RwdrmFXuqxVMmGVmJTJFjdeLr2USy6SqppMeuEEun4s5jsto8s40n6SGxGYmFRQuFITE57PGO8bZaoJY1bt66L8rMzjuixiFkCet54xvtn/f7omJl876S+9HlbYYTWRheHNrpwEyEujgelKPybOIz+4Mvf/5w38+VUKWvaSQmMfhpJ7WlHAiRAAiRAAiRAAiRAAiRwtRBQylo6du/zK1H0h7WBd12171l28jBgIsQ5NjbbdZw8vITYsbNlJD4GN0NwGbs4PVsQEqEij3Cg38jninvqvVnTxh3fwklea50UH7OKHWlCTL7MH3uaNe9rs1nimMe8mvo0tc+SZ94+eWOctY6lAuwsgTElP6OfSwDiGLWtPq5b24IdRLBVHNhBfMIJoz/dOrjyK/cvveQs74nLu47Yf5wAhTiuBxIgARIgARIgARIgARLYxwRWXnfH95UG1h8tbPWut5MzqXEMK3k11XWwttjE6YMLY8dSJZtuic0M4S1VeJL6nJyorP1MJ1wi5KXFUoQIoYu1IAbTxAtTUUMX7rC9oJhFY2mMLrtDcHK7LBWLTNbmrPx1bHTtRcVvME9FrJFMPgwFuhlLodr38PjTayj5YXKQO7Kj+HTJ8+8KHfe/fPXGJ34GJ2+IKMYV8YWjj9E3iyRIgARIgARIgARIgARIgAT2KYGjt97xIjeIP9La6jVGV4Ule96w5GJtqYlzK+0ZmZtsdKUCgdRu1oTofORtNxFVdmvh6HJKE07mUcWmy3dU62FSrWcg+lwy/PhYuriKXE+SuZgxXibRSZefLiaJUGwqEOZdX7qYJTknNoZiaUoVbtkPcfjcOmo9D06sYjtW5y3f/5wF68++dMMT3onrHvH5aINuPtguJcCKOCkp2pEACZAACZAACZAACZDAVUZg4efueGK5b/38wtbgX1YHvhUn98nb9nDb6lVKOHOgjW6rnjMr0817kYKIJPQ0sSCrgJNXOJDEK+Wji2WaSFJ0lZ4ujiJznvQlEYKyxCcRrablJR3PROSWromsgmaefnnnN2//yTUwQ5hLPQa/3d+KYtQ7/eE9cdWBr6wYW3YYftFS6r0XbPcPH31SuIWnI6IYl3e+2H/0bSMJEiABEiABEiABEiABEiCBfUhg5bUf/96S571ncbP3FDeIoBIhzrIQ2xY2m1WcWllAXC1PyTyroDBLLLkSkKV5jMeWpY8kN51fXbtkjHnYSOLKI16NYpaMYyJKzYOFzmdeoVPHQNeui8+03VS03s34ChxLKZQ9H4fPd1DvD2BHkWdFeNCOonssG+/+0pOe/lngGSGPp5quH9qnEWBFHNcFCZAACZAACZAACZAACexTAivH7nluKQjfu7jRu94Nt4W4RISLXAfri02cWW4B9uihBt2mVtdehECSZwzpJE4RFjI9GjEl3suOHhaR1wwfmY46Zo3JVJiRCpyjeCRVbtPmelZO0/zOa7yixEXputYx0eWvY5f4nzwCquuTdmR0so9UwJWuV6nd5byS46mHzm+i3h3ADaPQUmrNCqLPA+rdnac+948fwAMh8IkYq6tx3llh/2ubAIW4a3v+mT0JkAAJkAAJkAAJkMB+JfCmLzSOPHrilsYg/J3KwK84sYJSavhCqlctY32pgfOLLcPss29yp17QPy4izbw4fzJUyYbeJD2pIGPKwNReKlyZ5CaxHRfYTGM2tU+LpwgfkjxnCVZpYpPOZ9FxS9ehLq40IdDUtyQ3qZA2GY/E96wcJf3NRGM7jNHc6AyPp5b8IHYiteb44desKP70oOy++2tPffrf4CtfjfD+l0ZS+rQjgWk/7UiGBEiABEiABEiABEiABEhgnxFovvreZ9bj4C0Lnf6LSl4IK3kxFYkQ56DTqODkShthvarJWrLZlYCbtiE28T9rU23iRxJvHgHANBYTexPbNCEmb+4m/XUCjSQXU+FoPL48fSXzPy1+g3EzVTKazEFiO4uzbg6KFrt18Ui469a1LqfpY9hhhOZGF4c3unDDMLbDeMvx/fsdP/6cspx3//Uzj3wGR1sRfuo5geks0J4EJn86kQgJkAAJkAAJkAAJkAAJkMA+I3DwlXffWEb0Z81OfyGp9LBitS3G2UC3ntwP18agWRMKcdk3t9sDSPvrNv5j7ZeIGHnEhqwTPytWXR4mY0rZSXxm4HRZlWKWeMwqky7PRCJ66QQaCR+JjTR/qZ1kzKJsJPMvjVviq6i48/oR5hQrNLoDPP7sOpwgUnYUDewgOuH44deh7A//9bOe+i585VseK+Lyzgf7j34ikgQJkAAJkAAJkAAJkAAJkMB+IbB6b/Xwmv+j9TB4T8ULbSuOgVjBVmr4aupmq4YTh5cQu86MjIWbV2Nm8/Zr6n9kn7xkobY1w9SPqV9jMAV2yBHrrOPBqceIxwWw5L/T7gWblVparDniF89d1jGyiIpZxypqSejG17VPxmEijEr7zshVLLpLvrszclUKlUGAo+c3UPF8WEEcOUG0VgrDbyCM7wzqpXd+5fdueRiWZbrIi5pI+tknBCjE7ZOJZBokQAIkQAIkQAIkQAIkcJHA6p/VD3VLP1bvRf+14vnWsCJuZ/+ZiG9rS02cPrCwS8BMNvkmtrsU/mXDzDvGPCKHRPCad/wTMezK8cuMa0Ec2ySzIqrB5u1Dx8R0HaQxMBFes45n2m9HCx4qHWMiu1AgLvkhlta30Bj4KHth5ITRedcPvmT76s9jK/j9L77/J+/XkWU7CegIUIjTEWI7CZAACZAACZAACZAACVxtBFaVfd2FO364FIW3l70gOWY1zEDZFoJyCeeXW1gbPtQwUiLGCzwybHznwmc8DolokSVuid/xDX3eRGcIA6mVaJKcxrd0V6BQRyxm6ThKch3nbyKO5Zk307jyjDUlv5mMTeLT2era03LL0mfWPErH0I2rax+Nc6ldcoS/OvCwvN5FfeDFdhCtlYPoy7YXfNFBeNfm1oE7v3n73/eKmmX6uTYJUIi7NuedWZMACZAACZAACZAACexjAgs/9xdPLvV7v7zY6f+4GyRCXLwtxDk2thoVnDi4iKg2eqhhJN5IN67pG9i9jzNLRY8pkzSBIY8PU8Fil2ZBJL6ZVyMZRS+KYdKj6VxIhVpd5Gl+TGMp+nunG1/Xrss573ehSGYmsQJ2EKHR6WOx56la3+vZcfS3pb7/uZIXfdGKrb/67J/800+ZeaQ1CVxKgEIcVwQJkAAJkAAJkAAJkAAJ7DMCS6+/95nuwH/r0mbvRjeIMLzRyLKG9W/Ji6kPHV0Byq7g6FaRm3ETyGkijiQWiY2pOCOtvJLa6TiMtmjzrG6TcMorQknG0LFI2ovyM03IKlLwyRrrnEXLqQxN4p1mq/Oha5esgd20sYAoQrk3wHJ3gPrA950ofsQdBJ+u9PxPWHHlrs9/8B8/uJsRcaz9R4BC3P6bU2ZEAiRAAiRAAiRAAiRwjRM49Oq7n+cE4Qfbnf6RRIgbf4Bgq1nDQ49bBtxEiEv7SISJeW+ui/QvyUe3YEzjGbc37Tstlqx+sgooU4SrTJVoOvEzi/hYlPCpm3vpfEjmPMscSkQ6iV+JjYRFUX6mCaOSGExsMsSbvNkShqgmYlzPD8ph+HA5CO+t9vofcXz/vs+99yfvM4mAtiSQ9hOQVEiABEiABEiABEiABEiABPYRgete87G/a3venbWeV3aShxqSV1MBxI6N9cUmTh5eHFbIPfaZIdZc8pJohk1tZq5ZxpL2kdhJbHTJFSEC6kQsXQxSIWmWH2kes8QxnVAl4V2ED9M8s/I17SfJ39RnVvuiY5klJkrHkq5Bac4aITcR4+JYlbwgcHz/gXIUf+C60xufcXq9v8GGeuSLd/5kVzoS7UiAQhzXAAmQAAmQAAmQAAmQAAnsZwKr97qHN/y/Vwuj/17tDmw7imErBWVZGFRKOHVoAd1mfUKImwGkkAqoxH+WqqfxuIrciKcJOlJBoIjFk7Way4Shia0upzQhJWsOurFG7br50LXr1o6k3WSM0Rqf55FiKbu0bb/pXZCmuWeNLU8/kxgt4JJ/VLhsXAWFALa1DqW2oLAOqAdtL7jP8qIvN4Pgrw6d76vaI6XTX3z+D/exam3/6wY/JJCBwOinc4au7EICJEACJEACJEACJEACJLDXCCyu3nt9eSs6vtDp/auS5yN5BVDZ9vDFVL9cwpmVFrbaDcOwTTa8Etem/kztpWLOLMFCkse4TV6hcKe/kfCZd0zTHGfZZ50jYQyXcck5XuortUkss6q3xtuFcaeaZY1dVxE4Y90brStdbpL4JTa6cUzadeNZgJX8iwT6UOoBWPbXodT9sNQDAB6Bss8A9hYQhojtCJYVIoqGr6OWvPCAo7bWn3HmgUc++7svCxNHJpHRlgTS/qYhFRIgARIgARIgARIgARIggX1CoPm6Tz696nv/cXmz94OuHwyFOMuyEDsW+tUyTq8soNeqj2VruqfUbXjzgLxSvnWC1jRxZp7x6jhOq0gzjCmTQKPjNS/BTieSjY8rqQhMs0kbQyKA6bjr2nXzPU1km5bntPUhHWeaXVF57PjPtP7EOQwA635AfQXAVxCr+xBZ96OEDSirD6c0QHTGw8D18JWzAd7/0ugyz6vKxsb/rCBcj/Hmvz8U5vghgbwERt/avH7YnwRIgARIgARIgARIgARIYA8QWHn1x77PjYI/WtrsXT98qCE5jgVAOTY6zSoePrKMuDTtoYZJIWNcpNNtwHXt03yb9Et8SOyn2UwKKkMyO4HN8pu1bR4LQpL/aNx52Y7Pg8kYkzzm1XeWCJVlLvPEmWUupOtmSlw7ryQ/tral/ibsLhHJChJ+h0MUwXMyVuXDwoOAdd/wVxx/Da77N4ijC3BVD57qoRr1sHmnh9VVHivNuCTYrRgCFOKK4UgvJEACJEACJEACJEACJLAnCDTe8IlntbreW5fXOy+0wvjivUjJ8dRurYKHjixBVcsTsWatnplVGZVlsz3N37hgNtrIp/2ZaXVf2pRlidtEbMnj/0ossVlzPB5PUXkV5cdkTmZxlYi685iX8a36rHU9sjNd+0VyLtKXlqUP4CSgHgLsbwHqG1D4W1j2A4jUOmz0ENt9lJweut/Fu9y0OGlwJQhQiLsS1DkmCZAACZAACZAACZAACcyJQOO2jz274Ye/s7LR+X47eTF1p+Yrch2st2s4tdQGqqWU0aWbaamdSYJ5fGYRIrIIj1lizNJnJDRKhBUTkciQ09Q71EziM1kDRYui0rFHDLPOlXQcid1eiCGPuDoe/4z1pj+OGkKp87Ds+4E4qXJ7CJb1MGL1EFz3BHyvC8sZwHYG6A8GaKOPzed5fEBBssZosxcIUIjbC7PAGEiABEiABEiABEiABEigIAJHX3n3jaXA/0izM2gO7ybfuaM8tm2sLTRwarkFVNKEOF0As0QCQ5FHN5S2XReL5LipdpCcBiYimelQk4LHhGinFTrSxCedCCQVL/fSWihKVJLMj46fxEeRNlnjkfYzWd8Ta8JC8miCD6VOwsLDgP3Q9u84AWU9ChWdApJ73EIPtj1AVPbQ9D1gxcPLn+LD4mMJRa4U+tp9AhTidp85RyQBEiABEiABEiABEiCB+RB43ScPLnvev1nsD1YrAx92cjLVtobHUwPXwZmVNjYWGoBj5xw/TWyRbuCTodNsTfqPwt9t0Scntlzds/DJNaCgs4kYk0UUM61Wy8LIpE/WfAUoLzEpIibTMYu0v/hCqQdYjw6PkVrWg4jxEGA9AqgTcK1TiJJjpLGHSslDHHoohz4u9H3gJp/VbUXOB33tNQIU4vbajDAeEiABEiABEiABEiABEshIoPazn3hCxfOPLfW8f1v1Atjh9iOAsWVhUC3h3MoCttrjL6ZOE8UmAzARBiTBayq6JC4KsdHlNU0IklaH6YLMIuzoYtaNmdY+nmfSPiqpkxyPNRXYTOIX2Gqr/0bxzfAl9iFhO++1beJfuk5zCNoWAkCdHt7RFkfb1W3JUVKFB7fFNr83rGqLSx6iwMNCw8NZ+Dj+jICVbZL1RJv9SIBC3H6cVeZEAiRAAiRAAiRAAiRwTRJYeM0931NR8btancF3lf0AdpQoDAqRY6NXr+DUcht+o6phs11BNyxaK/QzS1RJaTMSRwSCzdRcTPua2uuEqjz+Cp2gPeJscuGZioHT0sgieia+xuMZi0W7PvPOa97+unUnnW4rhlIDWDi7c5T0BIBHoOwHYYUPwbYeRWRtDsW25ChpcozUT46RNgcU26SMaXetESj8r9drDSDzJQESIAESIAESIAESIIG9QmDpNR+/saSCdzf6/reXPR9OqIaiWmwBnVYdjx5dhnKcnXBNBQ6JkDZeWSMVEqR2ppRNKodMfeexT8vXhIGJbZ44JUJOUbFI/UjtdjN2E8ZFrsmcLBSSl1x6sKwNKLUGhXMAzm8Lbta54e+2fQZhcAZO+QJs5SNQPizloxp6WK94wPqAx0hN5p+2JLBNgEIcVwIJkAAJkAAJkAAJkAAJ7BMCi8fu+Re1MHxHvetVSkGI0ZXmkWNho1nH6ZUWUE4easi5ib+MVxZ/ew36jBy01U9puUhEl3Hh8krxuBIxZK1Oy8qoyPVZpK+s+VzSL3n4wIOFdShsDB85ANaBeBOWsw4Vr8PCJmxnCyreRBRtwHYvAPYWVBAAlRBWECJGclQ0RIQAFQQIEaB82MfmNwOsvjgsJFI6IQESoBDHNUACJEACJEACJEACJEAC+4lA+9g9r2gF4S/Ve4OG64eAZSN2LIS2jY12DeeW2pqHGqQiQxYhxaSPNA7d7GXxk6WPTogbtZv6nhTzEj+zKhlN/E/amvTVcZ9sH/k2WQNSpqaxTLOfZ/7jY2qFz2SCg21BTa0D1tqwUi2pWgPWYNkXAHUBsVqHa63Bss4jUN2hiDb8ZW//sr0QoRvB7odwrBB+OcJgK7k0MhHVQqzeFOGiVF8UQ/ohARKQEGBFnIQSbUiABEiABEiABEiABEjgKiCweOzuF5dj9fZmz3tq2QugLGsoxEWOg41WHeeXmoA1vgXQiQ+69qxQdMLMLL87fTNVqWWN90r2yyteJbGn+Zj4s8J4Fr1m8qwVqeimjTmCQmen2mxjWGEG1QGs/lDUSo54quRixUsEtxhIKtWsRFTb/sRxDNh92PAB7PS1BlCxj9jqwLY2gWhreOeaGyW1aSHcSgDLDxFXA1heCNsOh9VqTilEpR7iwlMCvjB6Jb+fHJsEzAlQiDNnxh4kQAIkQAIkQAIkQAIksCcJVF9795OqsbXa7vv/ojIU4gAbgF9ycaFVx+Zio4C4C6qkEgs/OiFqUqjRiipjwpTEtgBkc3FRVOyzRDrJGBKbaWKgDox0reliSGkf3pFmbUKpc4BKKsuSe9HOD49y2taZ7TvTrDOI4jXA2oKzc3QzqTqLwwiRE6HkRAhjBSuMUapeKsT1eoBVjlGKH/vzILEtxyjHCkE5QjVScJox+qcV+tUIqIZ4+lcjvPSl288d80MCJLAvCVCI25fTyqRIgARIgARIgARIgASuSQKv++TBZhz+Py0/eGNtR4hLqqG8souzrTqC1BdTZwlZOoFjRDmnnZEol4xp+tDEtDilce/0nxqnrmpLUJF2RRasJP9xm4k8xfM2KzlJDDo4VgwoDwrJfWjbd6KppGoNG8Pfkz8DkiOda1DWheEvN2mLveHdaCUVDH8fVZ2FKoCvAqCfVK6FWH1xIoxlXXS64NlOAiRwjRGgEHeNTTjTJQESIAESIAESIAES2L8EFl77508KrfAX3Fj9s7qfnJhL7nG30K+WsNGsQbmjF1PHGeQViaYIKZeJNEaCS9I7SWD7+F5yBFCpeHgpvT284yrbJzksmJQIXvzsxBQrG5ZdgQXX2LFSiccyoMqPHQG1kj+rAkgDrhlitEUb131miGGX5JL8Txa9KO8aSMbVxT2y0caXzPs64kQ8szZgJfekYQOWnTxAsDGsTouxBaiti0dF7UR0C/sIrBBuKUAURtt3pVkhQn/7v2txADc51hkH+Fo5xNtvSNq1wRivB3YgARIgAeFPeYIiARIgARIgARIgARIgARK4ygk0Xn/3YYXyy2Ibr4hcexlRPHycIXZsRK4L2Ik+NKk9XBRhQkCdg2XdD+DM8IXF0UfZiZ4XwMJg+EdDfU95gJVUIQVQcQ+Wswnb6kApD7HyAXsAx9IfsYtDBcf24A8vqN/5BEC5GieXaiFWSXuE5IFHODGcybu4BJMWafpEycV5kQ3nkgv0BI4TkxKgJvqO/CnlwnJrcJQLFdVhu4k2WkaEGpy4DAtlKJSgVCLa7XxGSmGiGo7/2ej/k/YdRTHxlvZJZkvFJVhDMXDM78iHShZDbfiaB1TlMSHRrgAqSSjp5wJWbXvRxDVYSiMqDoW4ELEawEoq1JKPFQ/XSaySFzl9wOoAw4cFBlDoDYW1CBtw1Abi5GVPaxOR3YG7U6mWHAF1y8HwXrThLydE6EUI+hFsK0TJDtEohzj5oQirq+PAhHNHMxIgARLYfQKsiNt95hyRBEiABEiABEiABEiABOZDYPXepgP7RXGp+tPKsX4Eif6USDUqBhIh7pJL+y0PUA8C1l9DxX8FWF+BrU5CWX3YsT8UOkafpC5teNdVuC12lKvb92LZ5Rj+zn1XXi/CUTdEeSXG5+5T8A7FeNyWvuLo6TcpfPWNan8KKWNeFmkAAAE7SURBVMrC+2Djq7CwfLsDPBUIz9qIGjbiLRuqaqPiWFD9S+r0ClkcA8cCSul+S44FP9gW1pRrA74N17aggp3fE+XWsmDH2zZR5KBc1oc1FDyTBwl2PlGsUHVjhEohaRu+6hnGKLsRemFyR9u2uHbx4YFHIr7mqcdMCxIggaubAIW4q3v+GD0JkAAJkAAJkAAJkAAJPEZgVdlofPEAAu9H4Vj/33bFWnLXlepvH+1T54cX0KvoQajS38KNTsFythB0N7Fc6+CnnjNWlUawJEACJEACJEACRROgEFc0UfojARIgARIgARIgARIgARIgARIgARIgARIggRQCFOK4LEiABEiABEiABEiABEiABEiABEiABEiABEhgFwhQiNsFyByCBEiABEiABEiABEiABEiABEiABEiABEiABP5/eqbUp7TNeUQAAAAASUVORK5CYII="/>
          <p:cNvSpPr>
            <a:spLocks noChangeAspect="1" noChangeArrowheads="1"/>
          </p:cNvSpPr>
          <p:nvPr/>
        </p:nvSpPr>
        <p:spPr bwMode="auto">
          <a:xfrm>
            <a:off x="116681" y="328079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 sz="1350"/>
          </a:p>
        </p:txBody>
      </p:sp>
      <p:sp>
        <p:nvSpPr>
          <p:cNvPr id="24" name="Rectangular Callout 23"/>
          <p:cNvSpPr/>
          <p:nvPr/>
        </p:nvSpPr>
        <p:spPr>
          <a:xfrm>
            <a:off x="5160577" y="1147979"/>
            <a:ext cx="3583374" cy="773799"/>
          </a:xfrm>
          <a:prstGeom prst="wedgeRoundRectCallout">
            <a:avLst>
              <a:gd name="adj1" fmla="val 29588"/>
              <a:gd name="adj2" fmla="val 86704"/>
              <a:gd name="adj3" fmla="val 16667"/>
            </a:avLst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4" name="Bùi Liễu 0968142780"/>
          <p:cNvSpPr/>
          <p:nvPr/>
        </p:nvSpPr>
        <p:spPr>
          <a:xfrm>
            <a:off x="5066975" y="1233890"/>
            <a:ext cx="3770577" cy="718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look! The windows are small.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719;p38"/>
          <p:cNvSpPr txBox="1">
            <a:spLocks/>
          </p:cNvSpPr>
          <p:nvPr/>
        </p:nvSpPr>
        <p:spPr>
          <a:xfrm>
            <a:off x="116681" y="4887971"/>
            <a:ext cx="3336793" cy="2166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20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0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5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5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295400" y="165735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330978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94126"/>
            <a:ext cx="2492510" cy="2075176"/>
          </a:xfrm>
          <a:prstGeom prst="roundRect">
            <a:avLst/>
          </a:prstGeom>
        </p:spPr>
      </p:pic>
      <p:sp>
        <p:nvSpPr>
          <p:cNvPr id="14" name="Bùi Liễu  0968142780"/>
          <p:cNvSpPr txBox="1"/>
          <p:nvPr/>
        </p:nvSpPr>
        <p:spPr>
          <a:xfrm>
            <a:off x="931872" y="27915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5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5071454" y="2470784"/>
            <a:ext cx="2298502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bɪɡ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6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876800" y="1508653"/>
            <a:ext cx="2687813" cy="88293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5389216" y="3094361"/>
            <a:ext cx="1662979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8482" y="4522614"/>
            <a:ext cx="38671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vi-VN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word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140658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43" y="1986196"/>
            <a:ext cx="2160097" cy="1661868"/>
          </a:xfrm>
          <a:prstGeom prst="rect">
            <a:avLst/>
          </a:prstGeom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4876800" y="2544940"/>
            <a:ext cx="2298502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smɔːl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624994" y="1662005"/>
            <a:ext cx="2802113" cy="88293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small</a:t>
            </a: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5194563" y="3170369"/>
            <a:ext cx="1662979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8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41" y="1123950"/>
            <a:ext cx="3674840" cy="2918618"/>
          </a:xfrm>
          <a:prstGeom prst="rect">
            <a:avLst/>
          </a:prstGeom>
        </p:spPr>
      </p:pic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5412592" y="2483425"/>
            <a:ext cx="2298502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njuː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5275087" y="1611494"/>
            <a:ext cx="2573513" cy="88293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</a:t>
            </a: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5713528" y="3094169"/>
            <a:ext cx="1662979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</TotalTime>
  <Words>483</Words>
  <Application>Microsoft Office PowerPoint</Application>
  <PresentationFormat>On-screen Show (16:9)</PresentationFormat>
  <Paragraphs>138</Paragraphs>
  <Slides>34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Berlin Sans FB Demi</vt:lpstr>
      <vt:lpstr>Arial</vt:lpstr>
      <vt:lpstr>Kirang Haerang</vt:lpstr>
      <vt:lpstr>Berlin Sans FB</vt:lpstr>
      <vt:lpstr>Calibri</vt:lpstr>
      <vt:lpstr>Wingdings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LIEN THANH</cp:lastModifiedBy>
  <cp:revision>290</cp:revision>
  <dcterms:created xsi:type="dcterms:W3CDTF">2006-08-16T00:00:00Z</dcterms:created>
  <dcterms:modified xsi:type="dcterms:W3CDTF">2025-03-05T09:17:06Z</dcterms:modified>
</cp:coreProperties>
</file>