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media1.wav" ContentType="audio/x-wav"/>
  <Override PartName="/ppt/media/audio4.wav" ContentType="audio/x-wav"/>
  <Override PartName="/ppt/media/media2.wav" ContentType="audio/x-wav"/>
  <Override PartName="/ppt/media/media4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2" r:id="rId2"/>
    <p:sldId id="263" r:id="rId3"/>
    <p:sldId id="363" r:id="rId4"/>
    <p:sldId id="371" r:id="rId5"/>
    <p:sldId id="580" r:id="rId6"/>
    <p:sldId id="373" r:id="rId7"/>
    <p:sldId id="374" r:id="rId8"/>
    <p:sldId id="579" r:id="rId9"/>
    <p:sldId id="376" r:id="rId10"/>
    <p:sldId id="377" r:id="rId11"/>
    <p:sldId id="577" r:id="rId12"/>
    <p:sldId id="326" r:id="rId13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15"/>
    </p:embeddedFont>
    <p:embeddedFont>
      <p:font typeface="Berlin Sans FB" panose="020E0602020502020306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FFE9C9"/>
    <a:srgbClr val="FFEFD7"/>
    <a:srgbClr val="005DA2"/>
    <a:srgbClr val="FFF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7" autoAdjust="0"/>
  </p:normalViewPr>
  <p:slideViewPr>
    <p:cSldViewPr>
      <p:cViewPr varScale="1">
        <p:scale>
          <a:sx n="86" d="100"/>
          <a:sy n="86" d="100"/>
        </p:scale>
        <p:origin x="84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45969-8767-48ED-963D-1581FB20506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7CF3-EEA8-462D-BAAB-48DFB1A85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" y="-3752850"/>
            <a:ext cx="9144000" cy="1979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"/>
            <a:ext cx="9144000" cy="51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9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3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21" Type="http://schemas.openxmlformats.org/officeDocument/2006/relationships/audio" Target="../media/audio8.wav"/><Relationship Id="rId7" Type="http://schemas.openxmlformats.org/officeDocument/2006/relationships/audio" Target="../media/audio8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20" Type="http://schemas.openxmlformats.org/officeDocument/2006/relationships/audio" Target="../media/audio7.wav"/><Relationship Id="rId1" Type="http://schemas.microsoft.com/office/2007/relationships/media" Target="../media/media2.wav"/><Relationship Id="rId6" Type="http://schemas.openxmlformats.org/officeDocument/2006/relationships/audio" Target="../media/audio7.wav"/><Relationship Id="rId11" Type="http://schemas.openxmlformats.org/officeDocument/2006/relationships/image" Target="../media/image14.png"/><Relationship Id="rId5" Type="http://schemas.openxmlformats.org/officeDocument/2006/relationships/audio" Target="../media/audio6.wav"/><Relationship Id="rId15" Type="http://schemas.openxmlformats.org/officeDocument/2006/relationships/image" Target="../media/image25.png"/><Relationship Id="rId23" Type="http://schemas.openxmlformats.org/officeDocument/2006/relationships/audio" Target="../media/audio10.wav"/><Relationship Id="rId10" Type="http://schemas.openxmlformats.org/officeDocument/2006/relationships/image" Target="../media/image21.png"/><Relationship Id="rId19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24.png"/><Relationship Id="rId22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1223498"/>
            <a:ext cx="174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14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514600" y="936200"/>
            <a:ext cx="4881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00831" y="2044196"/>
            <a:ext cx="410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vi-VN" sz="3600" b="1" dirty="0">
                <a:latin typeface="Berlin Sans FB Demi" panose="020E0802020502020306" pitchFamily="34" charset="0"/>
              </a:rPr>
              <a:t>2</a:t>
            </a:r>
            <a:r>
              <a:rPr lang="en-US" sz="3600" b="1" dirty="0">
                <a:latin typeface="Berlin Sans FB Demi" panose="020E0802020502020306" pitchFamily="34" charset="0"/>
              </a:rPr>
              <a:t>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77" y="2759709"/>
            <a:ext cx="2393858" cy="1821202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43480" y="285750"/>
            <a:ext cx="2326193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3" y="1927418"/>
            <a:ext cx="2800901" cy="228334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773850" y="748694"/>
            <a:ext cx="26729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My bedroom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276600" y="1696586"/>
            <a:ext cx="468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There’s a bed in my bedroom.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48059" y="2179955"/>
            <a:ext cx="161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new. 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327448" y="2636337"/>
            <a:ext cx="2637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bed is new.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327448" y="3407121"/>
            <a:ext cx="573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are two windows in my bedroom.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348059" y="3863503"/>
            <a:ext cx="2228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They’re small. 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3348060" y="4319885"/>
            <a:ext cx="4139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windows are small.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4552667" y="2188856"/>
            <a:ext cx="1556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new.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5309471" y="3872403"/>
            <a:ext cx="2178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They’re small.</a:t>
            </a:r>
          </a:p>
        </p:txBody>
      </p:sp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30"/>
                    <p14:bmk name="Bookmark 2" time="9134.6042"/>
                    <p14:bmk name="Bookmark 3" time="11430"/>
                    <p14:bmk name="Bookmark 4" time="13150"/>
                    <p14:bmk name="Bookmark 5" time="19900.5761"/>
                    <p14:bmk name="Bookmark 6" time="24370.5761"/>
                    <p14:bmk name="Bookmark 7" time="26650.5761"/>
                    <p14:bmk name="Bookmark 8" time="28210.5136"/>
                  </p14:bmkLst>
                </p14:media>
              </p:ext>
            </p:ext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48" y="132040"/>
            <a:ext cx="770784" cy="7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94665" y="1445846"/>
            <a:ext cx="439867" cy="4633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417207" y="3857440"/>
            <a:ext cx="1617751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big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648200" y="4227579"/>
            <a:ext cx="199606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new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2362200" y="4227579"/>
            <a:ext cx="1944764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door / small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04798" y="3796358"/>
            <a:ext cx="185820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chairs / old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633169" y="1352550"/>
            <a:ext cx="3974325" cy="463363"/>
          </a:xfrm>
          <a:prstGeom prst="wedgeRoundRectCallout">
            <a:avLst>
              <a:gd name="adj1" fmla="val -58027"/>
              <a:gd name="adj2" fmla="val -247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_____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_________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42243" y="1925580"/>
            <a:ext cx="4090651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______ are ________.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id="{A9C9D0CB-17E7-4BA4-BB92-E7FA0978B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01" y="2676423"/>
            <a:ext cx="1515789" cy="11810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id="{0895FC94-E4F6-4007-98D4-61B50D3F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1" y="2673725"/>
            <a:ext cx="1490417" cy="1183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95C6A4E5-EE9C-4F12-9E2A-B2C34534CC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7" y="3047163"/>
            <a:ext cx="1486265" cy="11804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1" name="Bùi Liễu">
            <a:extLst>
              <a:ext uri="{FF2B5EF4-FFF2-40B4-BE49-F238E27FC236}">
                <a16:creationId xmlns:a16="http://schemas.microsoft.com/office/drawing/2014/main" id="{99144290-57E6-4D0B-AE8B-5C147E64B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57" y="3033156"/>
            <a:ext cx="1566380" cy="12038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2" name="0968142780">
            <a:extLst>
              <a:ext uri="{FF2B5EF4-FFF2-40B4-BE49-F238E27FC236}">
                <a16:creationId xmlns:a16="http://schemas.microsoft.com/office/drawing/2014/main" id="{D6B6520F-818E-4DB4-9870-43CE5275D5BD}"/>
              </a:ext>
            </a:extLst>
          </p:cNvPr>
          <p:cNvSpPr txBox="1">
            <a:spLocks/>
          </p:cNvSpPr>
          <p:nvPr/>
        </p:nvSpPr>
        <p:spPr>
          <a:xfrm>
            <a:off x="787713" y="460152"/>
            <a:ext cx="2893638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5046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764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62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742950"/>
            <a:ext cx="5643563" cy="30099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9850" y="2114550"/>
            <a:ext cx="394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771650" y="534573"/>
            <a:ext cx="6072356" cy="4074353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sp>
        <p:nvSpPr>
          <p:cNvPr id="3" name="Round Diagonal Corner Rectangle 2"/>
          <p:cNvSpPr/>
          <p:nvPr/>
        </p:nvSpPr>
        <p:spPr>
          <a:xfrm>
            <a:off x="603655" y="3519369"/>
            <a:ext cx="3068823" cy="1069147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299994" y="602556"/>
            <a:ext cx="6969908" cy="3717284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1902884" y="2353012"/>
            <a:ext cx="54863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Lucky </a:t>
            </a:r>
            <a:r>
              <a:rPr lang="vi-VN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number</a:t>
            </a:r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4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18" y="662194"/>
            <a:ext cx="5124364" cy="33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19350"/>
            <a:ext cx="422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3041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127257" y="376561"/>
            <a:ext cx="3279508" cy="783193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3200400" y="1885950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Listen and </a:t>
            </a:r>
            <a:r>
              <a:rPr lang="vi-VN" sz="2800" dirty="0" err="1">
                <a:latin typeface="Berlin Sans FB" panose="020E0602020502020306" pitchFamily="34" charset="0"/>
                <a:cs typeface="Arial" panose="020B0604020202020204" pitchFamily="34" charset="0"/>
              </a:rPr>
              <a:t>number</a:t>
            </a: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69" y="2026022"/>
            <a:ext cx="532447" cy="369622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200400" y="2638893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10" y="2720888"/>
            <a:ext cx="552781" cy="354028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207614" y="3384634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Let’s </a:t>
            </a:r>
            <a:r>
              <a:rPr lang="vi-VN" sz="2800" dirty="0" err="1">
                <a:latin typeface="Berlin Sans FB" panose="020E0602020502020306" pitchFamily="34" charset="0"/>
                <a:cs typeface="Arial" panose="020B0604020202020204" pitchFamily="34" charset="0"/>
              </a:rPr>
              <a:t>sing</a:t>
            </a: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69" y="3503275"/>
            <a:ext cx="601243" cy="3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03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03" y="1629286"/>
            <a:ext cx="1717386" cy="1414451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5" y="1629286"/>
            <a:ext cx="1717386" cy="1414451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72" y="1629286"/>
            <a:ext cx="1717386" cy="1414451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2" y="1629286"/>
            <a:ext cx="1717386" cy="1414451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295057" y="365511"/>
            <a:ext cx="4549952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</a:p>
        </p:txBody>
      </p:sp>
      <p:sp>
        <p:nvSpPr>
          <p:cNvPr id="7" name="Bùi Liễu"/>
          <p:cNvSpPr/>
          <p:nvPr/>
        </p:nvSpPr>
        <p:spPr>
          <a:xfrm>
            <a:off x="4058292" y="2725516"/>
            <a:ext cx="356050" cy="3278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Bùi Liễu"/>
          <p:cNvSpPr/>
          <p:nvPr/>
        </p:nvSpPr>
        <p:spPr>
          <a:xfrm>
            <a:off x="6173486" y="2709882"/>
            <a:ext cx="356050" cy="3278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9" name="Bùi Liễu"/>
          <p:cNvSpPr/>
          <p:nvPr/>
        </p:nvSpPr>
        <p:spPr>
          <a:xfrm>
            <a:off x="8269258" y="2699818"/>
            <a:ext cx="356050" cy="3278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" name="Bùi Liễu"/>
          <p:cNvSpPr/>
          <p:nvPr/>
        </p:nvSpPr>
        <p:spPr>
          <a:xfrm>
            <a:off x="1943098" y="2725516"/>
            <a:ext cx="356050" cy="3278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8198867" y="2696008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892661" y="2678433"/>
            <a:ext cx="496831" cy="4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3987901" y="2725517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6122243" y="2704600"/>
            <a:ext cx="502837" cy="36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418721" y="1566358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2570033" y="1593929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4634625" y="1566358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6791191" y="1587301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18" y="560488"/>
            <a:ext cx="338402" cy="271280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288" end="31021.3061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74" y="3895123"/>
            <a:ext cx="349060" cy="423329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059" end="21130.3061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52" y="3895123"/>
            <a:ext cx="367991" cy="423328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581" end="12425.3061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20" y="3895123"/>
            <a:ext cx="337710" cy="423328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999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92" y="3895123"/>
            <a:ext cx="337710" cy="4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5CB674D6-1D06-4597-866C-EE3899CBA1D3}"/>
              </a:ext>
            </a:extLst>
          </p:cNvPr>
          <p:cNvSpPr txBox="1"/>
          <p:nvPr/>
        </p:nvSpPr>
        <p:spPr>
          <a:xfrm>
            <a:off x="1219200" y="94946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There’s a ______ in the bedroom.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It’s new.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:a16="http://schemas.microsoft.com/office/drawing/2014/main" id="{978A9792-DACB-42E3-A334-08379D6E6DCE}"/>
              </a:ext>
            </a:extLst>
          </p:cNvPr>
          <p:cNvSpPr txBox="1"/>
          <p:nvPr/>
        </p:nvSpPr>
        <p:spPr>
          <a:xfrm>
            <a:off x="1226884" y="1900234"/>
            <a:ext cx="49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__________ in the bedroom.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They’re old.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8B93BF5B-0852-4A32-851A-0FDD914E7FAC}"/>
              </a:ext>
            </a:extLst>
          </p:cNvPr>
          <p:cNvSpPr txBox="1"/>
          <p:nvPr/>
        </p:nvSpPr>
        <p:spPr>
          <a:xfrm>
            <a:off x="1219200" y="293066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There’s a door in the room.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It’s _________.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540EEDEC-0B57-4DF2-95FF-1B038EB9E094}"/>
              </a:ext>
            </a:extLst>
          </p:cNvPr>
          <p:cNvSpPr txBox="1"/>
          <p:nvPr/>
        </p:nvSpPr>
        <p:spPr>
          <a:xfrm>
            <a:off x="1219200" y="392126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two windows in the room.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They’re ________.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55730" y="228560"/>
            <a:ext cx="5468869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28" name="Bùi Liễu"/>
          <p:cNvPicPr>
            <a:picLocks noChangeAspect="1"/>
          </p:cNvPicPr>
          <p:nvPr/>
        </p:nvPicPr>
        <p:blipFill rotWithShape="1">
          <a:blip r:embed="rId3"/>
          <a:srcRect l="74600" b="55410"/>
          <a:stretch/>
        </p:blipFill>
        <p:spPr>
          <a:xfrm>
            <a:off x="6248400" y="819150"/>
            <a:ext cx="1474118" cy="900458"/>
          </a:xfrm>
          <a:prstGeom prst="roundRect">
            <a:avLst/>
          </a:prstGeom>
        </p:spPr>
      </p:pic>
      <p:sp>
        <p:nvSpPr>
          <p:cNvPr id="29" name="Bùi Liễu"/>
          <p:cNvSpPr/>
          <p:nvPr/>
        </p:nvSpPr>
        <p:spPr>
          <a:xfrm>
            <a:off x="2869672" y="94297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</a:rPr>
              <a:t>bed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2800520" y="1902474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cs typeface="Calibri"/>
                <a:sym typeface="Calibri"/>
              </a:rPr>
              <a:t>two</a:t>
            </a:r>
            <a:r>
              <a:rPr lang="vi-VN" sz="2000" dirty="0">
                <a:solidFill>
                  <a:srgbClr val="FF0000"/>
                </a:solidFill>
                <a:cs typeface="Calibri"/>
                <a:sym typeface="Calibri"/>
              </a:rPr>
              <a:t> </a:t>
            </a:r>
            <a:r>
              <a:rPr lang="vi-VN" sz="2000" dirty="0" err="1">
                <a:solidFill>
                  <a:srgbClr val="FF0000"/>
                </a:solidFill>
                <a:cs typeface="Calibri"/>
                <a:sym typeface="Calibri"/>
              </a:rPr>
              <a:t>lamps</a:t>
            </a:r>
            <a:r>
              <a:rPr lang="vi-VN" sz="2000" dirty="0">
                <a:solidFill>
                  <a:srgbClr val="FF0000"/>
                </a:solidFill>
                <a:cs typeface="Calibri"/>
                <a:sym typeface="Calibri"/>
              </a:rPr>
              <a:t> 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2392735" y="3238440"/>
            <a:ext cx="598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cs typeface="Calibri"/>
                <a:sym typeface="Calibri"/>
              </a:rPr>
              <a:t>big</a:t>
            </a:r>
            <a:r>
              <a:rPr lang="vi-VN" sz="2000" dirty="0">
                <a:solidFill>
                  <a:srgbClr val="FF0000"/>
                </a:solidFill>
                <a:cs typeface="Calibri"/>
                <a:sym typeface="Calibri"/>
              </a:rPr>
              <a:t> 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34" name="Bùi Liễu"/>
          <p:cNvSpPr/>
          <p:nvPr/>
        </p:nvSpPr>
        <p:spPr>
          <a:xfrm>
            <a:off x="2653700" y="4212802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cs typeface="Calibri"/>
                <a:sym typeface="Calibri"/>
              </a:rPr>
              <a:t>small</a:t>
            </a:r>
            <a:r>
              <a:rPr lang="vi-VN" sz="2000" dirty="0">
                <a:solidFill>
                  <a:srgbClr val="FF0000"/>
                </a:solidFill>
                <a:cs typeface="Calibri"/>
                <a:sym typeface="Calibri"/>
              </a:rPr>
              <a:t> </a:t>
            </a:r>
            <a:endParaRPr lang="vi-VN" sz="2000" dirty="0">
              <a:solidFill>
                <a:srgbClr val="FF0000"/>
              </a:solidFill>
            </a:endParaRPr>
          </a:p>
        </p:txBody>
      </p:sp>
      <p:pic>
        <p:nvPicPr>
          <p:cNvPr id="9" name="Bùi Liễu">
            <a:extLst>
              <a:ext uri="{FF2B5EF4-FFF2-40B4-BE49-F238E27FC236}">
                <a16:creationId xmlns:a16="http://schemas.microsoft.com/office/drawing/2014/main" id="{46CB805B-3EE9-431F-AD8F-BDB8C08DD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69" t="51776" r="131" b="3634"/>
          <a:stretch/>
        </p:blipFill>
        <p:spPr>
          <a:xfrm>
            <a:off x="6248400" y="1816846"/>
            <a:ext cx="1474118" cy="900458"/>
          </a:xfrm>
          <a:prstGeom prst="round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id="{10CD007B-EE68-4357-B080-4D3784295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41" t="4445" b="53282"/>
          <a:stretch/>
        </p:blipFill>
        <p:spPr>
          <a:xfrm>
            <a:off x="6248400" y="2814542"/>
            <a:ext cx="1474118" cy="900458"/>
          </a:xfrm>
          <a:prstGeom prst="round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AA6D3815-D6A3-4FBD-8DBB-9EC4CEAC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72" t="54844" r="579" b="2883"/>
          <a:stretch/>
        </p:blipFill>
        <p:spPr>
          <a:xfrm>
            <a:off x="6248400" y="3861039"/>
            <a:ext cx="1474118" cy="9266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2135" y="270491"/>
            <a:ext cx="221306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6" y="1840267"/>
            <a:ext cx="2499619" cy="203773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275834" y="775950"/>
            <a:ext cx="2277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bedroom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39229" y="1657350"/>
            <a:ext cx="468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There’s a bed in my bedroom.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410688" y="2140719"/>
            <a:ext cx="1466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new. 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390077" y="2597101"/>
            <a:ext cx="2637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bed is new.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390077" y="3367885"/>
            <a:ext cx="573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are two windows in my bedroom.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410688" y="3824267"/>
            <a:ext cx="2456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They’re small. 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3410689" y="4280649"/>
            <a:ext cx="4139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windows are small.</a:t>
            </a: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550"/>
                    <p14:bmk name="Bookmark 2" time="22945.2074"/>
                    <p14:bmk name="Bookmark 3" time="25310.1032"/>
                    <p14:bmk name="Bookmark 4" time="27115.6865"/>
                    <p14:bmk name="Bookmark 5" time="33325.6865"/>
                    <p14:bmk name="Bookmark 6" time="37645.6865"/>
                    <p14:bmk name="Bookmark 7" time="40135.6865"/>
                    <p14:bmk name="Bookmark 8" time="41875.6865"/>
                  </p14:bmkLst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3" y="392586"/>
            <a:ext cx="357058" cy="286236"/>
          </a:xfrm>
          <a:prstGeom prst="rect">
            <a:avLst/>
          </a:prstGeom>
        </p:spPr>
      </p:pic>
      <p:sp>
        <p:nvSpPr>
          <p:cNvPr id="13" name="Bùi Liễu 0968142780"/>
          <p:cNvSpPr/>
          <p:nvPr/>
        </p:nvSpPr>
        <p:spPr>
          <a:xfrm>
            <a:off x="4615297" y="2149620"/>
            <a:ext cx="1861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new.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5372100" y="3833167"/>
            <a:ext cx="2933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They’re small.</a:t>
            </a: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1B490254-186A-43A0-86D9-9760C4FF74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39" y="1699909"/>
            <a:ext cx="524617" cy="327275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id="{EECEFD0C-E374-4F50-9207-E23E5E3DB5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929" y="2163086"/>
            <a:ext cx="568501" cy="333500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id="{600E4226-E73B-4626-815C-758A486244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3735" y="2674501"/>
            <a:ext cx="545335" cy="329725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DB86CD2B-1FE3-476F-BC17-B33E55854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8784" y="3422961"/>
            <a:ext cx="584756" cy="351512"/>
          </a:xfrm>
          <a:prstGeom prst="rect">
            <a:avLst/>
          </a:prstGeom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EF783B0F-FC1A-40AF-BFDD-36040CE21F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454" y="3878000"/>
            <a:ext cx="592457" cy="354198"/>
          </a:xfrm>
          <a:prstGeom prst="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A7B3B5D2-F992-4690-A748-3C4989DEDB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024" y="4353407"/>
            <a:ext cx="584756" cy="3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89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38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3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38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38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38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38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38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89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rack 38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3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ack 38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38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38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38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38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911" y="742950"/>
            <a:ext cx="6881380" cy="4050326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81911" y="133350"/>
            <a:ext cx="22288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14609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232</Words>
  <Application>Microsoft Office PowerPoint</Application>
  <PresentationFormat>On-screen Show (16:9)</PresentationFormat>
  <Paragraphs>63</Paragraphs>
  <Slides>12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Berlin Sans FB Demi</vt:lpstr>
      <vt:lpstr>Arial</vt:lpstr>
      <vt:lpstr>Fredoka One</vt:lpstr>
      <vt:lpstr>Berlin Sans FB</vt:lpstr>
      <vt:lpstr>Calibri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LIEN THANH</cp:lastModifiedBy>
  <cp:revision>287</cp:revision>
  <dcterms:created xsi:type="dcterms:W3CDTF">2006-08-16T00:00:00Z</dcterms:created>
  <dcterms:modified xsi:type="dcterms:W3CDTF">2025-03-05T09:21:19Z</dcterms:modified>
</cp:coreProperties>
</file>