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6" r:id="rId1"/>
    <p:sldMasterId id="2147483728" r:id="rId2"/>
    <p:sldMasterId id="2147483742" r:id="rId3"/>
  </p:sldMasterIdLst>
  <p:notesMasterIdLst>
    <p:notesMasterId r:id="rId23"/>
  </p:notesMasterIdLst>
  <p:sldIdLst>
    <p:sldId id="3002" r:id="rId4"/>
    <p:sldId id="3003" r:id="rId5"/>
    <p:sldId id="340" r:id="rId6"/>
    <p:sldId id="339" r:id="rId7"/>
    <p:sldId id="3001" r:id="rId8"/>
    <p:sldId id="341" r:id="rId9"/>
    <p:sldId id="3000" r:id="rId10"/>
    <p:sldId id="3005" r:id="rId11"/>
    <p:sldId id="381" r:id="rId12"/>
    <p:sldId id="2975" r:id="rId13"/>
    <p:sldId id="2979" r:id="rId14"/>
    <p:sldId id="2976" r:id="rId15"/>
    <p:sldId id="2995" r:id="rId16"/>
    <p:sldId id="2997" r:id="rId17"/>
    <p:sldId id="2998" r:id="rId18"/>
    <p:sldId id="2999" r:id="rId19"/>
    <p:sldId id="2985" r:id="rId20"/>
    <p:sldId id="2986" r:id="rId21"/>
    <p:sldId id="30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C69"/>
    <a:srgbClr val="0998D7"/>
    <a:srgbClr val="3DC3EC"/>
    <a:srgbClr val="000099"/>
    <a:srgbClr val="FFFFFF"/>
    <a:srgbClr val="FF3399"/>
    <a:srgbClr val="0000FF"/>
    <a:srgbClr val="F3E8CC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23BED8-6895-48E8-90BA-6A0D2B7A3B8E}" v="387" dt="2024-07-15T15:39:51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DD23BED8-6895-48E8-90BA-6A0D2B7A3B8E}"/>
    <pc:docChg chg="undo custSel delSld modSld">
      <pc:chgData name="Ngô Thị Dịu" userId="9239adeb-dabb-42ee-b658-acdf993bd767" providerId="ADAL" clId="{DD23BED8-6895-48E8-90BA-6A0D2B7A3B8E}" dt="2024-07-15T15:40:55.394" v="734" actId="20577"/>
      <pc:docMkLst>
        <pc:docMk/>
      </pc:docMkLst>
      <pc:sldChg chg="modSp mod">
        <pc:chgData name="Ngô Thị Dịu" userId="9239adeb-dabb-42ee-b658-acdf993bd767" providerId="ADAL" clId="{DD23BED8-6895-48E8-90BA-6A0D2B7A3B8E}" dt="2024-06-29T02:52:43.516" v="32" actId="6549"/>
        <pc:sldMkLst>
          <pc:docMk/>
          <pc:sldMk cId="0" sldId="283"/>
        </pc:sldMkLst>
        <pc:spChg chg="mod">
          <ac:chgData name="Ngô Thị Dịu" userId="9239adeb-dabb-42ee-b658-acdf993bd767" providerId="ADAL" clId="{DD23BED8-6895-48E8-90BA-6A0D2B7A3B8E}" dt="2024-06-29T02:51:50.492" v="29" actId="14100"/>
          <ac:spMkLst>
            <pc:docMk/>
            <pc:sldMk cId="0" sldId="283"/>
            <ac:spMk id="26" creationId="{00000000-0000-0000-0000-000000000000}"/>
          </ac:spMkLst>
        </pc:spChg>
        <pc:spChg chg="mod">
          <ac:chgData name="Ngô Thị Dịu" userId="9239adeb-dabb-42ee-b658-acdf993bd767" providerId="ADAL" clId="{DD23BED8-6895-48E8-90BA-6A0D2B7A3B8E}" dt="2024-06-29T02:52:43.516" v="32" actId="6549"/>
          <ac:spMkLst>
            <pc:docMk/>
            <pc:sldMk cId="0" sldId="283"/>
            <ac:spMk id="27" creationId="{00000000-0000-0000-0000-000000000000}"/>
          </ac:spMkLst>
        </pc:spChg>
      </pc:sldChg>
      <pc:sldChg chg="addSp delSp modSp mod addAnim delAnim modAnim">
        <pc:chgData name="Ngô Thị Dịu" userId="9239adeb-dabb-42ee-b658-acdf993bd767" providerId="ADAL" clId="{DD23BED8-6895-48E8-90BA-6A0D2B7A3B8E}" dt="2024-07-15T12:48:49.265" v="478" actId="1076"/>
        <pc:sldMkLst>
          <pc:docMk/>
          <pc:sldMk cId="1100360202" sldId="341"/>
        </pc:sldMkLst>
        <pc:spChg chg="add mod">
          <ac:chgData name="Ngô Thị Dịu" userId="9239adeb-dabb-42ee-b658-acdf993bd767" providerId="ADAL" clId="{DD23BED8-6895-48E8-90BA-6A0D2B7A3B8E}" dt="2024-07-15T12:47:14.176" v="445"/>
          <ac:spMkLst>
            <pc:docMk/>
            <pc:sldMk cId="1100360202" sldId="341"/>
            <ac:spMk id="9" creationId="{6FCD71A2-4BFE-4953-931C-BECE5B4A1D66}"/>
          </ac:spMkLst>
        </pc:spChg>
        <pc:spChg chg="mod ord">
          <ac:chgData name="Ngô Thị Dịu" userId="9239adeb-dabb-42ee-b658-acdf993bd767" providerId="ADAL" clId="{DD23BED8-6895-48E8-90BA-6A0D2B7A3B8E}" dt="2024-07-15T12:48:49.265" v="478" actId="1076"/>
          <ac:spMkLst>
            <pc:docMk/>
            <pc:sldMk cId="1100360202" sldId="341"/>
            <ac:spMk id="18" creationId="{00000000-0000-0000-0000-000000000000}"/>
          </ac:spMkLst>
        </pc:spChg>
        <pc:spChg chg="mod ord">
          <ac:chgData name="Ngô Thị Dịu" userId="9239adeb-dabb-42ee-b658-acdf993bd767" providerId="ADAL" clId="{DD23BED8-6895-48E8-90BA-6A0D2B7A3B8E}" dt="2024-07-15T12:48:25.378" v="469" actId="20577"/>
          <ac:spMkLst>
            <pc:docMk/>
            <pc:sldMk cId="1100360202" sldId="341"/>
            <ac:spMk id="19" creationId="{00000000-0000-0000-0000-000000000000}"/>
          </ac:spMkLst>
        </pc:spChg>
        <pc:spChg chg="mod ord">
          <ac:chgData name="Ngô Thị Dịu" userId="9239adeb-dabb-42ee-b658-acdf993bd767" providerId="ADAL" clId="{DD23BED8-6895-48E8-90BA-6A0D2B7A3B8E}" dt="2024-07-15T12:43:49.268" v="413" actId="1038"/>
          <ac:spMkLst>
            <pc:docMk/>
            <pc:sldMk cId="1100360202" sldId="341"/>
            <ac:spMk id="20" creationId="{00000000-0000-0000-0000-000000000000}"/>
          </ac:spMkLst>
        </pc:spChg>
        <pc:spChg chg="add del mod ord">
          <ac:chgData name="Ngô Thị Dịu" userId="9239adeb-dabb-42ee-b658-acdf993bd767" providerId="ADAL" clId="{DD23BED8-6895-48E8-90BA-6A0D2B7A3B8E}" dt="2024-07-15T12:44:17.505" v="417" actId="1076"/>
          <ac:spMkLst>
            <pc:docMk/>
            <pc:sldMk cId="1100360202" sldId="341"/>
            <ac:spMk id="21" creationId="{00000000-0000-0000-0000-000000000000}"/>
          </ac:spMkLst>
        </pc:spChg>
        <pc:spChg chg="mod">
          <ac:chgData name="Ngô Thị Dịu" userId="9239adeb-dabb-42ee-b658-acdf993bd767" providerId="ADAL" clId="{DD23BED8-6895-48E8-90BA-6A0D2B7A3B8E}" dt="2024-07-15T12:48:04.674" v="465" actId="20577"/>
          <ac:spMkLst>
            <pc:docMk/>
            <pc:sldMk cId="1100360202" sldId="341"/>
            <ac:spMk id="27" creationId="{A468FF43-48BE-45C8-AE0E-72371E21D00D}"/>
          </ac:spMkLst>
        </pc:spChg>
        <pc:spChg chg="mod">
          <ac:chgData name="Ngô Thị Dịu" userId="9239adeb-dabb-42ee-b658-acdf993bd767" providerId="ADAL" clId="{DD23BED8-6895-48E8-90BA-6A0D2B7A3B8E}" dt="2024-07-15T11:53:24.063" v="169"/>
          <ac:spMkLst>
            <pc:docMk/>
            <pc:sldMk cId="1100360202" sldId="341"/>
            <ac:spMk id="31" creationId="{AA693000-41B6-4481-BACC-F3E8F4F6DBBA}"/>
          </ac:spMkLst>
        </pc:spChg>
        <pc:spChg chg="del">
          <ac:chgData name="Ngô Thị Dịu" userId="9239adeb-dabb-42ee-b658-acdf993bd767" providerId="ADAL" clId="{DD23BED8-6895-48E8-90BA-6A0D2B7A3B8E}" dt="2024-07-15T12:46:05.954" v="436" actId="478"/>
          <ac:spMkLst>
            <pc:docMk/>
            <pc:sldMk cId="1100360202" sldId="341"/>
            <ac:spMk id="32" creationId="{6FCD71A2-4BFE-4953-931C-BECE5B4A1D66}"/>
          </ac:spMkLst>
        </pc:spChg>
        <pc:picChg chg="del">
          <ac:chgData name="Ngô Thị Dịu" userId="9239adeb-dabb-42ee-b658-acdf993bd767" providerId="ADAL" clId="{DD23BED8-6895-48E8-90BA-6A0D2B7A3B8E}" dt="2024-07-15T11:57:30.475" v="172" actId="478"/>
          <ac:picMkLst>
            <pc:docMk/>
            <pc:sldMk cId="1100360202" sldId="341"/>
            <ac:picMk id="2" creationId="{00000000-0000-0000-0000-000000000000}"/>
          </ac:picMkLst>
        </pc:picChg>
        <pc:picChg chg="add mod">
          <ac:chgData name="Ngô Thị Dịu" userId="9239adeb-dabb-42ee-b658-acdf993bd767" providerId="ADAL" clId="{DD23BED8-6895-48E8-90BA-6A0D2B7A3B8E}" dt="2024-07-15T12:41:38.624" v="391" actId="931"/>
          <ac:picMkLst>
            <pc:docMk/>
            <pc:sldMk cId="1100360202" sldId="341"/>
            <ac:picMk id="3" creationId="{79C68E8E-8B3E-EB96-F8CE-6E7ADE76C1B6}"/>
          </ac:picMkLst>
        </pc:picChg>
        <pc:picChg chg="add mod">
          <ac:chgData name="Ngô Thị Dịu" userId="9239adeb-dabb-42ee-b658-acdf993bd767" providerId="ADAL" clId="{DD23BED8-6895-48E8-90BA-6A0D2B7A3B8E}" dt="2024-07-15T12:42:03.961" v="398" actId="1076"/>
          <ac:picMkLst>
            <pc:docMk/>
            <pc:sldMk cId="1100360202" sldId="341"/>
            <ac:picMk id="5" creationId="{0BA8981F-BE93-C77F-5849-DD4F1B1C367A}"/>
          </ac:picMkLst>
        </pc:picChg>
        <pc:picChg chg="add mod">
          <ac:chgData name="Ngô Thị Dịu" userId="9239adeb-dabb-42ee-b658-acdf993bd767" providerId="ADAL" clId="{DD23BED8-6895-48E8-90BA-6A0D2B7A3B8E}" dt="2024-07-15T12:47:14.176" v="445"/>
          <ac:picMkLst>
            <pc:docMk/>
            <pc:sldMk cId="1100360202" sldId="341"/>
            <ac:picMk id="6" creationId="{123805F6-EA77-4D51-9744-9F37A57F23A0}"/>
          </ac:picMkLst>
        </pc:picChg>
        <pc:picChg chg="add mod">
          <ac:chgData name="Ngô Thị Dịu" userId="9239adeb-dabb-42ee-b658-acdf993bd767" providerId="ADAL" clId="{DD23BED8-6895-48E8-90BA-6A0D2B7A3B8E}" dt="2024-07-15T12:47:14.176" v="445"/>
          <ac:picMkLst>
            <pc:docMk/>
            <pc:sldMk cId="1100360202" sldId="341"/>
            <ac:picMk id="7" creationId="{18B3DB36-0CAB-4CD0-BE48-595E0CADE407}"/>
          </ac:picMkLst>
        </pc:picChg>
        <pc:picChg chg="mod ord">
          <ac:chgData name="Ngô Thị Dịu" userId="9239adeb-dabb-42ee-b658-acdf993bd767" providerId="ADAL" clId="{DD23BED8-6895-48E8-90BA-6A0D2B7A3B8E}" dt="2024-07-15T12:48:14.073" v="466" actId="1076"/>
          <ac:picMkLst>
            <pc:docMk/>
            <pc:sldMk cId="1100360202" sldId="341"/>
            <ac:picMk id="22" creationId="{00000000-0000-0000-0000-000000000000}"/>
          </ac:picMkLst>
        </pc:picChg>
        <pc:picChg chg="mod ord">
          <ac:chgData name="Ngô Thị Dịu" userId="9239adeb-dabb-42ee-b658-acdf993bd767" providerId="ADAL" clId="{DD23BED8-6895-48E8-90BA-6A0D2B7A3B8E}" dt="2024-07-15T12:43:45.897" v="411" actId="1076"/>
          <ac:picMkLst>
            <pc:docMk/>
            <pc:sldMk cId="1100360202" sldId="341"/>
            <ac:picMk id="23" creationId="{00000000-0000-0000-0000-000000000000}"/>
          </ac:picMkLst>
        </pc:picChg>
        <pc:picChg chg="mod ord">
          <ac:chgData name="Ngô Thị Dịu" userId="9239adeb-dabb-42ee-b658-acdf993bd767" providerId="ADAL" clId="{DD23BED8-6895-48E8-90BA-6A0D2B7A3B8E}" dt="2024-07-15T12:44:20.929" v="418" actId="1076"/>
          <ac:picMkLst>
            <pc:docMk/>
            <pc:sldMk cId="1100360202" sldId="341"/>
            <ac:picMk id="24" creationId="{00000000-0000-0000-0000-000000000000}"/>
          </ac:picMkLst>
        </pc:picChg>
        <pc:picChg chg="mod ord">
          <ac:chgData name="Ngô Thị Dịu" userId="9239adeb-dabb-42ee-b658-acdf993bd767" providerId="ADAL" clId="{DD23BED8-6895-48E8-90BA-6A0D2B7A3B8E}" dt="2024-07-15T12:48:31.665" v="470" actId="1076"/>
          <ac:picMkLst>
            <pc:docMk/>
            <pc:sldMk cId="1100360202" sldId="341"/>
            <ac:picMk id="25" creationId="{00000000-0000-0000-0000-000000000000}"/>
          </ac:picMkLst>
        </pc:picChg>
        <pc:picChg chg="del">
          <ac:chgData name="Ngô Thị Dịu" userId="9239adeb-dabb-42ee-b658-acdf993bd767" providerId="ADAL" clId="{DD23BED8-6895-48E8-90BA-6A0D2B7A3B8E}" dt="2024-07-15T12:46:02.405" v="434" actId="478"/>
          <ac:picMkLst>
            <pc:docMk/>
            <pc:sldMk cId="1100360202" sldId="341"/>
            <ac:picMk id="29" creationId="{123805F6-EA77-4D51-9744-9F37A57F23A0}"/>
          </ac:picMkLst>
        </pc:picChg>
        <pc:picChg chg="del">
          <ac:chgData name="Ngô Thị Dịu" userId="9239adeb-dabb-42ee-b658-acdf993bd767" providerId="ADAL" clId="{DD23BED8-6895-48E8-90BA-6A0D2B7A3B8E}" dt="2024-07-15T12:46:06.715" v="437" actId="478"/>
          <ac:picMkLst>
            <pc:docMk/>
            <pc:sldMk cId="1100360202" sldId="341"/>
            <ac:picMk id="30" creationId="{18B3DB36-0CAB-4CD0-BE48-595E0CADE407}"/>
          </ac:picMkLst>
        </pc:picChg>
        <pc:picChg chg="del">
          <ac:chgData name="Ngô Thị Dịu" userId="9239adeb-dabb-42ee-b658-acdf993bd767" providerId="ADAL" clId="{DD23BED8-6895-48E8-90BA-6A0D2B7A3B8E}" dt="2024-07-15T12:46:04.068" v="435" actId="478"/>
          <ac:picMkLst>
            <pc:docMk/>
            <pc:sldMk cId="1100360202" sldId="341"/>
            <ac:picMk id="37" creationId="{BF1CB1F2-B380-48F5-8964-31095DE91B50}"/>
          </ac:picMkLst>
        </pc:picChg>
        <pc:picChg chg="add mod">
          <ac:chgData name="Ngô Thị Dịu" userId="9239adeb-dabb-42ee-b658-acdf993bd767" providerId="ADAL" clId="{DD23BED8-6895-48E8-90BA-6A0D2B7A3B8E}" dt="2024-07-15T12:47:14.176" v="445"/>
          <ac:picMkLst>
            <pc:docMk/>
            <pc:sldMk cId="1100360202" sldId="341"/>
            <ac:picMk id="53" creationId="{642873B8-CC7C-4CCD-B555-E79C2046F991}"/>
          </ac:picMkLst>
        </pc:picChg>
        <pc:picChg chg="add mod">
          <ac:chgData name="Ngô Thị Dịu" userId="9239adeb-dabb-42ee-b658-acdf993bd767" providerId="ADAL" clId="{DD23BED8-6895-48E8-90BA-6A0D2B7A3B8E}" dt="2024-07-15T12:47:14.176" v="445"/>
          <ac:picMkLst>
            <pc:docMk/>
            <pc:sldMk cId="1100360202" sldId="341"/>
            <ac:picMk id="55" creationId="{BF1CB1F2-B380-48F5-8964-31095DE91B50}"/>
          </ac:picMkLst>
        </pc:picChg>
      </pc:sldChg>
      <pc:sldChg chg="delSp modSp del mod delAnim">
        <pc:chgData name="Ngô Thị Dịu" userId="9239adeb-dabb-42ee-b658-acdf993bd767" providerId="ADAL" clId="{DD23BED8-6895-48E8-90BA-6A0D2B7A3B8E}" dt="2024-07-15T12:47:29.596" v="448" actId="47"/>
        <pc:sldMkLst>
          <pc:docMk/>
          <pc:sldMk cId="1975017674" sldId="342"/>
        </pc:sldMkLst>
        <pc:spChg chg="del">
          <ac:chgData name="Ngô Thị Dịu" userId="9239adeb-dabb-42ee-b658-acdf993bd767" providerId="ADAL" clId="{DD23BED8-6895-48E8-90BA-6A0D2B7A3B8E}" dt="2024-07-15T12:47:11.036" v="444" actId="21"/>
          <ac:spMkLst>
            <pc:docMk/>
            <pc:sldMk cId="1975017674" sldId="342"/>
            <ac:spMk id="9" creationId="{6FCD71A2-4BFE-4953-931C-BECE5B4A1D66}"/>
          </ac:spMkLst>
        </pc:spChg>
        <pc:spChg chg="mod">
          <ac:chgData name="Ngô Thị Dịu" userId="9239adeb-dabb-42ee-b658-acdf993bd767" providerId="ADAL" clId="{DD23BED8-6895-48E8-90BA-6A0D2B7A3B8E}" dt="2024-07-15T11:53:34.905" v="170"/>
          <ac:spMkLst>
            <pc:docMk/>
            <pc:sldMk cId="1975017674" sldId="342"/>
            <ac:spMk id="31" creationId="{AA693000-41B6-4481-BACC-F3E8F4F6DBBA}"/>
          </ac:spMkLst>
        </pc:spChg>
        <pc:picChg chg="del">
          <ac:chgData name="Ngô Thị Dịu" userId="9239adeb-dabb-42ee-b658-acdf993bd767" providerId="ADAL" clId="{DD23BED8-6895-48E8-90BA-6A0D2B7A3B8E}" dt="2024-07-15T12:47:11.036" v="444" actId="21"/>
          <ac:picMkLst>
            <pc:docMk/>
            <pc:sldMk cId="1975017674" sldId="342"/>
            <ac:picMk id="5" creationId="{123805F6-EA77-4D51-9744-9F37A57F23A0}"/>
          </ac:picMkLst>
        </pc:picChg>
        <pc:picChg chg="del">
          <ac:chgData name="Ngô Thị Dịu" userId="9239adeb-dabb-42ee-b658-acdf993bd767" providerId="ADAL" clId="{DD23BED8-6895-48E8-90BA-6A0D2B7A3B8E}" dt="2024-07-15T12:47:11.036" v="444" actId="21"/>
          <ac:picMkLst>
            <pc:docMk/>
            <pc:sldMk cId="1975017674" sldId="342"/>
            <ac:picMk id="7" creationId="{18B3DB36-0CAB-4CD0-BE48-595E0CADE407}"/>
          </ac:picMkLst>
        </pc:picChg>
        <pc:picChg chg="del">
          <ac:chgData name="Ngô Thị Dịu" userId="9239adeb-dabb-42ee-b658-acdf993bd767" providerId="ADAL" clId="{DD23BED8-6895-48E8-90BA-6A0D2B7A3B8E}" dt="2024-07-15T12:47:11.036" v="444" actId="21"/>
          <ac:picMkLst>
            <pc:docMk/>
            <pc:sldMk cId="1975017674" sldId="342"/>
            <ac:picMk id="53" creationId="{642873B8-CC7C-4CCD-B555-E79C2046F991}"/>
          </ac:picMkLst>
        </pc:picChg>
        <pc:picChg chg="del">
          <ac:chgData name="Ngô Thị Dịu" userId="9239adeb-dabb-42ee-b658-acdf993bd767" providerId="ADAL" clId="{DD23BED8-6895-48E8-90BA-6A0D2B7A3B8E}" dt="2024-07-15T12:47:11.036" v="444" actId="21"/>
          <ac:picMkLst>
            <pc:docMk/>
            <pc:sldMk cId="1975017674" sldId="342"/>
            <ac:picMk id="55" creationId="{BF1CB1F2-B380-48F5-8964-31095DE91B50}"/>
          </ac:picMkLst>
        </pc:picChg>
      </pc:sldChg>
      <pc:sldChg chg="delSp modSp del mod delAnim">
        <pc:chgData name="Ngô Thị Dịu" userId="9239adeb-dabb-42ee-b658-acdf993bd767" providerId="ADAL" clId="{DD23BED8-6895-48E8-90BA-6A0D2B7A3B8E}" dt="2024-07-15T12:47:30.628" v="449" actId="47"/>
        <pc:sldMkLst>
          <pc:docMk/>
          <pc:sldMk cId="3144109584" sldId="345"/>
        </pc:sldMkLst>
        <pc:spChg chg="del">
          <ac:chgData name="Ngô Thị Dịu" userId="9239adeb-dabb-42ee-b658-acdf993bd767" providerId="ADAL" clId="{DD23BED8-6895-48E8-90BA-6A0D2B7A3B8E}" dt="2024-07-15T12:47:20.952" v="446" actId="21"/>
          <ac:spMkLst>
            <pc:docMk/>
            <pc:sldMk cId="3144109584" sldId="345"/>
            <ac:spMk id="9" creationId="{6FCD71A2-4BFE-4953-931C-BECE5B4A1D66}"/>
          </ac:spMkLst>
        </pc:spChg>
        <pc:spChg chg="mod">
          <ac:chgData name="Ngô Thị Dịu" userId="9239adeb-dabb-42ee-b658-acdf993bd767" providerId="ADAL" clId="{DD23BED8-6895-48E8-90BA-6A0D2B7A3B8E}" dt="2024-07-15T11:53:43.537" v="171"/>
          <ac:spMkLst>
            <pc:docMk/>
            <pc:sldMk cId="3144109584" sldId="345"/>
            <ac:spMk id="31" creationId="{AA693000-41B6-4481-BACC-F3E8F4F6DBBA}"/>
          </ac:spMkLst>
        </pc:spChg>
        <pc:picChg chg="del">
          <ac:chgData name="Ngô Thị Dịu" userId="9239adeb-dabb-42ee-b658-acdf993bd767" providerId="ADAL" clId="{DD23BED8-6895-48E8-90BA-6A0D2B7A3B8E}" dt="2024-07-15T12:47:20.952" v="446" actId="21"/>
          <ac:picMkLst>
            <pc:docMk/>
            <pc:sldMk cId="3144109584" sldId="345"/>
            <ac:picMk id="5" creationId="{123805F6-EA77-4D51-9744-9F37A57F23A0}"/>
          </ac:picMkLst>
        </pc:picChg>
        <pc:picChg chg="del">
          <ac:chgData name="Ngô Thị Dịu" userId="9239adeb-dabb-42ee-b658-acdf993bd767" providerId="ADAL" clId="{DD23BED8-6895-48E8-90BA-6A0D2B7A3B8E}" dt="2024-07-15T12:47:20.952" v="446" actId="21"/>
          <ac:picMkLst>
            <pc:docMk/>
            <pc:sldMk cId="3144109584" sldId="345"/>
            <ac:picMk id="7" creationId="{18B3DB36-0CAB-4CD0-BE48-595E0CADE407}"/>
          </ac:picMkLst>
        </pc:picChg>
        <pc:picChg chg="del">
          <ac:chgData name="Ngô Thị Dịu" userId="9239adeb-dabb-42ee-b658-acdf993bd767" providerId="ADAL" clId="{DD23BED8-6895-48E8-90BA-6A0D2B7A3B8E}" dt="2024-07-15T12:47:20.952" v="446" actId="21"/>
          <ac:picMkLst>
            <pc:docMk/>
            <pc:sldMk cId="3144109584" sldId="345"/>
            <ac:picMk id="53" creationId="{642873B8-CC7C-4CCD-B555-E79C2046F991}"/>
          </ac:picMkLst>
        </pc:picChg>
        <pc:picChg chg="del">
          <ac:chgData name="Ngô Thị Dịu" userId="9239adeb-dabb-42ee-b658-acdf993bd767" providerId="ADAL" clId="{DD23BED8-6895-48E8-90BA-6A0D2B7A3B8E}" dt="2024-07-15T12:47:20.952" v="446" actId="21"/>
          <ac:picMkLst>
            <pc:docMk/>
            <pc:sldMk cId="3144109584" sldId="345"/>
            <ac:picMk id="55" creationId="{BF1CB1F2-B380-48F5-8964-31095DE91B50}"/>
          </ac:picMkLst>
        </pc:picChg>
      </pc:sldChg>
      <pc:sldChg chg="modSp mod">
        <pc:chgData name="Ngô Thị Dịu" userId="9239adeb-dabb-42ee-b658-acdf993bd767" providerId="ADAL" clId="{DD23BED8-6895-48E8-90BA-6A0D2B7A3B8E}" dt="2024-07-15T15:40:55.394" v="734" actId="20577"/>
        <pc:sldMkLst>
          <pc:docMk/>
          <pc:sldMk cId="1515240965" sldId="381"/>
        </pc:sldMkLst>
        <pc:spChg chg="mod">
          <ac:chgData name="Ngô Thị Dịu" userId="9239adeb-dabb-42ee-b658-acdf993bd767" providerId="ADAL" clId="{DD23BED8-6895-48E8-90BA-6A0D2B7A3B8E}" dt="2024-07-15T15:40:55.394" v="734" actId="20577"/>
          <ac:spMkLst>
            <pc:docMk/>
            <pc:sldMk cId="1515240965" sldId="381"/>
            <ac:spMk id="32" creationId="{B11F5685-8E1D-468C-BA04-32A479A18E3A}"/>
          </ac:spMkLst>
        </pc:spChg>
      </pc:sldChg>
      <pc:sldChg chg="addSp delSp modSp mod modAnim">
        <pc:chgData name="Ngô Thị Dịu" userId="9239adeb-dabb-42ee-b658-acdf993bd767" providerId="ADAL" clId="{DD23BED8-6895-48E8-90BA-6A0D2B7A3B8E}" dt="2024-07-12T03:58:01.401" v="168" actId="478"/>
        <pc:sldMkLst>
          <pc:docMk/>
          <pc:sldMk cId="0" sldId="2975"/>
        </pc:sldMkLst>
        <pc:grpChg chg="mod">
          <ac:chgData name="Ngô Thị Dịu" userId="9239adeb-dabb-42ee-b658-acdf993bd767" providerId="ADAL" clId="{DD23BED8-6895-48E8-90BA-6A0D2B7A3B8E}" dt="2024-07-10T02:35:25.067" v="161" actId="1076"/>
          <ac:grpSpMkLst>
            <pc:docMk/>
            <pc:sldMk cId="0" sldId="2975"/>
            <ac:grpSpMk id="15" creationId="{00000000-0000-0000-0000-000000000000}"/>
          </ac:grpSpMkLst>
        </pc:grpChg>
        <pc:picChg chg="mod">
          <ac:chgData name="Ngô Thị Dịu" userId="9239adeb-dabb-42ee-b658-acdf993bd767" providerId="ADAL" clId="{DD23BED8-6895-48E8-90BA-6A0D2B7A3B8E}" dt="2024-07-10T02:27:23.892" v="160" actId="14100"/>
          <ac:picMkLst>
            <pc:docMk/>
            <pc:sldMk cId="0" sldId="2975"/>
            <ac:picMk id="2" creationId="{00000000-0000-0000-0000-000000000000}"/>
          </ac:picMkLst>
        </pc:picChg>
        <pc:picChg chg="add del mod modCrop">
          <ac:chgData name="Ngô Thị Dịu" userId="9239adeb-dabb-42ee-b658-acdf993bd767" providerId="ADAL" clId="{DD23BED8-6895-48E8-90BA-6A0D2B7A3B8E}" dt="2024-07-12T03:58:01.401" v="168" actId="478"/>
          <ac:picMkLst>
            <pc:docMk/>
            <pc:sldMk cId="0" sldId="2975"/>
            <ac:picMk id="3" creationId="{904D493D-B4F1-DCB9-BF58-5375BBDA8DAE}"/>
          </ac:picMkLst>
        </pc:picChg>
      </pc:sldChg>
      <pc:sldChg chg="modAnim">
        <pc:chgData name="Ngô Thị Dịu" userId="9239adeb-dabb-42ee-b658-acdf993bd767" providerId="ADAL" clId="{DD23BED8-6895-48E8-90BA-6A0D2B7A3B8E}" dt="2024-06-29T09:54:23.611" v="155"/>
        <pc:sldMkLst>
          <pc:docMk/>
          <pc:sldMk cId="0" sldId="2979"/>
        </pc:sldMkLst>
      </pc:sldChg>
      <pc:sldChg chg="addSp delSp modSp mod modAnim">
        <pc:chgData name="Ngô Thị Dịu" userId="9239adeb-dabb-42ee-b658-acdf993bd767" providerId="ADAL" clId="{DD23BED8-6895-48E8-90BA-6A0D2B7A3B8E}" dt="2024-06-29T09:52:55.059" v="134"/>
        <pc:sldMkLst>
          <pc:docMk/>
          <pc:sldMk cId="0" sldId="2985"/>
        </pc:sldMkLst>
        <pc:spChg chg="mod">
          <ac:chgData name="Ngô Thị Dịu" userId="9239adeb-dabb-42ee-b658-acdf993bd767" providerId="ADAL" clId="{DD23BED8-6895-48E8-90BA-6A0D2B7A3B8E}" dt="2024-06-29T09:52:24.908" v="123" actId="1076"/>
          <ac:spMkLst>
            <pc:docMk/>
            <pc:sldMk cId="0" sldId="2985"/>
            <ac:spMk id="8" creationId="{00000000-0000-0000-0000-000000000000}"/>
          </ac:spMkLst>
        </pc:spChg>
        <pc:grpChg chg="mod">
          <ac:chgData name="Ngô Thị Dịu" userId="9239adeb-dabb-42ee-b658-acdf993bd767" providerId="ADAL" clId="{DD23BED8-6895-48E8-90BA-6A0D2B7A3B8E}" dt="2024-06-29T02:55:15.862" v="46" actId="1076"/>
          <ac:grpSpMkLst>
            <pc:docMk/>
            <pc:sldMk cId="0" sldId="2985"/>
            <ac:grpSpMk id="6" creationId="{00000000-0000-0000-0000-000000000000}"/>
          </ac:grpSpMkLst>
        </pc:grpChg>
        <pc:picChg chg="add mod">
          <ac:chgData name="Ngô Thị Dịu" userId="9239adeb-dabb-42ee-b658-acdf993bd767" providerId="ADAL" clId="{DD23BED8-6895-48E8-90BA-6A0D2B7A3B8E}" dt="2024-06-29T09:50:37.945" v="107" actId="1076"/>
          <ac:picMkLst>
            <pc:docMk/>
            <pc:sldMk cId="0" sldId="2985"/>
            <ac:picMk id="4" creationId="{8C950B4C-E777-7C63-3024-EAC2FC6858CD}"/>
          </ac:picMkLst>
        </pc:picChg>
        <pc:picChg chg="add mod">
          <ac:chgData name="Ngô Thị Dịu" userId="9239adeb-dabb-42ee-b658-acdf993bd767" providerId="ADAL" clId="{DD23BED8-6895-48E8-90BA-6A0D2B7A3B8E}" dt="2024-06-29T09:52:27.849" v="124" actId="1076"/>
          <ac:picMkLst>
            <pc:docMk/>
            <pc:sldMk cId="0" sldId="2985"/>
            <ac:picMk id="7" creationId="{7BB47C0A-E647-C11B-B3D9-1CD1462F9C52}"/>
          </ac:picMkLst>
        </pc:picChg>
        <pc:picChg chg="add mod">
          <ac:chgData name="Ngô Thị Dịu" userId="9239adeb-dabb-42ee-b658-acdf993bd767" providerId="ADAL" clId="{DD23BED8-6895-48E8-90BA-6A0D2B7A3B8E}" dt="2024-06-29T09:52:33.545" v="126" actId="1076"/>
          <ac:picMkLst>
            <pc:docMk/>
            <pc:sldMk cId="0" sldId="2985"/>
            <ac:picMk id="9" creationId="{0EC4EBE8-0ED9-C104-65EA-9FC49633B55E}"/>
          </ac:picMkLst>
        </pc:picChg>
        <pc:picChg chg="add mod">
          <ac:chgData name="Ngô Thị Dịu" userId="9239adeb-dabb-42ee-b658-acdf993bd767" providerId="ADAL" clId="{DD23BED8-6895-48E8-90BA-6A0D2B7A3B8E}" dt="2024-06-29T09:52:41.673" v="130" actId="14100"/>
          <ac:picMkLst>
            <pc:docMk/>
            <pc:sldMk cId="0" sldId="2985"/>
            <ac:picMk id="10" creationId="{73F8C430-D5D2-60F7-40A5-DAB98540109E}"/>
          </ac:picMkLst>
        </pc:picChg>
        <pc:picChg chg="add del mod">
          <ac:chgData name="Ngô Thị Dịu" userId="9239adeb-dabb-42ee-b658-acdf993bd767" providerId="ADAL" clId="{DD23BED8-6895-48E8-90BA-6A0D2B7A3B8E}" dt="2024-06-29T09:50:10.409" v="100" actId="478"/>
          <ac:picMkLst>
            <pc:docMk/>
            <pc:sldMk cId="0" sldId="2985"/>
            <ac:picMk id="1026" creationId="{D80AEAB2-9E9E-1DFE-1754-F2192FEC0C32}"/>
          </ac:picMkLst>
        </pc:picChg>
        <pc:picChg chg="add del mod">
          <ac:chgData name="Ngô Thị Dịu" userId="9239adeb-dabb-42ee-b658-acdf993bd767" providerId="ADAL" clId="{DD23BED8-6895-48E8-90BA-6A0D2B7A3B8E}" dt="2024-06-29T09:50:11.923" v="102" actId="478"/>
          <ac:picMkLst>
            <pc:docMk/>
            <pc:sldMk cId="0" sldId="2985"/>
            <ac:picMk id="1028" creationId="{96F1542A-EC2B-8085-74E2-D281D1DBBE0C}"/>
          </ac:picMkLst>
        </pc:picChg>
        <pc:picChg chg="add del mod">
          <ac:chgData name="Ngô Thị Dịu" userId="9239adeb-dabb-42ee-b658-acdf993bd767" providerId="ADAL" clId="{DD23BED8-6895-48E8-90BA-6A0D2B7A3B8E}" dt="2024-06-29T09:50:12.466" v="103" actId="478"/>
          <ac:picMkLst>
            <pc:docMk/>
            <pc:sldMk cId="0" sldId="2985"/>
            <ac:picMk id="1030" creationId="{72235566-2DF8-2389-FF04-CCAF874D4408}"/>
          </ac:picMkLst>
        </pc:picChg>
        <pc:picChg chg="add del mod">
          <ac:chgData name="Ngô Thị Dịu" userId="9239adeb-dabb-42ee-b658-acdf993bd767" providerId="ADAL" clId="{DD23BED8-6895-48E8-90BA-6A0D2B7A3B8E}" dt="2024-06-29T09:50:11.306" v="101" actId="478"/>
          <ac:picMkLst>
            <pc:docMk/>
            <pc:sldMk cId="0" sldId="2985"/>
            <ac:picMk id="1032" creationId="{EE0155D8-37A9-23F8-8CB3-2FE58B289629}"/>
          </ac:picMkLst>
        </pc:picChg>
      </pc:sldChg>
      <pc:sldChg chg="addSp delSp modSp mod modAnim">
        <pc:chgData name="Ngô Thị Dịu" userId="9239adeb-dabb-42ee-b658-acdf993bd767" providerId="ADAL" clId="{DD23BED8-6895-48E8-90BA-6A0D2B7A3B8E}" dt="2024-06-29T09:54:41.095" v="158"/>
        <pc:sldMkLst>
          <pc:docMk/>
          <pc:sldMk cId="0" sldId="2986"/>
        </pc:sldMkLst>
        <pc:picChg chg="add mod">
          <ac:chgData name="Ngô Thị Dịu" userId="9239adeb-dabb-42ee-b658-acdf993bd767" providerId="ADAL" clId="{DD23BED8-6895-48E8-90BA-6A0D2B7A3B8E}" dt="2024-06-29T09:53:20.017" v="140" actId="1076"/>
          <ac:picMkLst>
            <pc:docMk/>
            <pc:sldMk cId="0" sldId="2986"/>
            <ac:picMk id="2050" creationId="{FB80775F-F400-B1AA-1338-2264EDEEB45B}"/>
          </ac:picMkLst>
        </pc:picChg>
        <pc:picChg chg="add mod">
          <ac:chgData name="Ngô Thị Dịu" userId="9239adeb-dabb-42ee-b658-acdf993bd767" providerId="ADAL" clId="{DD23BED8-6895-48E8-90BA-6A0D2B7A3B8E}" dt="2024-06-29T09:53:30.281" v="143" actId="1076"/>
          <ac:picMkLst>
            <pc:docMk/>
            <pc:sldMk cId="0" sldId="2986"/>
            <ac:picMk id="2052" creationId="{50E51AB4-2536-1930-F023-93A4958248DD}"/>
          </ac:picMkLst>
        </pc:picChg>
        <pc:picChg chg="add del mod">
          <ac:chgData name="Ngô Thị Dịu" userId="9239adeb-dabb-42ee-b658-acdf993bd767" providerId="ADAL" clId="{DD23BED8-6895-48E8-90BA-6A0D2B7A3B8E}" dt="2024-06-29T03:01:23.453" v="99" actId="478"/>
          <ac:picMkLst>
            <pc:docMk/>
            <pc:sldMk cId="0" sldId="2986"/>
            <ac:picMk id="3074" creationId="{F0855BDE-56AF-6E23-7634-E9C453782027}"/>
          </ac:picMkLst>
        </pc:picChg>
        <pc:cxnChg chg="add mod">
          <ac:chgData name="Ngô Thị Dịu" userId="9239adeb-dabb-42ee-b658-acdf993bd767" providerId="ADAL" clId="{DD23BED8-6895-48E8-90BA-6A0D2B7A3B8E}" dt="2024-06-29T09:53:54.565" v="146" actId="1582"/>
          <ac:cxnSpMkLst>
            <pc:docMk/>
            <pc:sldMk cId="0" sldId="2986"/>
            <ac:cxnSpMk id="7" creationId="{0383605C-242A-4750-5B0D-B6899F4FBCE9}"/>
          </ac:cxnSpMkLst>
        </pc:cxnChg>
      </pc:sldChg>
      <pc:sldChg chg="modAnim">
        <pc:chgData name="Ngô Thị Dịu" userId="9239adeb-dabb-42ee-b658-acdf993bd767" providerId="ADAL" clId="{DD23BED8-6895-48E8-90BA-6A0D2B7A3B8E}" dt="2024-06-29T09:54:28.295" v="156"/>
        <pc:sldMkLst>
          <pc:docMk/>
          <pc:sldMk cId="16304461" sldId="2995"/>
        </pc:sldMkLst>
      </pc:sldChg>
      <pc:sldChg chg="del">
        <pc:chgData name="Ngô Thị Dịu" userId="9239adeb-dabb-42ee-b658-acdf993bd767" providerId="ADAL" clId="{DD23BED8-6895-48E8-90BA-6A0D2B7A3B8E}" dt="2024-06-29T03:00:28.407" v="89" actId="47"/>
        <pc:sldMkLst>
          <pc:docMk/>
          <pc:sldMk cId="1842748831" sldId="3000"/>
        </pc:sldMkLst>
      </pc:sldChg>
      <pc:sldChg chg="addSp delSp modSp mod delAnim modAnim">
        <pc:chgData name="Ngô Thị Dịu" userId="9239adeb-dabb-42ee-b658-acdf993bd767" providerId="ADAL" clId="{DD23BED8-6895-48E8-90BA-6A0D2B7A3B8E}" dt="2024-07-15T12:50:33.346" v="514" actId="20577"/>
        <pc:sldMkLst>
          <pc:docMk/>
          <pc:sldMk cId="2336535390" sldId="3000"/>
        </pc:sldMkLst>
        <pc:spChg chg="add mod">
          <ac:chgData name="Ngô Thị Dịu" userId="9239adeb-dabb-42ee-b658-acdf993bd767" providerId="ADAL" clId="{DD23BED8-6895-48E8-90BA-6A0D2B7A3B8E}" dt="2024-07-15T12:47:24.134" v="447"/>
          <ac:spMkLst>
            <pc:docMk/>
            <pc:sldMk cId="2336535390" sldId="3000"/>
            <ac:spMk id="9" creationId="{6FCD71A2-4BFE-4953-931C-BECE5B4A1D66}"/>
          </ac:spMkLst>
        </pc:spChg>
        <pc:spChg chg="mod">
          <ac:chgData name="Ngô Thị Dịu" userId="9239adeb-dabb-42ee-b658-acdf993bd767" providerId="ADAL" clId="{DD23BED8-6895-48E8-90BA-6A0D2B7A3B8E}" dt="2024-07-15T12:50:22.314" v="510" actId="20577"/>
          <ac:spMkLst>
            <pc:docMk/>
            <pc:sldMk cId="2336535390" sldId="3000"/>
            <ac:spMk id="19" creationId="{00000000-0000-0000-0000-000000000000}"/>
          </ac:spMkLst>
        </pc:spChg>
        <pc:spChg chg="mod">
          <ac:chgData name="Ngô Thị Dịu" userId="9239adeb-dabb-42ee-b658-acdf993bd767" providerId="ADAL" clId="{DD23BED8-6895-48E8-90BA-6A0D2B7A3B8E}" dt="2024-07-15T12:50:26.873" v="511" actId="1076"/>
          <ac:spMkLst>
            <pc:docMk/>
            <pc:sldMk cId="2336535390" sldId="3000"/>
            <ac:spMk id="21" creationId="{00000000-0000-0000-0000-000000000000}"/>
          </ac:spMkLst>
        </pc:spChg>
        <pc:spChg chg="mod">
          <ac:chgData name="Ngô Thị Dịu" userId="9239adeb-dabb-42ee-b658-acdf993bd767" providerId="ADAL" clId="{DD23BED8-6895-48E8-90BA-6A0D2B7A3B8E}" dt="2024-07-15T12:50:33.346" v="514" actId="20577"/>
          <ac:spMkLst>
            <pc:docMk/>
            <pc:sldMk cId="2336535390" sldId="3000"/>
            <ac:spMk id="27" creationId="{A468FF43-48BE-45C8-AE0E-72371E21D00D}"/>
          </ac:spMkLst>
        </pc:spChg>
        <pc:spChg chg="del">
          <ac:chgData name="Ngô Thị Dịu" userId="9239adeb-dabb-42ee-b658-acdf993bd767" providerId="ADAL" clId="{DD23BED8-6895-48E8-90BA-6A0D2B7A3B8E}" dt="2024-07-15T12:46:39.233" v="439" actId="478"/>
          <ac:spMkLst>
            <pc:docMk/>
            <pc:sldMk cId="2336535390" sldId="3000"/>
            <ac:spMk id="32" creationId="{6FCD71A2-4BFE-4953-931C-BECE5B4A1D66}"/>
          </ac:spMkLst>
        </pc:spChg>
        <pc:picChg chg="add mod">
          <ac:chgData name="Ngô Thị Dịu" userId="9239adeb-dabb-42ee-b658-acdf993bd767" providerId="ADAL" clId="{DD23BED8-6895-48E8-90BA-6A0D2B7A3B8E}" dt="2024-07-15T12:47:24.134" v="447"/>
          <ac:picMkLst>
            <pc:docMk/>
            <pc:sldMk cId="2336535390" sldId="3000"/>
            <ac:picMk id="2" creationId="{123805F6-EA77-4D51-9744-9F37A57F23A0}"/>
          </ac:picMkLst>
        </pc:picChg>
        <pc:picChg chg="add mod">
          <ac:chgData name="Ngô Thị Dịu" userId="9239adeb-dabb-42ee-b658-acdf993bd767" providerId="ADAL" clId="{DD23BED8-6895-48E8-90BA-6A0D2B7A3B8E}" dt="2024-07-15T12:47:24.134" v="447"/>
          <ac:picMkLst>
            <pc:docMk/>
            <pc:sldMk cId="2336535390" sldId="3000"/>
            <ac:picMk id="7" creationId="{18B3DB36-0CAB-4CD0-BE48-595E0CADE407}"/>
          </ac:picMkLst>
        </pc:picChg>
        <pc:picChg chg="mod">
          <ac:chgData name="Ngô Thị Dịu" userId="9239adeb-dabb-42ee-b658-acdf993bd767" providerId="ADAL" clId="{DD23BED8-6895-48E8-90BA-6A0D2B7A3B8E}" dt="2024-07-15T12:50:29.953" v="512" actId="1076"/>
          <ac:picMkLst>
            <pc:docMk/>
            <pc:sldMk cId="2336535390" sldId="3000"/>
            <ac:picMk id="24" creationId="{00000000-0000-0000-0000-000000000000}"/>
          </ac:picMkLst>
        </pc:picChg>
        <pc:picChg chg="mod">
          <ac:chgData name="Ngô Thị Dịu" userId="9239adeb-dabb-42ee-b658-acdf993bd767" providerId="ADAL" clId="{DD23BED8-6895-48E8-90BA-6A0D2B7A3B8E}" dt="2024-07-15T12:50:08.449" v="507" actId="1076"/>
          <ac:picMkLst>
            <pc:docMk/>
            <pc:sldMk cId="2336535390" sldId="3000"/>
            <ac:picMk id="25" creationId="{00000000-0000-0000-0000-000000000000}"/>
          </ac:picMkLst>
        </pc:picChg>
        <pc:picChg chg="del">
          <ac:chgData name="Ngô Thị Dịu" userId="9239adeb-dabb-42ee-b658-acdf993bd767" providerId="ADAL" clId="{DD23BED8-6895-48E8-90BA-6A0D2B7A3B8E}" dt="2024-07-15T12:46:41.025" v="441" actId="478"/>
          <ac:picMkLst>
            <pc:docMk/>
            <pc:sldMk cId="2336535390" sldId="3000"/>
            <ac:picMk id="29" creationId="{123805F6-EA77-4D51-9744-9F37A57F23A0}"/>
          </ac:picMkLst>
        </pc:picChg>
        <pc:picChg chg="del">
          <ac:chgData name="Ngô Thị Dịu" userId="9239adeb-dabb-42ee-b658-acdf993bd767" providerId="ADAL" clId="{DD23BED8-6895-48E8-90BA-6A0D2B7A3B8E}" dt="2024-07-15T12:46:40.217" v="440" actId="478"/>
          <ac:picMkLst>
            <pc:docMk/>
            <pc:sldMk cId="2336535390" sldId="3000"/>
            <ac:picMk id="30" creationId="{18B3DB36-0CAB-4CD0-BE48-595E0CADE407}"/>
          </ac:picMkLst>
        </pc:picChg>
        <pc:picChg chg="del">
          <ac:chgData name="Ngô Thị Dịu" userId="9239adeb-dabb-42ee-b658-acdf993bd767" providerId="ADAL" clId="{DD23BED8-6895-48E8-90BA-6A0D2B7A3B8E}" dt="2024-07-15T12:46:37.140" v="438" actId="478"/>
          <ac:picMkLst>
            <pc:docMk/>
            <pc:sldMk cId="2336535390" sldId="3000"/>
            <ac:picMk id="34" creationId="{642873B8-CC7C-4CCD-B555-E79C2046F991}"/>
          </ac:picMkLst>
        </pc:picChg>
        <pc:picChg chg="del">
          <ac:chgData name="Ngô Thị Dịu" userId="9239adeb-dabb-42ee-b658-acdf993bd767" providerId="ADAL" clId="{DD23BED8-6895-48E8-90BA-6A0D2B7A3B8E}" dt="2024-07-15T12:46:44.996" v="442" actId="478"/>
          <ac:picMkLst>
            <pc:docMk/>
            <pc:sldMk cId="2336535390" sldId="3000"/>
            <ac:picMk id="37" creationId="{BF1CB1F2-B380-48F5-8964-31095DE91B50}"/>
          </ac:picMkLst>
        </pc:picChg>
        <pc:picChg chg="add mod">
          <ac:chgData name="Ngô Thị Dịu" userId="9239adeb-dabb-42ee-b658-acdf993bd767" providerId="ADAL" clId="{DD23BED8-6895-48E8-90BA-6A0D2B7A3B8E}" dt="2024-07-15T12:47:24.134" v="447"/>
          <ac:picMkLst>
            <pc:docMk/>
            <pc:sldMk cId="2336535390" sldId="3000"/>
            <ac:picMk id="53" creationId="{642873B8-CC7C-4CCD-B555-E79C2046F991}"/>
          </ac:picMkLst>
        </pc:picChg>
        <pc:picChg chg="add mod">
          <ac:chgData name="Ngô Thị Dịu" userId="9239adeb-dabb-42ee-b658-acdf993bd767" providerId="ADAL" clId="{DD23BED8-6895-48E8-90BA-6A0D2B7A3B8E}" dt="2024-07-15T12:47:24.134" v="447"/>
          <ac:picMkLst>
            <pc:docMk/>
            <pc:sldMk cId="2336535390" sldId="3000"/>
            <ac:picMk id="55" creationId="{BF1CB1F2-B380-48F5-8964-31095DE91B50}"/>
          </ac:picMkLst>
        </pc:picChg>
      </pc:sldChg>
      <pc:sldChg chg="del">
        <pc:chgData name="Ngô Thị Dịu" userId="9239adeb-dabb-42ee-b658-acdf993bd767" providerId="ADAL" clId="{DD23BED8-6895-48E8-90BA-6A0D2B7A3B8E}" dt="2024-07-15T12:46:56.989" v="443" actId="2696"/>
        <pc:sldMkLst>
          <pc:docMk/>
          <pc:sldMk cId="4229419237" sldId="3001"/>
        </pc:sldMkLst>
      </pc:sldChg>
      <pc:sldChg chg="addSp delSp modSp del mod delAnim modAnim">
        <pc:chgData name="Ngô Thị Dịu" userId="9239adeb-dabb-42ee-b658-acdf993bd767" providerId="ADAL" clId="{DD23BED8-6895-48E8-90BA-6A0D2B7A3B8E}" dt="2024-07-15T12:52:46.045" v="524" actId="47"/>
        <pc:sldMkLst>
          <pc:docMk/>
          <pc:sldMk cId="2457650654" sldId="3002"/>
        </pc:sldMkLst>
        <pc:spChg chg="del">
          <ac:chgData name="Ngô Thị Dịu" userId="9239adeb-dabb-42ee-b658-acdf993bd767" providerId="ADAL" clId="{DD23BED8-6895-48E8-90BA-6A0D2B7A3B8E}" dt="2024-07-15T12:51:28.514" v="521" actId="478"/>
          <ac:spMkLst>
            <pc:docMk/>
            <pc:sldMk cId="2457650654" sldId="3002"/>
            <ac:spMk id="13" creationId="{00000000-0000-0000-0000-000000000000}"/>
          </ac:spMkLst>
        </pc:spChg>
        <pc:spChg chg="del">
          <ac:chgData name="Ngô Thị Dịu" userId="9239adeb-dabb-42ee-b658-acdf993bd767" providerId="ADAL" clId="{DD23BED8-6895-48E8-90BA-6A0D2B7A3B8E}" dt="2024-07-15T12:51:26.007" v="519" actId="478"/>
          <ac:spMkLst>
            <pc:docMk/>
            <pc:sldMk cId="2457650654" sldId="3002"/>
            <ac:spMk id="19" creationId="{00000000-0000-0000-0000-000000000000}"/>
          </ac:spMkLst>
        </pc:spChg>
        <pc:spChg chg="del">
          <ac:chgData name="Ngô Thị Dịu" userId="9239adeb-dabb-42ee-b658-acdf993bd767" providerId="ADAL" clId="{DD23BED8-6895-48E8-90BA-6A0D2B7A3B8E}" dt="2024-07-15T12:51:17.321" v="516" actId="478"/>
          <ac:spMkLst>
            <pc:docMk/>
            <pc:sldMk cId="2457650654" sldId="3002"/>
            <ac:spMk id="20" creationId="{00000000-0000-0000-0000-000000000000}"/>
          </ac:spMkLst>
        </pc:spChg>
        <pc:grpChg chg="del">
          <ac:chgData name="Ngô Thị Dịu" userId="9239adeb-dabb-42ee-b658-acdf993bd767" providerId="ADAL" clId="{DD23BED8-6895-48E8-90BA-6A0D2B7A3B8E}" dt="2024-07-15T12:51:15.674" v="515" actId="478"/>
          <ac:grpSpMkLst>
            <pc:docMk/>
            <pc:sldMk cId="2457650654" sldId="3002"/>
            <ac:grpSpMk id="5" creationId="{00000000-0000-0000-0000-000000000000}"/>
          </ac:grpSpMkLst>
        </pc:grpChg>
        <pc:grpChg chg="del">
          <ac:chgData name="Ngô Thị Dịu" userId="9239adeb-dabb-42ee-b658-acdf993bd767" providerId="ADAL" clId="{DD23BED8-6895-48E8-90BA-6A0D2B7A3B8E}" dt="2024-07-15T12:51:29.229" v="522" actId="478"/>
          <ac:grpSpMkLst>
            <pc:docMk/>
            <pc:sldMk cId="2457650654" sldId="3002"/>
            <ac:grpSpMk id="12" creationId="{00000000-0000-0000-0000-000000000000}"/>
          </ac:grpSpMkLst>
        </pc:grpChg>
        <pc:grpChg chg="del">
          <ac:chgData name="Ngô Thị Dịu" userId="9239adeb-dabb-42ee-b658-acdf993bd767" providerId="ADAL" clId="{DD23BED8-6895-48E8-90BA-6A0D2B7A3B8E}" dt="2024-07-15T12:51:24.494" v="518" actId="478"/>
          <ac:grpSpMkLst>
            <pc:docMk/>
            <pc:sldMk cId="2457650654" sldId="3002"/>
            <ac:grpSpMk id="15" creationId="{00000000-0000-0000-0000-000000000000}"/>
          </ac:grpSpMkLst>
        </pc:grpChg>
        <pc:picChg chg="del">
          <ac:chgData name="Ngô Thị Dịu" userId="9239adeb-dabb-42ee-b658-acdf993bd767" providerId="ADAL" clId="{DD23BED8-6895-48E8-90BA-6A0D2B7A3B8E}" dt="2024-07-15T12:51:17.982" v="517" actId="478"/>
          <ac:picMkLst>
            <pc:docMk/>
            <pc:sldMk cId="2457650654" sldId="3002"/>
            <ac:picMk id="2" creationId="{00000000-0000-0000-0000-000000000000}"/>
          </ac:picMkLst>
        </pc:picChg>
        <pc:picChg chg="add mod">
          <ac:chgData name="Ngô Thị Dịu" userId="9239adeb-dabb-42ee-b658-acdf993bd767" providerId="ADAL" clId="{DD23BED8-6895-48E8-90BA-6A0D2B7A3B8E}" dt="2024-07-15T12:51:43.305" v="523"/>
          <ac:picMkLst>
            <pc:docMk/>
            <pc:sldMk cId="2457650654" sldId="3002"/>
            <ac:picMk id="3" creationId="{757693CD-7E4D-8145-3B76-62AA1749FE49}"/>
          </ac:picMkLst>
        </pc:picChg>
        <pc:picChg chg="del">
          <ac:chgData name="Ngô Thị Dịu" userId="9239adeb-dabb-42ee-b658-acdf993bd767" providerId="ADAL" clId="{DD23BED8-6895-48E8-90BA-6A0D2B7A3B8E}" dt="2024-07-15T12:51:27.098" v="520" actId="478"/>
          <ac:picMkLst>
            <pc:docMk/>
            <pc:sldMk cId="2457650654" sldId="3002"/>
            <ac:picMk id="1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3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8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0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4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8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8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3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7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4" y="441179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8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69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9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9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9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4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4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8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6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1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8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1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5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0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6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9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6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9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6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7" y="1600195"/>
            <a:ext cx="3221143" cy="322114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90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9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4" y="885432"/>
            <a:ext cx="2845083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92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9" y="3875883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3" y="2184841"/>
            <a:ext cx="1185751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3" y="4055163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8" y="3757028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3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4" y="821939"/>
            <a:ext cx="99060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4" y="155211"/>
            <a:ext cx="9906069" cy="515411"/>
            <a:chOff x="857224" y="142876"/>
            <a:chExt cx="7429552" cy="386557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3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7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9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6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0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0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1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5" y="235229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665" r:id="rId12"/>
    <p:sldLayoutId id="2147483666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59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svg"/><Relationship Id="rId5" Type="http://schemas.openxmlformats.org/officeDocument/2006/relationships/image" Target="../media/image64.png"/><Relationship Id="rId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svg"/><Relationship Id="rId5" Type="http://schemas.openxmlformats.org/officeDocument/2006/relationships/image" Target="../media/image64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jfif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slide" Target="slide6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gif"/><Relationship Id="rId18" Type="http://schemas.openxmlformats.org/officeDocument/2006/relationships/image" Target="../media/image44.gif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40.gif"/><Relationship Id="rId17" Type="http://schemas.openxmlformats.org/officeDocument/2006/relationships/image" Target="../media/image43.gif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9.gif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23" Type="http://schemas.openxmlformats.org/officeDocument/2006/relationships/audio" Target="../media/audio1.wav"/><Relationship Id="rId10" Type="http://schemas.openxmlformats.org/officeDocument/2006/relationships/slide" Target="slide4.xml"/><Relationship Id="rId19" Type="http://schemas.openxmlformats.org/officeDocument/2006/relationships/image" Target="../media/image45.tmp"/><Relationship Id="rId4" Type="http://schemas.openxmlformats.org/officeDocument/2006/relationships/audio" Target="../media/audio3.wav"/><Relationship Id="rId9" Type="http://schemas.openxmlformats.org/officeDocument/2006/relationships/image" Target="../media/image38.jpeg"/><Relationship Id="rId14" Type="http://schemas.openxmlformats.org/officeDocument/2006/relationships/image" Target="../media/image42.gif"/><Relationship Id="rId2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gif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21" Type="http://schemas.openxmlformats.org/officeDocument/2006/relationships/image" Target="../media/image44.gif"/><Relationship Id="rId7" Type="http://schemas.openxmlformats.org/officeDocument/2006/relationships/image" Target="../media/image36.PNG"/><Relationship Id="rId12" Type="http://schemas.openxmlformats.org/officeDocument/2006/relationships/image" Target="../media/image40.gif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45.tm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9.gif"/><Relationship Id="rId5" Type="http://schemas.openxmlformats.org/officeDocument/2006/relationships/audio" Target="../media/audio4.wav"/><Relationship Id="rId15" Type="http://schemas.openxmlformats.org/officeDocument/2006/relationships/image" Target="../media/image43.gif"/><Relationship Id="rId23" Type="http://schemas.openxmlformats.org/officeDocument/2006/relationships/audio" Target="../media/audio1.wav"/><Relationship Id="rId10" Type="http://schemas.openxmlformats.org/officeDocument/2006/relationships/slide" Target="slide4.xml"/><Relationship Id="rId19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38.jpeg"/><Relationship Id="rId14" Type="http://schemas.openxmlformats.org/officeDocument/2006/relationships/image" Target="../media/image42.gif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gif"/><Relationship Id="rId18" Type="http://schemas.openxmlformats.org/officeDocument/2006/relationships/image" Target="../media/image48.png"/><Relationship Id="rId3" Type="http://schemas.openxmlformats.org/officeDocument/2006/relationships/audio" Target="../media/audio2.wav"/><Relationship Id="rId21" Type="http://schemas.openxmlformats.org/officeDocument/2006/relationships/image" Target="../media/image44.gif"/><Relationship Id="rId7" Type="http://schemas.openxmlformats.org/officeDocument/2006/relationships/image" Target="../media/image36.PNG"/><Relationship Id="rId12" Type="http://schemas.openxmlformats.org/officeDocument/2006/relationships/image" Target="../media/image40.gif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9.gif"/><Relationship Id="rId5" Type="http://schemas.openxmlformats.org/officeDocument/2006/relationships/audio" Target="../media/audio4.wav"/><Relationship Id="rId15" Type="http://schemas.openxmlformats.org/officeDocument/2006/relationships/image" Target="../media/image45.tmp"/><Relationship Id="rId23" Type="http://schemas.openxmlformats.org/officeDocument/2006/relationships/audio" Target="../media/audio1.wav"/><Relationship Id="rId10" Type="http://schemas.openxmlformats.org/officeDocument/2006/relationships/slide" Target="slide4.xml"/><Relationship Id="rId19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38.jpeg"/><Relationship Id="rId14" Type="http://schemas.openxmlformats.org/officeDocument/2006/relationships/image" Target="../media/image42.gif"/><Relationship Id="rId2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462"/>
            <a:ext cx="12506632" cy="708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167316" y="634503"/>
            <a:ext cx="8818817" cy="473150"/>
          </a:xfrm>
          <a:prstGeom prst="rect">
            <a:avLst/>
          </a:prstGeom>
          <a:noFill/>
        </p:spPr>
        <p:txBody>
          <a:bodyPr wrap="square" lIns="102809" tIns="51407" rIns="102809" bIns="51407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TP. DĨ AN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861" y="1044044"/>
            <a:ext cx="6943725" cy="4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09" tIns="51407" rIns="102809" bIns="51407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ĐÔNG HÒA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686588" y="2757712"/>
            <a:ext cx="11780274" cy="1350313"/>
          </a:xfrm>
          <a:prstGeom prst="rect">
            <a:avLst/>
          </a:prstGeom>
          <a:noFill/>
        </p:spPr>
        <p:txBody>
          <a:bodyPr wrap="square" lIns="102809" tIns="51407" rIns="102809" bIns="51407">
            <a:spAutoFit/>
          </a:bodyPr>
          <a:lstStyle/>
          <a:p>
            <a:pPr algn="ctr">
              <a:defRPr/>
            </a:pP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05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12" y="4870791"/>
            <a:ext cx="10601807" cy="65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09" tIns="51407" rIns="102809" bIns="51407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altLang="en-US" sz="45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88" y="5528868"/>
            <a:ext cx="10601807" cy="65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09" tIns="51407" rIns="102809" bIns="51407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5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333710" y="1517194"/>
            <a:ext cx="24860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9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6114" y="254577"/>
            <a:ext cx="3728254" cy="3112737"/>
            <a:chOff x="301091" y="301982"/>
            <a:chExt cx="4134561" cy="2508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612140" y="498323"/>
            <a:ext cx="8410118" cy="3924601"/>
            <a:chOff x="1768766" y="4552258"/>
            <a:chExt cx="7300588" cy="2237383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Speech Bubble: Rectangle with Corners Rounded 10"/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4000" y="828120"/>
            <a:ext cx="78568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/>
            <a:r>
              <a:rPr lang="vi-VN" alt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Sau khi học về cấu trúc lặp, bạn Khoa có ý tưởng tạo chương trình mô tả chú </a:t>
            </a:r>
            <a:r>
              <a:rPr lang="vi-VN" altLang="vi-VN" sz="24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vẹt </a:t>
            </a:r>
            <a:r>
              <a:rPr lang="vi-VN" alt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bay liên tục trên sân khấu như sau:</a:t>
            </a:r>
          </a:p>
          <a:p>
            <a:pPr defTabSz="257175"/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– Nhân vật: vẹt.</a:t>
            </a:r>
          </a:p>
          <a:p>
            <a:pPr defTabSz="257175"/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– Sân khấu: phông nền bầu trời hoặc nền mặc định.</a:t>
            </a:r>
          </a:p>
          <a:p>
            <a:pPr defTabSz="257175"/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– Hành động của nhân vật: lặp lại liên tục các hành động sau:</a:t>
            </a:r>
          </a:p>
          <a:p>
            <a:pPr defTabSz="257175"/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1. Di chuyển 10 bước.  </a:t>
            </a:r>
            <a:r>
              <a:rPr lang="en-US" altLang="vi-VN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vi-VN" sz="24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. Vỗ cánh.</a:t>
            </a:r>
          </a:p>
          <a:p>
            <a:pPr defTabSz="257175"/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3. Đợi 1 giây.                </a:t>
            </a:r>
            <a:r>
              <a:rPr lang="vi-VN" altLang="vi-VN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latin typeface="+mj-lt"/>
                <a:cs typeface="Times New Roman" panose="02020603050405020304" pitchFamily="18" charset="0"/>
              </a:rPr>
              <a:t>4. Nếu chạm cạnh sân khấu thì bật lại.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54708" y="4372424"/>
            <a:ext cx="4398778" cy="2028375"/>
            <a:chOff x="1856791" y="4401655"/>
            <a:chExt cx="7212563" cy="2295926"/>
          </a:xfrm>
        </p:grpSpPr>
        <p:sp>
          <p:nvSpPr>
            <p:cNvPr id="16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225" y="5296063"/>
            <a:ext cx="867566" cy="6167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70035" y="4760640"/>
            <a:ext cx="35681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/>
            <a:r>
              <a:rPr lang="vi-VN" altLang="vi-VN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Em hãy cùng bạn Khoa thực hành tạo chương trình đó nhé.</a:t>
            </a:r>
            <a:endParaRPr lang="en-US" altLang="vi-VN" sz="2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38" y="1335952"/>
            <a:ext cx="338561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vi-VN" sz="3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324" y="1861548"/>
            <a:ext cx="391186" cy="345344"/>
          </a:xfrm>
          <a:prstGeom prst="rect">
            <a:avLst/>
          </a:prstGeom>
        </p:spPr>
      </p:pic>
      <p:pic>
        <p:nvPicPr>
          <p:cNvPr id="2" name="Picture 1" descr="Khởi  1"/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1273114" y="3910554"/>
            <a:ext cx="2519972" cy="314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66" y="0"/>
            <a:ext cx="13509522" cy="765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03454" y="482976"/>
            <a:ext cx="615836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3600" b="1" dirty="0" err="1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36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37398" y="1569928"/>
            <a:ext cx="9468802" cy="3109125"/>
            <a:chOff x="522612" y="969483"/>
            <a:chExt cx="11730272" cy="5135635"/>
          </a:xfrm>
        </p:grpSpPr>
        <p:sp>
          <p:nvSpPr>
            <p:cNvPr id="13" name="Rectangle 12"/>
            <p:cNvSpPr/>
            <p:nvPr/>
          </p:nvSpPr>
          <p:spPr>
            <a:xfrm>
              <a:off x="4863567" y="1241803"/>
              <a:ext cx="6903331" cy="1982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vẹt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2612" y="3817391"/>
              <a:ext cx="11730272" cy="2287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vi-VN" altLang="vi-VN" sz="2800" b="1" dirty="0" smtClean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  <a:r>
                <a:rPr lang="vi-VN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Di chuyển 10 </a:t>
              </a:r>
              <a:r>
                <a:rPr lang="vi-VN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bước.</a:t>
              </a:r>
              <a:r>
                <a:rPr lang="en-US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Vỗ cánh. </a:t>
              </a:r>
            </a:p>
            <a:p>
              <a:pPr defTabSz="257175">
                <a:lnSpc>
                  <a:spcPct val="150000"/>
                </a:lnSpc>
              </a:pPr>
              <a:r>
                <a:rPr lang="vi-VN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Đợi 1 giây.			 </a:t>
              </a:r>
              <a:r>
                <a:rPr lang="en-US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vi-VN" alt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Nếu chạm cạnh sân khấu thì bật lại</a:t>
              </a:r>
              <a:r>
                <a:rPr lang="vi-VN" alt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22612" y="969483"/>
              <a:ext cx="4211834" cy="1593604"/>
              <a:chOff x="522612" y="969483"/>
              <a:chExt cx="4211834" cy="159360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22612" y="969483"/>
                <a:ext cx="3421543" cy="1593604"/>
                <a:chOff x="5906375" y="1278622"/>
                <a:chExt cx="3421543" cy="1593604"/>
              </a:xfrm>
            </p:grpSpPr>
            <p:sp>
              <p:nvSpPr>
                <p:cNvPr id="21" name="Rectangle: Top Corners Rounded 20"/>
                <p:cNvSpPr/>
                <p:nvPr/>
              </p:nvSpPr>
              <p:spPr>
                <a:xfrm>
                  <a:off x="5981022" y="1404722"/>
                  <a:ext cx="3346896" cy="1467504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5906375" y="1278622"/>
                  <a:ext cx="2912268" cy="12201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257175">
                    <a:lnSpc>
                      <a:spcPct val="150000"/>
                    </a:lnSpc>
                  </a:pPr>
                  <a:r>
                    <a:rPr lang="vi-VN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NHIỆM VỤ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 rot="20419193">
                <a:off x="3563838" y="1151275"/>
                <a:ext cx="1170608" cy="1227292"/>
                <a:chOff x="12119233" y="2593221"/>
                <a:chExt cx="4173092" cy="4492566"/>
              </a:xfrm>
            </p:grpSpPr>
            <p:pic>
              <p:nvPicPr>
                <p:cNvPr id="19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581457" y="2981569"/>
                  <a:ext cx="3397173" cy="3224226"/>
                </a:xfrm>
                <a:prstGeom prst="rect">
                  <a:avLst/>
                </a:prstGeom>
              </p:spPr>
            </p:pic>
            <p:pic>
              <p:nvPicPr>
                <p:cNvPr id="20" name="Picture 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119233" y="2593221"/>
                  <a:ext cx="4173092" cy="449256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/>
              <p:cNvSpPr/>
              <p:nvPr/>
            </p:nvSpPr>
            <p:spPr>
              <a:xfrm>
                <a:off x="3785454" y="1149345"/>
                <a:ext cx="721380" cy="1221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57175">
                  <a:lnSpc>
                    <a:spcPct val="15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528714" y="3297180"/>
              <a:ext cx="9134572" cy="724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endParaRPr lang="vi-VN" sz="15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65D58D-440D-55AC-201F-9692030A45B3}"/>
              </a:ext>
            </a:extLst>
          </p:cNvPr>
          <p:cNvSpPr txBox="1"/>
          <p:nvPr/>
        </p:nvSpPr>
        <p:spPr>
          <a:xfrm>
            <a:off x="1346201" y="4695023"/>
            <a:ext cx="998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DC3EC"/>
                </a:solidFill>
                <a:latin typeface="+mj-lt"/>
              </a:rPr>
              <a:t>Hướng dẫn </a:t>
            </a:r>
          </a:p>
          <a:p>
            <a:r>
              <a:rPr lang="vi-VN" sz="2400" b="1" i="1" dirty="0">
                <a:solidFill>
                  <a:srgbClr val="3DC3EC"/>
                </a:solidFill>
                <a:latin typeface="+mj-lt"/>
              </a:rPr>
              <a:t>Bước 1:</a:t>
            </a:r>
            <a:r>
              <a:rPr lang="vi-VN" sz="2400" b="1" dirty="0">
                <a:solidFill>
                  <a:srgbClr val="3DC3EC"/>
                </a:solidFill>
                <a:latin typeface="+mj-lt"/>
              </a:rPr>
              <a:t> Xoá nhân vật mèo, thêm nhân vật      </a:t>
            </a:r>
            <a:r>
              <a:rPr lang="en-US" sz="2400" b="1" dirty="0" smtClean="0">
                <a:solidFill>
                  <a:srgbClr val="3DC3EC"/>
                </a:solidFill>
                <a:latin typeface="+mj-lt"/>
              </a:rPr>
              <a:t>      </a:t>
            </a:r>
            <a:r>
              <a:rPr lang="vi-VN" sz="2400" b="1" dirty="0" smtClean="0">
                <a:solidFill>
                  <a:srgbClr val="3DC3EC"/>
                </a:solidFill>
                <a:latin typeface="+mj-lt"/>
              </a:rPr>
              <a:t>(</a:t>
            </a:r>
            <a:r>
              <a:rPr lang="vi-VN" sz="2400" b="1" dirty="0">
                <a:solidFill>
                  <a:srgbClr val="3DC3EC"/>
                </a:solidFill>
                <a:latin typeface="+mj-lt"/>
              </a:rPr>
              <a:t>trong chủ đề Động vật). 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3DC3EC"/>
                </a:solidFill>
                <a:latin typeface="+mj-lt"/>
              </a:rPr>
              <a:t>Bước 2: </a:t>
            </a:r>
            <a:r>
              <a:rPr lang="vi-VN" sz="2400" b="1" dirty="0">
                <a:solidFill>
                  <a:srgbClr val="3DC3EC"/>
                </a:solidFill>
                <a:latin typeface="+mj-lt"/>
              </a:rPr>
              <a:t>Sử dụng các lệnh trong bảng sau để tạo khối lệnh như minh hoạ trong Hình 78</a:t>
            </a:r>
            <a:r>
              <a:rPr lang="vi-VN" sz="2400" b="1" dirty="0" smtClean="0">
                <a:solidFill>
                  <a:srgbClr val="3DC3EC"/>
                </a:solidFill>
                <a:latin typeface="+mj-lt"/>
              </a:rPr>
              <a:t>.</a:t>
            </a:r>
            <a:r>
              <a:rPr lang="en-US" sz="2400" b="1" dirty="0" smtClean="0">
                <a:solidFill>
                  <a:srgbClr val="3DC3EC"/>
                </a:solidFill>
                <a:latin typeface="+mj-lt"/>
              </a:rPr>
              <a:t>   </a:t>
            </a:r>
            <a:endParaRPr lang="en-US" sz="2400" b="1" dirty="0">
              <a:solidFill>
                <a:srgbClr val="3DC3EC"/>
              </a:solidFill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2F7E8D-5010-136C-8BF3-DA5769D6A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165" y="4976235"/>
            <a:ext cx="468671" cy="485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EBC96-BD92-ADD2-27F8-1346DBA04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56" y="342110"/>
            <a:ext cx="9857561" cy="4509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BE473-43B8-8A81-1EF3-642BAE973D3E}"/>
              </a:ext>
            </a:extLst>
          </p:cNvPr>
          <p:cNvSpPr txBox="1"/>
          <p:nvPr/>
        </p:nvSpPr>
        <p:spPr>
          <a:xfrm>
            <a:off x="523864" y="5361157"/>
            <a:ext cx="10852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  <a:latin typeface="+mj-lt"/>
              </a:rPr>
              <a:t>Bước 3: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Lưu tệp với tên </a:t>
            </a:r>
            <a:r>
              <a:rPr lang="vi-VN" sz="3200" dirty="0">
                <a:solidFill>
                  <a:srgbClr val="F7941E"/>
                </a:solidFill>
                <a:latin typeface="+mj-lt"/>
              </a:rPr>
              <a:t>HanhDongCuaVet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vào thư mục của em.</a:t>
            </a:r>
            <a:endParaRPr lang="en-US" sz="3200" dirty="0">
              <a:latin typeface="+mj-lt"/>
            </a:endParaRPr>
          </a:p>
        </p:txBody>
      </p:sp>
      <p:pic>
        <p:nvPicPr>
          <p:cNvPr id="5" name="Google Shape;1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396714" y="0"/>
            <a:ext cx="1693685" cy="128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765D58D-440D-55AC-201F-9692030A45B3}"/>
              </a:ext>
            </a:extLst>
          </p:cNvPr>
          <p:cNvSpPr txBox="1"/>
          <p:nvPr/>
        </p:nvSpPr>
        <p:spPr>
          <a:xfrm>
            <a:off x="685800" y="3186843"/>
            <a:ext cx="7239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Hướng dẫn 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a) Vẹt bay 10 lần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+mj-lt"/>
              </a:rPr>
              <a:t>Để thực hiện yêu cầu này, em sử dụng lệnh lặp với số lần biết trước để lặp lại 10 lần khối lệnh ở Hình 78.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1</a:t>
            </a:r>
            <a:r>
              <a:rPr lang="vi-VN" sz="2400" i="1" dirty="0">
                <a:solidFill>
                  <a:srgbClr val="F7941E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Mở tệp </a:t>
            </a:r>
            <a:r>
              <a:rPr lang="vi-VN" sz="2400" dirty="0">
                <a:solidFill>
                  <a:srgbClr val="F7941E"/>
                </a:solidFill>
                <a:latin typeface="+mj-lt"/>
              </a:rPr>
              <a:t>HanhDongCuaVet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đã tạo ở </a:t>
            </a:r>
            <a:r>
              <a:rPr lang="vi-VN" sz="2400" dirty="0">
                <a:solidFill>
                  <a:schemeClr val="accent1"/>
                </a:solidFill>
                <a:latin typeface="+mj-lt"/>
              </a:rPr>
              <a:t>Nhiệm vụ 1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. </a:t>
            </a:r>
            <a:endParaRPr lang="vi-VN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B63C5-0D35-5BFC-655F-87FB19FB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368" y="2888792"/>
            <a:ext cx="3105644" cy="3235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A62D7-D5D6-C6F0-DC29-18590FAAAF3B}"/>
              </a:ext>
            </a:extLst>
          </p:cNvPr>
          <p:cNvSpPr txBox="1"/>
          <p:nvPr/>
        </p:nvSpPr>
        <p:spPr>
          <a:xfrm>
            <a:off x="7822692" y="6203053"/>
            <a:ext cx="3821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10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AA9C9A-5002-4D61-A824-70BA0A6D2012}"/>
              </a:ext>
            </a:extLst>
          </p:cNvPr>
          <p:cNvGrpSpPr/>
          <p:nvPr/>
        </p:nvGrpSpPr>
        <p:grpSpPr>
          <a:xfrm>
            <a:off x="1083310" y="150254"/>
            <a:ext cx="8221980" cy="2659782"/>
            <a:chOff x="522612" y="813568"/>
            <a:chExt cx="10962947" cy="43934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63B0D8-1A57-6EE2-B215-ED5EECFBFFCE}"/>
                </a:ext>
              </a:extLst>
            </p:cNvPr>
            <p:cNvSpPr/>
            <p:nvPr/>
          </p:nvSpPr>
          <p:spPr>
            <a:xfrm>
              <a:off x="3305494" y="973351"/>
              <a:ext cx="8180065" cy="954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vi-VN" altLang="vi-VN" sz="2400" b="1" dirty="0">
                  <a:solidFill>
                    <a:srgbClr val="FF0000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Tạo ba chương trình thực hiện các yêu cầu sau:</a:t>
              </a:r>
              <a:endParaRPr lang="en-US" altLang="vi-VN" sz="2400" b="1" dirty="0">
                <a:solidFill>
                  <a:srgbClr val="FF0000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8FA75C-9BAC-4C52-BA40-3D9E6048DBFF}"/>
                </a:ext>
              </a:extLst>
            </p:cNvPr>
            <p:cNvSpPr/>
            <p:nvPr/>
          </p:nvSpPr>
          <p:spPr>
            <a:xfrm>
              <a:off x="522612" y="1036929"/>
              <a:ext cx="10962947" cy="3996717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D991E3-0717-4E1C-02CE-623ECC5B1600}"/>
                </a:ext>
              </a:extLst>
            </p:cNvPr>
            <p:cNvSpPr/>
            <p:nvPr/>
          </p:nvSpPr>
          <p:spPr>
            <a:xfrm>
              <a:off x="1528712" y="1851650"/>
              <a:ext cx="9134572" cy="3355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vi-VN" altLang="vi-VN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r>
                <a:rPr lang="vi-VN" altLang="vi-VN" sz="2800" dirty="0">
                  <a:latin typeface="+mj-lt"/>
                  <a:cs typeface="Times New Roman" panose="02020603050405020304" pitchFamily="18" charset="0"/>
                </a:rPr>
                <a:t>) Vẹt bay 10 lần. </a:t>
              </a:r>
            </a:p>
            <a:p>
              <a:pPr defTabSz="257175">
                <a:lnSpc>
                  <a:spcPct val="150000"/>
                </a:lnSpc>
              </a:pPr>
              <a:r>
                <a:rPr lang="vi-VN" altLang="vi-VN" sz="2800" dirty="0">
                  <a:latin typeface="+mj-lt"/>
                  <a:cs typeface="Times New Roman" panose="02020603050405020304" pitchFamily="18" charset="0"/>
                </a:rPr>
                <a:t>b) Vẹt bay liên tục.</a:t>
              </a:r>
            </a:p>
            <a:p>
              <a:pPr defTabSz="257175">
                <a:lnSpc>
                  <a:spcPct val="150000"/>
                </a:lnSpc>
              </a:pPr>
              <a:r>
                <a:rPr lang="vi-VN" altLang="vi-VN" sz="2800" dirty="0">
                  <a:latin typeface="+mj-lt"/>
                  <a:cs typeface="Times New Roman" panose="02020603050405020304" pitchFamily="18" charset="0"/>
                </a:rPr>
                <a:t>c) Vẹt bay liên tục cho đến khi nháy chuột</a:t>
              </a:r>
              <a:r>
                <a:rPr lang="vi-VN" altLang="vi-VN" sz="1600" dirty="0">
                  <a:latin typeface="+mj-lt"/>
                  <a:cs typeface="Times New Roman" panose="02020603050405020304" pitchFamily="18" charset="0"/>
                </a:rPr>
                <a:t>.</a:t>
              </a:r>
              <a:endParaRPr lang="en-US" altLang="vi-VN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0C79394-D800-EB65-AE24-73FC45D40814}"/>
                </a:ext>
              </a:extLst>
            </p:cNvPr>
            <p:cNvGrpSpPr/>
            <p:nvPr/>
          </p:nvGrpSpPr>
          <p:grpSpPr>
            <a:xfrm>
              <a:off x="522612" y="813568"/>
              <a:ext cx="2881305" cy="976743"/>
              <a:chOff x="522612" y="813568"/>
              <a:chExt cx="2881305" cy="9767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AD2A52F-1AAB-5453-49D9-FC2E2766C9BF}"/>
                  </a:ext>
                </a:extLst>
              </p:cNvPr>
              <p:cNvGrpSpPr/>
              <p:nvPr/>
            </p:nvGrpSpPr>
            <p:grpSpPr>
              <a:xfrm>
                <a:off x="522612" y="969483"/>
                <a:ext cx="2372989" cy="820828"/>
                <a:chOff x="5906375" y="1278622"/>
                <a:chExt cx="2372989" cy="820828"/>
              </a:xfrm>
            </p:grpSpPr>
            <p:sp>
              <p:nvSpPr>
                <p:cNvPr id="33" name="Rectangle: Top Corners Rounded 32">
                  <a:extLst>
                    <a:ext uri="{FF2B5EF4-FFF2-40B4-BE49-F238E27FC236}">
                      <a16:creationId xmlns:a16="http://schemas.microsoft.com/office/drawing/2014/main" id="{023A5732-44A5-AF14-B90C-B1BB98F2F9BB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EBEAAB-FCD5-042D-3422-F0FF9742CACB}"/>
                    </a:ext>
                  </a:extLst>
                </p:cNvPr>
                <p:cNvSpPr/>
                <p:nvPr/>
              </p:nvSpPr>
              <p:spPr>
                <a:xfrm>
                  <a:off x="5906375" y="1278622"/>
                  <a:ext cx="2135017" cy="8208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257175">
                    <a:lnSpc>
                      <a:spcPct val="150000"/>
                    </a:lnSpc>
                  </a:pPr>
                  <a:r>
                    <a:rPr lang="vi-VN" sz="20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NHIỆM VỤ</a:t>
                  </a:r>
                  <a:r>
                    <a:rPr lang="en-US" sz="20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endParaRPr lang="vi-VN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E26538B-CEDF-278D-DF73-91DA76226DCB}"/>
                  </a:ext>
                </a:extLst>
              </p:cNvPr>
              <p:cNvGrpSpPr/>
              <p:nvPr/>
            </p:nvGrpSpPr>
            <p:grpSpPr>
              <a:xfrm rot="20419193">
                <a:off x="2450964" y="847169"/>
                <a:ext cx="952953" cy="890315"/>
                <a:chOff x="8973722" y="75017"/>
                <a:chExt cx="3397174" cy="3259045"/>
              </a:xfrm>
            </p:grpSpPr>
            <p:pic>
              <p:nvPicPr>
                <p:cNvPr id="31" name="Picture 5">
                  <a:extLst>
                    <a:ext uri="{FF2B5EF4-FFF2-40B4-BE49-F238E27FC236}">
                      <a16:creationId xmlns:a16="http://schemas.microsoft.com/office/drawing/2014/main" id="{400C0548-B956-ECDB-A1C2-9DC9B617C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3722" y="75017"/>
                  <a:ext cx="3397174" cy="3224227"/>
                </a:xfrm>
                <a:prstGeom prst="rect">
                  <a:avLst/>
                </a:prstGeom>
              </p:spPr>
            </p:pic>
            <p:pic>
              <p:nvPicPr>
                <p:cNvPr id="32" name="Picture 6">
                  <a:extLst>
                    <a:ext uri="{FF2B5EF4-FFF2-40B4-BE49-F238E27FC236}">
                      <a16:creationId xmlns:a16="http://schemas.microsoft.com/office/drawing/2014/main" id="{736B0218-1856-84DA-5FCE-2E2C54476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19BA084-CD1D-8E4D-7BEE-5DDE08140ABE}"/>
                  </a:ext>
                </a:extLst>
              </p:cNvPr>
              <p:cNvSpPr/>
              <p:nvPr/>
            </p:nvSpPr>
            <p:spPr>
              <a:xfrm>
                <a:off x="2583881" y="813568"/>
                <a:ext cx="721380" cy="953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57175">
                  <a:lnSpc>
                    <a:spcPct val="150000"/>
                  </a:lnSpc>
                </a:pPr>
                <a:r>
                  <a:rPr lang="vi-VN" sz="21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DAAA73-E479-EE75-CB1D-856A62FFD76D}"/>
                </a:ext>
              </a:extLst>
            </p:cNvPr>
            <p:cNvSpPr/>
            <p:nvPr/>
          </p:nvSpPr>
          <p:spPr>
            <a:xfrm>
              <a:off x="1528714" y="3297180"/>
              <a:ext cx="9134572" cy="724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endParaRPr lang="vi-VN" sz="15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Google Shape;1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256873" y="65994"/>
            <a:ext cx="1736630" cy="1602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765D58D-440D-55AC-201F-9692030A45B3}"/>
              </a:ext>
            </a:extLst>
          </p:cNvPr>
          <p:cNvSpPr txBox="1"/>
          <p:nvPr/>
        </p:nvSpPr>
        <p:spPr>
          <a:xfrm>
            <a:off x="727712" y="449834"/>
            <a:ext cx="9508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2:</a:t>
            </a:r>
            <a:r>
              <a:rPr lang="vi-VN" sz="2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Chỉnh sửa chương trình: 	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– Kéo thả lệnh</a:t>
            </a:r>
            <a:r>
              <a:rPr lang="vi-VN" sz="2400" dirty="0">
                <a:solidFill>
                  <a:srgbClr val="F7941E"/>
                </a:solidFill>
                <a:latin typeface="+mj-lt"/>
              </a:rPr>
              <a:t> lặp lại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vào chương trình để được khối lệnh như Hình 79.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– Bổ sung lệnh                                như Hình 80 để vẹt không bị lộn ngược. </a:t>
            </a:r>
            <a:endParaRPr lang="vi-VN" sz="2400" dirty="0">
              <a:latin typeface="+mj-lt"/>
            </a:endParaRPr>
          </a:p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3: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Chạy thử chương trình và quan sát kết quả. </a:t>
            </a:r>
            <a:endParaRPr lang="vi-VN" sz="2400" dirty="0">
              <a:latin typeface="+mj-lt"/>
            </a:endParaRPr>
          </a:p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4</a:t>
            </a:r>
            <a:r>
              <a:rPr lang="vi-VN" sz="2400" i="1" dirty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Lưu tệp với tên là </a:t>
            </a:r>
            <a:r>
              <a:rPr lang="vi-VN" sz="2400" dirty="0">
                <a:solidFill>
                  <a:srgbClr val="F7941E"/>
                </a:solidFill>
                <a:latin typeface="+mj-lt"/>
              </a:rPr>
              <a:t>VetBay1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vào thư mục của em.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B63C5-0D35-5BFC-655F-87FB19FB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0" y="1968499"/>
            <a:ext cx="2695389" cy="3256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A62D7-D5D6-C6F0-DC29-18590FAAAF3B}"/>
              </a:ext>
            </a:extLst>
          </p:cNvPr>
          <p:cNvSpPr txBox="1"/>
          <p:nvPr/>
        </p:nvSpPr>
        <p:spPr>
          <a:xfrm>
            <a:off x="8591212" y="5938184"/>
            <a:ext cx="3877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350" b="1" i="1" dirty="0">
                <a:solidFill>
                  <a:srgbClr val="58595B"/>
                </a:solidFill>
                <a:latin typeface="MyriadPro-BoldIt"/>
              </a:rPr>
              <a:t> 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79.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10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AC3369E-246B-E6B2-1E98-8BAA4AFFD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714" y="1139208"/>
            <a:ext cx="2000686" cy="5602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0700" y="3260528"/>
            <a:ext cx="838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+mj-lt"/>
              </a:rPr>
              <a:t>b) Vẹt bay liên tục 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Để thực hiện yêu cầu này, em sử dụng lệnh lặp </a:t>
            </a:r>
            <a:r>
              <a:rPr lang="vi-VN" sz="2800" dirty="0">
                <a:solidFill>
                  <a:srgbClr val="F7941E"/>
                </a:solidFill>
                <a:latin typeface="+mj-lt"/>
              </a:rPr>
              <a:t>liên tục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để lặp liên tục khối lệnh ở Hình 78. 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solidFill>
                  <a:srgbClr val="F7941E"/>
                </a:solidFill>
                <a:latin typeface="+mj-lt"/>
              </a:rPr>
              <a:t>Bước 1: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Mở tệp </a:t>
            </a:r>
            <a:r>
              <a:rPr lang="vi-VN" sz="2800" dirty="0">
                <a:solidFill>
                  <a:srgbClr val="F7941E"/>
                </a:solidFill>
                <a:latin typeface="+mj-lt"/>
              </a:rPr>
              <a:t>HanhDongCuaVet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đã tạo ở Nhiệm vụ 1.</a:t>
            </a:r>
            <a:endParaRPr lang="en-US" sz="2800" dirty="0">
              <a:latin typeface="+mj-lt"/>
            </a:endParaRPr>
          </a:p>
        </p:txBody>
      </p:sp>
      <p:pic>
        <p:nvPicPr>
          <p:cNvPr id="8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396714" y="0"/>
            <a:ext cx="1693685" cy="1288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2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765D58D-440D-55AC-201F-9692030A45B3}"/>
              </a:ext>
            </a:extLst>
          </p:cNvPr>
          <p:cNvSpPr txBox="1"/>
          <p:nvPr/>
        </p:nvSpPr>
        <p:spPr>
          <a:xfrm>
            <a:off x="393700" y="192992"/>
            <a:ext cx="9537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2</a:t>
            </a:r>
            <a:r>
              <a:rPr lang="vi-VN" sz="2400" i="1" dirty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Chỉnh sửa chương trình: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+mj-lt"/>
              </a:rPr>
              <a:t>– Kéo thả lệnh lặp</a:t>
            </a:r>
            <a:r>
              <a:rPr lang="vi-VN" sz="2400" dirty="0">
                <a:solidFill>
                  <a:srgbClr val="F7941E"/>
                </a:solidFill>
                <a:latin typeface="+mj-lt"/>
              </a:rPr>
              <a:t> liên tục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vào chương trình.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+mj-lt"/>
              </a:rPr>
              <a:t>– Tương tự câu a, em bổ sung lệnh như Hình 81 để vẹt không bị lộn ngược.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3</a:t>
            </a:r>
            <a:r>
              <a:rPr lang="vi-VN" sz="2400" i="1" dirty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Chạy thử chương trình và quan sát kết quả.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Bước 4</a:t>
            </a:r>
            <a:r>
              <a:rPr lang="vi-VN" sz="2400" i="1" dirty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Lưu tệp với tên là </a:t>
            </a:r>
            <a:r>
              <a:rPr lang="vi-VN" sz="2400" dirty="0">
                <a:solidFill>
                  <a:srgbClr val="F7941E"/>
                </a:solidFill>
                <a:latin typeface="+mj-lt"/>
              </a:rPr>
              <a:t>VetBay2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 vào thư mục của em.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A62D7-D5D6-C6F0-DC29-18590FAAAF3B}"/>
              </a:ext>
            </a:extLst>
          </p:cNvPr>
          <p:cNvSpPr txBox="1"/>
          <p:nvPr/>
        </p:nvSpPr>
        <p:spPr>
          <a:xfrm>
            <a:off x="8834712" y="5178044"/>
            <a:ext cx="3071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0BBE4-6CDF-88D1-D51C-C1840080432C}"/>
              </a:ext>
            </a:extLst>
          </p:cNvPr>
          <p:cNvSpPr txBox="1"/>
          <p:nvPr/>
        </p:nvSpPr>
        <p:spPr>
          <a:xfrm>
            <a:off x="298790" y="2887682"/>
            <a:ext cx="92897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Vẹt bay liên tục cho đến khi nháy chuột 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yêu cầu này, em sử dụng lệnh </a:t>
            </a:r>
            <a:r>
              <a:rPr lang="vi-VN" sz="2400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 lại cho đến khi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lặp khối lệnh ở Hình 78 đến khi nháy chuột.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i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tệp chương trình </a:t>
            </a:r>
            <a:r>
              <a:rPr lang="vi-VN" sz="2400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HanhDongCuaVet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tạo ở Nhiệm vụ 1.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i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chương trình: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Kéo thả lệnh</a:t>
            </a:r>
            <a:r>
              <a:rPr lang="vi-VN" sz="2400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lặp lại cho đến khi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chương trình.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Trong nhóm lệnh </a:t>
            </a:r>
            <a:r>
              <a:rPr lang="vi-VN" sz="2400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biến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kéo thả                    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điều kiện.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55B6E-6CFD-2382-95FB-13E78A67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357" y="1015550"/>
            <a:ext cx="2179923" cy="368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39E8F-FC84-AD2E-25A7-211DE77E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6275054"/>
            <a:ext cx="1763361" cy="5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765D58D-440D-55AC-201F-9692030A45B3}"/>
              </a:ext>
            </a:extLst>
          </p:cNvPr>
          <p:cNvSpPr txBox="1"/>
          <p:nvPr/>
        </p:nvSpPr>
        <p:spPr>
          <a:xfrm>
            <a:off x="793751" y="158443"/>
            <a:ext cx="108331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Tương tự câu a, em bổ sung lệnh như Hình 82 để vẹt không bị lộn ngược. </a:t>
            </a:r>
            <a:endParaRPr lang="vi-VN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i="1" dirty="0">
                <a:solidFill>
                  <a:srgbClr val="F7941E"/>
                </a:solidFill>
                <a:latin typeface="+mj-lt"/>
              </a:rPr>
              <a:t>Bước 3: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Chạy thử chương trình, nháy chuột và quan sát kết quả xem vẹt có dừng bay hay không. </a:t>
            </a:r>
            <a:endParaRPr lang="vi-VN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i="1" dirty="0">
                <a:solidFill>
                  <a:srgbClr val="F7941E"/>
                </a:solidFill>
                <a:latin typeface="+mj-lt"/>
              </a:rPr>
              <a:t>Bước 4: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Lưu tệp với tên là </a:t>
            </a:r>
            <a:r>
              <a:rPr lang="vi-VN" sz="3200" dirty="0">
                <a:solidFill>
                  <a:srgbClr val="F7941E"/>
                </a:solidFill>
                <a:latin typeface="+mj-lt"/>
              </a:rPr>
              <a:t>VetBay3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vào thư mục của em.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A62D7-D5D6-C6F0-DC29-18590FAAAF3B}"/>
              </a:ext>
            </a:extLst>
          </p:cNvPr>
          <p:cNvSpPr txBox="1"/>
          <p:nvPr/>
        </p:nvSpPr>
        <p:spPr>
          <a:xfrm>
            <a:off x="1549401" y="5642900"/>
            <a:ext cx="6212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DEC8F-5488-1A20-1ED7-6813696C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742" y="3944095"/>
            <a:ext cx="3287058" cy="28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2859" y="0"/>
            <a:ext cx="4522775" cy="848348"/>
            <a:chOff x="-186183" y="-842004"/>
            <a:chExt cx="6030366" cy="11311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86183" y="-842004"/>
              <a:ext cx="1280270" cy="101492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176193" y="-572649"/>
              <a:ext cx="3667990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42859" y="667435"/>
            <a:ext cx="735179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vi-VN" sz="135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Tạo khối lệnh để nhân vật thực hiện tuần tự các hành động sau: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 chuyển 20 bước. 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Thay đổi động tác. 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Đợi 1 giây.</a:t>
            </a:r>
          </a:p>
          <a:p>
            <a:pPr defTabSz="257175">
              <a:lnSpc>
                <a:spcPct val="150000"/>
              </a:lnSpc>
            </a:pPr>
            <a:r>
              <a:rPr lang="vi-VN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lệnh lặp tạo ba chương trình, mỗi chương trình thực hiện một yêu cầu sau: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Lặp lại 15 lần khối lệnh ở Câu 1. 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Lặp liên tục khối lệnh ở Câu 1.</a:t>
            </a:r>
          </a:p>
          <a:p>
            <a:pPr defTabSz="257175"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Lặp khối lệnh ở Câu 1 cho đến khi nháy chuột.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vector graphics, businesscar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96" y="5615672"/>
            <a:ext cx="1382454" cy="1382454"/>
          </a:xfrm>
          <a:prstGeom prst="rect">
            <a:avLst/>
          </a:prstGeom>
        </p:spPr>
      </p:pic>
      <p:pic>
        <p:nvPicPr>
          <p:cNvPr id="4" name="Picture 2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8C950B4C-E777-7C63-3024-EAC2FC68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26" y="546100"/>
            <a:ext cx="2625874" cy="277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7BB47C0A-E647-C11B-B3D9-1CD1462F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54" y="4456695"/>
            <a:ext cx="2099227" cy="23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0EC4EBE8-0ED9-C104-65EA-9FC49633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38" y="4456695"/>
            <a:ext cx="2391388" cy="231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73F8C430-D5D2-60F7-40A5-DAB98540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83" y="4193145"/>
            <a:ext cx="3023874" cy="26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0244" y="461379"/>
            <a:ext cx="4242257" cy="885902"/>
            <a:chOff x="-1338343" y="-527827"/>
            <a:chExt cx="5656342" cy="1181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38343" y="-527827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36859" y="-492519"/>
              <a:ext cx="3581140" cy="98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318647" y="1164536"/>
            <a:ext cx="95050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lnSpc>
                <a:spcPct val="150000"/>
              </a:lnSpc>
            </a:pPr>
            <a:r>
              <a:rPr lang="vi-VN" sz="2000" b="1" dirty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chương trình sử dụng lệnh lặp với số lần biết trước để vẽ hình vuông.</a:t>
            </a:r>
          </a:p>
        </p:txBody>
      </p:sp>
      <p:pic>
        <p:nvPicPr>
          <p:cNvPr id="8" name="Picture 7" descr="A picture containing toy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552" y="5001202"/>
            <a:ext cx="2231448" cy="2231448"/>
          </a:xfrm>
          <a:prstGeom prst="rect">
            <a:avLst/>
          </a:prstGeom>
        </p:spPr>
      </p:pic>
      <p:pic>
        <p:nvPicPr>
          <p:cNvPr id="2050" name="Picture 2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FB80775F-F400-B1AA-1338-2264EDEE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51" y="2108200"/>
            <a:ext cx="3262444" cy="45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n học lớp 5 Kết nối tri thức Bài 12: Thực hành sử dụng lệnh lặp">
            <a:extLst>
              <a:ext uri="{FF2B5EF4-FFF2-40B4-BE49-F238E27FC236}">
                <a16:creationId xmlns:a16="http://schemas.microsoft.com/office/drawing/2014/main" id="{50E51AB4-2536-1930-F023-93A49582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122588"/>
            <a:ext cx="3492500" cy="317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83605C-242A-4750-5B0D-B6899F4FBCE9}"/>
              </a:ext>
            </a:extLst>
          </p:cNvPr>
          <p:cNvCxnSpPr/>
          <p:nvPr/>
        </p:nvCxnSpPr>
        <p:spPr>
          <a:xfrm flipV="1">
            <a:off x="5040466" y="3966295"/>
            <a:ext cx="1273342" cy="41348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2601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64" y="1437736"/>
            <a:ext cx="7117623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83" y="82484"/>
            <a:ext cx="1132488" cy="1223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9783" y="1371451"/>
            <a:ext cx="1504470" cy="14015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596809" y="5262919"/>
            <a:ext cx="9797667" cy="1496748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167243" y="4043032"/>
            <a:ext cx="2757136" cy="27276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0" y="2137006"/>
            <a:ext cx="482162" cy="797844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130114" y="75596"/>
            <a:ext cx="772783" cy="86538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14888" y="1118386"/>
            <a:ext cx="3377978" cy="1654612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7" y="244069"/>
            <a:ext cx="9797667" cy="5745573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826" y="491231"/>
            <a:ext cx="9574276" cy="47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181353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592590" y="3900245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3216484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483518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87" y="2534959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94" y="2150875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11" y="253495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17" y="2150874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76" y="253495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83" y="2150874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5334097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5334097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4067941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4067941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073019" y="5443448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3" y="81943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24002" y="377919"/>
            <a:ext cx="9866809" cy="10020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3200" b="1" dirty="0" smtClean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6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2" y="495035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7" y="4002996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3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83644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4"/>
            <a:ext cx="583484" cy="7473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3" y="3605910"/>
            <a:ext cx="660121" cy="632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2" y="4502883"/>
            <a:ext cx="1476884" cy="13077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8" y="4118799"/>
            <a:ext cx="1545470" cy="1037934"/>
          </a:xfrm>
          <a:prstGeom prst="rect">
            <a:avLst/>
          </a:prstGeom>
        </p:spPr>
      </p:pic>
      <p:sp>
        <p:nvSpPr>
          <p:cNvPr id="3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7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29" y="3808584"/>
            <a:ext cx="371475" cy="328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2" y="3723778"/>
            <a:ext cx="535781" cy="892969"/>
          </a:xfrm>
          <a:prstGeom prst="rect">
            <a:avLst/>
          </a:prstGeom>
        </p:spPr>
      </p:pic>
      <p:pic>
        <p:nvPicPr>
          <p:cNvPr id="5" name="Picture 4" descr="A close up of a folder&#10;&#10;Description automatically generated">
            <a:extLst>
              <a:ext uri="{FF2B5EF4-FFF2-40B4-BE49-F238E27FC236}">
                <a16:creationId xmlns:a16="http://schemas.microsoft.com/office/drawing/2014/main" id="{0BA8981F-BE93-C77F-5849-DD4F1B1C3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9" y="1867703"/>
            <a:ext cx="8829320" cy="15937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62064" y="2809887"/>
            <a:ext cx="505750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70450" y="2723896"/>
            <a:ext cx="566766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6014" y="2841550"/>
            <a:ext cx="473565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22" y="2527018"/>
            <a:ext cx="603557" cy="565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9" y="2841551"/>
            <a:ext cx="603557" cy="515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92" y="2465784"/>
            <a:ext cx="604292" cy="56642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16421" y="2710086"/>
            <a:ext cx="603402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794299" y="2327907"/>
            <a:ext cx="603402" cy="5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11" y="935457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54034" y="461565"/>
            <a:ext cx="9076472" cy="10020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3600" b="1" dirty="0" smtClean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6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2" y="495035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7" y="4002996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3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83644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4"/>
            <a:ext cx="583484" cy="7473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3" y="3605910"/>
            <a:ext cx="660121" cy="6323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29" y="3808584"/>
            <a:ext cx="371475" cy="328613"/>
          </a:xfrm>
          <a:prstGeom prst="rect">
            <a:avLst/>
          </a:prstGeom>
        </p:spPr>
      </p:pic>
      <p:pic>
        <p:nvPicPr>
          <p:cNvPr id="5" name="Picture 4" descr="A close up of a folder&#10;&#10;Description automatically generated">
            <a:extLst>
              <a:ext uri="{FF2B5EF4-FFF2-40B4-BE49-F238E27FC236}">
                <a16:creationId xmlns:a16="http://schemas.microsoft.com/office/drawing/2014/main" id="{0BA8981F-BE93-C77F-5849-DD4F1B1C36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9" y="1867703"/>
            <a:ext cx="8829320" cy="15937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84393" y="2800217"/>
            <a:ext cx="505750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33592" y="2828595"/>
            <a:ext cx="566766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6014" y="2841550"/>
            <a:ext cx="473565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22" y="2527018"/>
            <a:ext cx="603557" cy="565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66" y="2800217"/>
            <a:ext cx="603557" cy="515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2174167"/>
            <a:ext cx="604292" cy="56642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16421" y="2710086"/>
            <a:ext cx="603402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794299" y="2327907"/>
            <a:ext cx="603402" cy="563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2" y="4502883"/>
            <a:ext cx="1476884" cy="13077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3" y="3796530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2" y="3723778"/>
            <a:ext cx="535781" cy="892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8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7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39" y="51332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58528" y="441689"/>
            <a:ext cx="8880569" cy="10020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3200" b="1" dirty="0" smtClean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6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2" y="495035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7" y="4002996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3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83644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4"/>
            <a:ext cx="583484" cy="7473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3" y="3605910"/>
            <a:ext cx="660121" cy="632396"/>
          </a:xfrm>
          <a:prstGeom prst="rect">
            <a:avLst/>
          </a:prstGeom>
        </p:spPr>
      </p:pic>
      <p:pic>
        <p:nvPicPr>
          <p:cNvPr id="5" name="Picture 4" descr="A close up of a folder&#10;&#10;Description automatically generated">
            <a:extLst>
              <a:ext uri="{FF2B5EF4-FFF2-40B4-BE49-F238E27FC236}">
                <a16:creationId xmlns:a16="http://schemas.microsoft.com/office/drawing/2014/main" id="{0BA8981F-BE93-C77F-5849-DD4F1B1C36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9" y="1867703"/>
            <a:ext cx="8829320" cy="15937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62064" y="2809887"/>
            <a:ext cx="505750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48646" y="2764474"/>
            <a:ext cx="566766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60444" y="2787443"/>
            <a:ext cx="473565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2360137"/>
            <a:ext cx="603557" cy="565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71" y="2764475"/>
            <a:ext cx="603557" cy="515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92" y="2465784"/>
            <a:ext cx="604292" cy="56642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16421" y="2710086"/>
            <a:ext cx="603402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794299" y="2327907"/>
            <a:ext cx="603402" cy="56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87" y="4615553"/>
            <a:ext cx="1476884" cy="13077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58" y="390919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37" y="3836447"/>
            <a:ext cx="535781" cy="892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92" y="423146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048571" y="391009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tri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275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6.25E-7 -0.2247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2210290" cy="688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393950" y="214667"/>
            <a:ext cx="9340850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4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56" y="880226"/>
            <a:ext cx="5998607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797573" y="2439049"/>
            <a:ext cx="11597071" cy="2467652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  <a:sym typeface="Paytone One"/>
              </a:rPr>
              <a:t>TRỢ GIÚP CỦA MÁY TÍNH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61774" y="3954602"/>
            <a:ext cx="2414230" cy="24842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3579" y="4461956"/>
            <a:ext cx="1310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/>
            <a:r>
              <a:rPr lang="en-US" sz="3600" b="1" dirty="0" err="1" smtClean="0">
                <a:latin typeface="SVN-SAF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SVN-SAF" panose="02040603050506020204" pitchFamily="18" charset="0"/>
                <a:cs typeface="Times New Roman" panose="02020603050405020304" pitchFamily="18" charset="0"/>
              </a:rPr>
              <a:t> 12</a:t>
            </a:r>
            <a:endParaRPr lang="en-US" sz="3600" b="1" dirty="0"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2652" y="4726661"/>
            <a:ext cx="7985448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lnSpc>
                <a:spcPct val="150000"/>
              </a:lnSpc>
            </a:pP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LỆNH</a:t>
            </a:r>
            <a:r>
              <a:rPr lang="vi-VN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</a:p>
        </p:txBody>
      </p:sp>
    </p:spTree>
    <p:extLst>
      <p:ext uri="{BB962C8B-B14F-4D97-AF65-F5344CB8AC3E}">
        <p14:creationId xmlns:p14="http://schemas.microsoft.com/office/powerpoint/2010/main" val="11454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28" y="1205875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4330623" y="486815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9351953" y="1359351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0213347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416738" y="435398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731" y="3405435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2562510" y="-692413"/>
            <a:ext cx="1670029" cy="51581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92" y="2046879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649978" y="3034585"/>
            <a:ext cx="56705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35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Sử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dụng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lệnh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lặp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trong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một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số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chương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trình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đơn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giản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.</a:t>
            </a:r>
          </a:p>
          <a:p>
            <a:pPr algn="just" defTabSz="685835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Chạy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thử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chương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trình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202" y="863498"/>
            <a:ext cx="5817356" cy="1125020"/>
          </a:xfrm>
          <a:prstGeom prst="rect">
            <a:avLst/>
          </a:prstGeom>
        </p:spPr>
      </p:pic>
      <p:pic>
        <p:nvPicPr>
          <p:cNvPr id="17" name="Google Shape;1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515570" y="51830"/>
            <a:ext cx="2387742" cy="2782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2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910</Words>
  <Application>Microsoft Office PowerPoint</Application>
  <PresentationFormat>Widescreen</PresentationFormat>
  <Paragraphs>101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DengXian</vt:lpstr>
      <vt:lpstr>#9Slide02 Noi dung rat dai</vt:lpstr>
      <vt:lpstr>Arial</vt:lpstr>
      <vt:lpstr>Calibri</vt:lpstr>
      <vt:lpstr>Calibri Light</vt:lpstr>
      <vt:lpstr>Microsoft YaHei</vt:lpstr>
      <vt:lpstr>MyriadPro-BoldIt</vt:lpstr>
      <vt:lpstr>Open Sans</vt:lpstr>
      <vt:lpstr>Paytone One</vt:lpstr>
      <vt:lpstr>SVN-Androgyne</vt:lpstr>
      <vt:lpstr>SVN-SAF</vt:lpstr>
      <vt:lpstr>Tahoma</vt:lpstr>
      <vt:lpstr>Times New Roman</vt:lpstr>
      <vt:lpstr>UTM Avo</vt:lpstr>
      <vt:lpstr>UTM Bienvenue</vt:lpstr>
      <vt:lpstr>2_Office Theme</vt:lpstr>
      <vt:lpstr>1_Office 主题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thanhan85@outlook.com</cp:lastModifiedBy>
  <cp:revision>204</cp:revision>
  <dcterms:created xsi:type="dcterms:W3CDTF">2021-11-14T08:33:00Z</dcterms:created>
  <dcterms:modified xsi:type="dcterms:W3CDTF">2024-08-15T14:46:33Z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A3CF7C266B86485A86C45F67E6CC5091_13</vt:lpwstr>
  </property>
  <property fmtid="{D5CDD505-2E9C-101B-9397-08002B2CF9AE}" pid="3" name="KSOProductBuildVer">
    <vt:lpwstr>1033-12.2.0.13359</vt:lpwstr>
  </property>
</Properties>
</file>