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17" r:id="rId3"/>
    <p:sldId id="318" r:id="rId4"/>
    <p:sldId id="258" r:id="rId5"/>
    <p:sldId id="313" r:id="rId6"/>
    <p:sldId id="315" r:id="rId7"/>
    <p:sldId id="292" r:id="rId8"/>
    <p:sldId id="285" r:id="rId9"/>
    <p:sldId id="309" r:id="rId10"/>
    <p:sldId id="310" r:id="rId11"/>
    <p:sldId id="311" r:id="rId12"/>
    <p:sldId id="303" r:id="rId13"/>
    <p:sldId id="306" r:id="rId14"/>
    <p:sldId id="31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E7D6-2966-45F3-BDC4-E98A445C019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6518-948A-4810-9823-1E5A1A283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6518-948A-4810-9823-1E5A1A283D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 HỌC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viên: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1930E-819D-0B36-1345-F2CE20A8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58" y="965204"/>
            <a:ext cx="5132626" cy="4516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C2470-7CFD-85C8-AF2D-55EF8C2ED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41" y="1027906"/>
            <a:ext cx="5374097" cy="4453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2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A1A74D-1C91-D1DB-BC3F-89C38D2FABA6}"/>
              </a:ext>
            </a:extLst>
          </p:cNvPr>
          <p:cNvSpPr txBox="1"/>
          <p:nvPr/>
        </p:nvSpPr>
        <p:spPr>
          <a:xfrm>
            <a:off x="2189922" y="1027906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thể hiện kỉ niệm về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cảnh đẹp Việt Nam khi đi tham quan với người thân trong gia đình,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bằng hình thức vẽ từ màu sáp.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1EC41-330E-94EC-D7A3-7BFA4201D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8" y="2199350"/>
            <a:ext cx="5632174" cy="3821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6858F-424F-E444-D07C-B4D009465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564" y="2201298"/>
            <a:ext cx="5563855" cy="3975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4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857C3-A917-1DD7-8A9E-056A62CF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5" y="1116366"/>
            <a:ext cx="10922150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263" y="1179294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9189A-FE61-47EE-07D6-CD942F8D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53331"/>
            <a:ext cx="10661365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2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846513"/>
            <a:ext cx="1008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076700"/>
            <a:ext cx="10080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229226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5229226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6968332" y="5291932"/>
            <a:ext cx="1252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6501" y="1651001"/>
            <a:ext cx="3709418" cy="2905125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52700" y="2213769"/>
            <a:ext cx="2057400" cy="1219200"/>
          </a:xfrm>
          <a:prstGeom prst="rect">
            <a:avLst/>
          </a:prstGeom>
          <a:solidFill>
            <a:srgbClr val="2B548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4517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094" y="1325382"/>
            <a:ext cx="3623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b="1" dirty="0">
                <a:solidFill>
                  <a:srgbClr val="6B7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6B7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0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616EB-77E1-21A4-DAF1-6B0AFC2D0E8A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FD237-FFC3-D360-C780-4772210C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2" y="820910"/>
            <a:ext cx="11357215" cy="521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863D8-A20B-185D-49CF-B52C23B63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054" y="365125"/>
            <a:ext cx="8699892" cy="612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51A80-5A13-9D48-97DD-D819490C2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3" y="537192"/>
            <a:ext cx="10886353" cy="5811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473AB-0D2B-F96A-6320-016BDC61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6" y="1027906"/>
            <a:ext cx="10565504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910"/>
            <a:ext cx="12192000" cy="688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0A3A8C-4E7D-0602-B6E1-03DF1DD95496}"/>
              </a:ext>
            </a:extLst>
          </p:cNvPr>
          <p:cNvSpPr txBox="1"/>
          <p:nvPr/>
        </p:nvSpPr>
        <p:spPr>
          <a:xfrm>
            <a:off x="2651020" y="890469"/>
            <a:ext cx="68899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về một kỉ niệm đáng nhớ,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khi đi tham quan cảnh đẹp Việt Nam với người thân trong gia đình bằng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hình thức vẽ từ màu nước.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08F67-DAE7-7E78-9A80-EBA945F6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020" y="2512628"/>
            <a:ext cx="3872413" cy="3242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46CBB-A405-4D18-8AE8-031883269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91" y="2490907"/>
            <a:ext cx="3874167" cy="3242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6DEBC0-0763-45AF-B0C4-CF1E71EE45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Nguyễn Thị Yế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hủ đề 7 Việt Nam đất nước con người tiết 2 .Mĩ thuật 5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E9BCC9-0015-4D11-92FD-A82EA91E85D7}: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311DA9-BE46-462A-AECE-0414802525DD}:3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DECD9-4BC7-4BEC-A333-3AC048CF09B9}:3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C0914F-DA48-46B7-A78E-7D5FD4B6D474}:3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74585-2AF2-46DB-986B-7603CBC82D3D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30410-0782-4294-919B-F8A2F3C5C2BE}: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0E2C8-0331-4FF7-A8A9-C5196404B22B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92403-CA27-460A-BDC4-CEEC6D197808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AF494A-1F5D-4D4B-9656-A59F18DA468F}:3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29005D-FA5F-4BA4-B72D-9D05F9B6A0D7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96C6DA-78A7-46D9-B08A-4F4538034AEE}:3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6E282A-86C4-4659-B8F1-3001031670CE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0775C8-77F6-492F-B9DA-C10B86A98BDE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D37CAE-597E-41AC-939F-3E04FF5586D1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115</Words>
  <Application>Microsoft Office PowerPoint</Application>
  <PresentationFormat>Widescreen</PresentationFormat>
  <Paragraphs>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PalatinoLinotype-Bold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 Việt Nam đất nước con người tiết 2 .Mĩ thuật 5.</dc:title>
  <dc:creator>21AK22.COM</dc:creator>
  <cp:lastModifiedBy>LIEN THANH</cp:lastModifiedBy>
  <cp:revision>66</cp:revision>
  <dcterms:created xsi:type="dcterms:W3CDTF">2024-07-21T15:58:24Z</dcterms:created>
  <dcterms:modified xsi:type="dcterms:W3CDTF">2025-04-01T01:48:42Z</dcterms:modified>
</cp:coreProperties>
</file>